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56" r:id="rId1"/>
    <p:sldMasterId id="2147483702" r:id="rId2"/>
    <p:sldMasterId id="2147483674" r:id="rId3"/>
    <p:sldMasterId id="2147483677" r:id="rId4"/>
  </p:sldMasterIdLst>
  <p:notesMasterIdLst>
    <p:notesMasterId r:id="rId18"/>
  </p:notesMasterIdLst>
  <p:sldIdLst>
    <p:sldId id="324" r:id="rId5"/>
    <p:sldId id="698" r:id="rId6"/>
    <p:sldId id="916" r:id="rId7"/>
    <p:sldId id="1278" r:id="rId8"/>
    <p:sldId id="1228" r:id="rId9"/>
    <p:sldId id="658" r:id="rId10"/>
    <p:sldId id="1327" r:id="rId11"/>
    <p:sldId id="1328" r:id="rId12"/>
    <p:sldId id="1491" r:id="rId13"/>
    <p:sldId id="1492" r:id="rId14"/>
    <p:sldId id="1488" r:id="rId15"/>
    <p:sldId id="1493" r:id="rId16"/>
    <p:sldId id="571" r:id="rId17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AE3"/>
    <a:srgbClr val="F26B6C"/>
    <a:srgbClr val="64D4EA"/>
    <a:srgbClr val="4CCCE6"/>
    <a:srgbClr val="57CFE7"/>
    <a:srgbClr val="2BC3E1"/>
    <a:srgbClr val="6CD5EA"/>
    <a:srgbClr val="AAC42C"/>
    <a:srgbClr val="A156F4"/>
    <a:srgbClr val="C0C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6041" autoAdjust="0"/>
  </p:normalViewPr>
  <p:slideViewPr>
    <p:cSldViewPr>
      <p:cViewPr varScale="1">
        <p:scale>
          <a:sx n="35" d="100"/>
          <a:sy n="35" d="100"/>
        </p:scale>
        <p:origin x="677" y="19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6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image" Target="../media/image10.png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80E52-5B20-49DB-8F45-813B9E1C1A40}" type="doc">
      <dgm:prSet loTypeId="urn:microsoft.com/office/officeart/2011/layout/Picture Fram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3B45A744-0DC2-48D8-935C-EDEA4C46AD18}">
      <dgm:prSet phldrT="[Text]" custT="1"/>
      <dgm:spPr/>
      <dgm:t>
        <a:bodyPr/>
        <a:lstStyle/>
        <a:p>
          <a:r>
            <a:rPr lang="en-IN" sz="2400" b="1" dirty="0"/>
            <a:t>GOVERNANCE &amp; MIS  </a:t>
          </a:r>
        </a:p>
      </dgm:t>
    </dgm:pt>
    <dgm:pt modelId="{A4E58502-CADF-483B-8375-41090E919199}" type="parTrans" cxnId="{C5583039-9A24-4FF3-A365-54D4A78CC95C}">
      <dgm:prSet/>
      <dgm:spPr/>
      <dgm:t>
        <a:bodyPr/>
        <a:lstStyle/>
        <a:p>
          <a:endParaRPr lang="en-IN"/>
        </a:p>
      </dgm:t>
    </dgm:pt>
    <dgm:pt modelId="{B7856EBB-6004-4487-8A34-7B41697FC889}" type="sibTrans" cxnId="{C5583039-9A24-4FF3-A365-54D4A78CC95C}">
      <dgm:prSet/>
      <dgm:spPr/>
      <dgm:t>
        <a:bodyPr/>
        <a:lstStyle/>
        <a:p>
          <a:endParaRPr lang="en-IN"/>
        </a:p>
      </dgm:t>
    </dgm:pt>
    <dgm:pt modelId="{3EF02E4E-4437-407A-8C40-EAB0E2EBA756}">
      <dgm:prSet phldrT="[Text]" custT="1"/>
      <dgm:spPr/>
      <dgm:t>
        <a:bodyPr/>
        <a:lstStyle/>
        <a:p>
          <a:r>
            <a:rPr lang="en-IN" sz="2200" b="1" dirty="0"/>
            <a:t>SOFTWARE </a:t>
          </a:r>
        </a:p>
      </dgm:t>
    </dgm:pt>
    <dgm:pt modelId="{C5F147C0-364F-4941-9BE5-ED422132499F}" type="parTrans" cxnId="{46EEEE51-32CF-4EAE-82C7-548680139E4A}">
      <dgm:prSet/>
      <dgm:spPr/>
      <dgm:t>
        <a:bodyPr/>
        <a:lstStyle/>
        <a:p>
          <a:endParaRPr lang="en-IN"/>
        </a:p>
      </dgm:t>
    </dgm:pt>
    <dgm:pt modelId="{381CB8D8-9901-441A-A35A-03BBA5C904B7}" type="sibTrans" cxnId="{46EEEE51-32CF-4EAE-82C7-548680139E4A}">
      <dgm:prSet/>
      <dgm:spPr/>
      <dgm:t>
        <a:bodyPr/>
        <a:lstStyle/>
        <a:p>
          <a:endParaRPr lang="en-IN"/>
        </a:p>
      </dgm:t>
    </dgm:pt>
    <dgm:pt modelId="{09A5D06C-C6D4-4287-8E0E-6D56E699CC43}">
      <dgm:prSet phldrT="[Text]" custT="1"/>
      <dgm:spPr/>
      <dgm:t>
        <a:bodyPr/>
        <a:lstStyle/>
        <a:p>
          <a:r>
            <a:rPr lang="en-IN" sz="2000" b="1" dirty="0"/>
            <a:t>AI &amp; ML PRODUCTS </a:t>
          </a:r>
        </a:p>
      </dgm:t>
    </dgm:pt>
    <dgm:pt modelId="{0930C488-59C0-48DA-B1BD-9D7B87851560}" type="parTrans" cxnId="{3B7FF876-5142-46AD-A858-28C429332CE0}">
      <dgm:prSet/>
      <dgm:spPr/>
      <dgm:t>
        <a:bodyPr/>
        <a:lstStyle/>
        <a:p>
          <a:endParaRPr lang="en-IN"/>
        </a:p>
      </dgm:t>
    </dgm:pt>
    <dgm:pt modelId="{99C7A8F4-148F-4660-9E2E-2A5BAC6BDC71}" type="sibTrans" cxnId="{3B7FF876-5142-46AD-A858-28C429332CE0}">
      <dgm:prSet/>
      <dgm:spPr/>
      <dgm:t>
        <a:bodyPr/>
        <a:lstStyle/>
        <a:p>
          <a:endParaRPr lang="en-IN"/>
        </a:p>
      </dgm:t>
    </dgm:pt>
    <dgm:pt modelId="{5C652FDF-A2EA-44BF-8415-6B2B200499EE}">
      <dgm:prSet phldrT="[Text]" custT="1"/>
      <dgm:spPr/>
      <dgm:t>
        <a:bodyPr/>
        <a:lstStyle/>
        <a:p>
          <a:r>
            <a:rPr lang="en-IN" sz="2400" b="1" dirty="0"/>
            <a:t>CYBER MONITORING </a:t>
          </a:r>
        </a:p>
      </dgm:t>
    </dgm:pt>
    <dgm:pt modelId="{B4F96046-A2EB-4E79-BCC2-08B9935DA2E1}" type="parTrans" cxnId="{A734A086-4A8A-4C3D-817C-8014794E76DC}">
      <dgm:prSet/>
      <dgm:spPr/>
      <dgm:t>
        <a:bodyPr/>
        <a:lstStyle/>
        <a:p>
          <a:endParaRPr lang="en-IN"/>
        </a:p>
      </dgm:t>
    </dgm:pt>
    <dgm:pt modelId="{53D13FD6-5D4D-4F8D-BCFE-62A03C5F292E}" type="sibTrans" cxnId="{A734A086-4A8A-4C3D-817C-8014794E76DC}">
      <dgm:prSet/>
      <dgm:spPr/>
      <dgm:t>
        <a:bodyPr/>
        <a:lstStyle/>
        <a:p>
          <a:endParaRPr lang="en-IN"/>
        </a:p>
      </dgm:t>
    </dgm:pt>
    <dgm:pt modelId="{31C15316-4104-4A58-81FA-3A39DDA52EED}">
      <dgm:prSet phldrT="[Text]" custT="1"/>
      <dgm:spPr/>
      <dgm:t>
        <a:bodyPr/>
        <a:lstStyle/>
        <a:p>
          <a:r>
            <a:rPr lang="en-IN" sz="2100" b="1" dirty="0"/>
            <a:t>DASHBAORD APP</a:t>
          </a:r>
        </a:p>
      </dgm:t>
    </dgm:pt>
    <dgm:pt modelId="{C1A8B7D5-2676-48CF-8759-201C11E2612A}" type="parTrans" cxnId="{7E95CC3E-2FF1-401D-9F88-BB1A6C3B5264}">
      <dgm:prSet/>
      <dgm:spPr/>
      <dgm:t>
        <a:bodyPr/>
        <a:lstStyle/>
        <a:p>
          <a:endParaRPr lang="en-IN"/>
        </a:p>
      </dgm:t>
    </dgm:pt>
    <dgm:pt modelId="{5FBDF706-EC7B-45BC-AA5A-50F0FEEA600C}" type="sibTrans" cxnId="{7E95CC3E-2FF1-401D-9F88-BB1A6C3B5264}">
      <dgm:prSet/>
      <dgm:spPr/>
      <dgm:t>
        <a:bodyPr/>
        <a:lstStyle/>
        <a:p>
          <a:endParaRPr lang="en-IN"/>
        </a:p>
      </dgm:t>
    </dgm:pt>
    <dgm:pt modelId="{F67AB3B6-620A-47C6-9181-3B71237AB51A}">
      <dgm:prSet phldrT="[Text]"/>
      <dgm:spPr/>
      <dgm:t>
        <a:bodyPr/>
        <a:lstStyle/>
        <a:p>
          <a:r>
            <a:rPr lang="en-IN" b="1" dirty="0"/>
            <a:t>SKILL AUGMENTATION </a:t>
          </a:r>
        </a:p>
      </dgm:t>
    </dgm:pt>
    <dgm:pt modelId="{89CF9769-9FCF-4F31-BAA4-4E0664362ED8}" type="parTrans" cxnId="{71B86CDC-F12F-4E2C-BEE3-0E9A0619C37D}">
      <dgm:prSet/>
      <dgm:spPr/>
      <dgm:t>
        <a:bodyPr/>
        <a:lstStyle/>
        <a:p>
          <a:endParaRPr lang="en-IN"/>
        </a:p>
      </dgm:t>
    </dgm:pt>
    <dgm:pt modelId="{C98BF552-7E74-40AF-AB80-372405F496D5}" type="sibTrans" cxnId="{71B86CDC-F12F-4E2C-BEE3-0E9A0619C37D}">
      <dgm:prSet/>
      <dgm:spPr/>
      <dgm:t>
        <a:bodyPr/>
        <a:lstStyle/>
        <a:p>
          <a:endParaRPr lang="en-IN"/>
        </a:p>
      </dgm:t>
    </dgm:pt>
    <dgm:pt modelId="{2FD2DBF9-F341-4A71-A9A1-ADD2ED0ECD2C}">
      <dgm:prSet phldrT="[Text]"/>
      <dgm:spPr/>
      <dgm:t>
        <a:bodyPr/>
        <a:lstStyle/>
        <a:p>
          <a:r>
            <a:rPr lang="en-IN" b="1" dirty="0"/>
            <a:t>SMART REPOSITORY  </a:t>
          </a:r>
        </a:p>
      </dgm:t>
    </dgm:pt>
    <dgm:pt modelId="{64A08AA0-5B2D-462F-A32D-FE71680EC63E}" type="parTrans" cxnId="{F696C43B-040E-43B4-ABFF-6542500B76C8}">
      <dgm:prSet/>
      <dgm:spPr/>
      <dgm:t>
        <a:bodyPr/>
        <a:lstStyle/>
        <a:p>
          <a:endParaRPr lang="en-IN"/>
        </a:p>
      </dgm:t>
    </dgm:pt>
    <dgm:pt modelId="{ECE16A6A-2264-42E8-A547-5F8EBD69A2F3}" type="sibTrans" cxnId="{F696C43B-040E-43B4-ABFF-6542500B76C8}">
      <dgm:prSet/>
      <dgm:spPr/>
      <dgm:t>
        <a:bodyPr/>
        <a:lstStyle/>
        <a:p>
          <a:endParaRPr lang="en-IN"/>
        </a:p>
      </dgm:t>
    </dgm:pt>
    <dgm:pt modelId="{AAED31EF-ABA5-4EDE-A1A3-CBFAB39AFDB8}">
      <dgm:prSet phldrT="[Text]" custT="1"/>
      <dgm:spPr/>
      <dgm:t>
        <a:bodyPr/>
        <a:lstStyle/>
        <a:p>
          <a:r>
            <a:rPr lang="en-IN" sz="2200" b="1" dirty="0"/>
            <a:t>COMMAND CENTER (SHARED) </a:t>
          </a:r>
        </a:p>
      </dgm:t>
    </dgm:pt>
    <dgm:pt modelId="{A1087643-6A44-483F-A459-C7AE400BA448}" type="sibTrans" cxnId="{F25535D9-EDD8-435C-8F45-BA1011FEDB42}">
      <dgm:prSet/>
      <dgm:spPr/>
      <dgm:t>
        <a:bodyPr/>
        <a:lstStyle/>
        <a:p>
          <a:endParaRPr lang="en-IN"/>
        </a:p>
      </dgm:t>
    </dgm:pt>
    <dgm:pt modelId="{7F0B094D-86BD-474B-857C-643690760A88}" type="parTrans" cxnId="{F25535D9-EDD8-435C-8F45-BA1011FEDB42}">
      <dgm:prSet/>
      <dgm:spPr/>
      <dgm:t>
        <a:bodyPr/>
        <a:lstStyle/>
        <a:p>
          <a:endParaRPr lang="en-IN"/>
        </a:p>
      </dgm:t>
    </dgm:pt>
    <dgm:pt modelId="{F9BFCA6C-FEA7-4E57-894E-548E5B1C9ADC}" type="pres">
      <dgm:prSet presAssocID="{DA080E52-5B20-49DB-8F45-813B9E1C1A40}" presName="Name0" presStyleCnt="0">
        <dgm:presLayoutVars>
          <dgm:chMax/>
          <dgm:chPref/>
          <dgm:dir/>
        </dgm:presLayoutVars>
      </dgm:prSet>
      <dgm:spPr/>
    </dgm:pt>
    <dgm:pt modelId="{CD5C76E2-A861-4E61-BA22-B125FF2AF12B}" type="pres">
      <dgm:prSet presAssocID="{3B45A744-0DC2-48D8-935C-EDEA4C46AD18}" presName="composite" presStyleCnt="0"/>
      <dgm:spPr/>
    </dgm:pt>
    <dgm:pt modelId="{6AFF9824-BF65-4EF3-8EEB-90ABE69D4662}" type="pres">
      <dgm:prSet presAssocID="{3B45A744-0DC2-48D8-935C-EDEA4C46AD18}" presName="ParentText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0EB59836-E00D-4D24-919F-1A959F7BDE42}" type="pres">
      <dgm:prSet presAssocID="{3B45A744-0DC2-48D8-935C-EDEA4C46AD18}" presName="Accent1" presStyleLbl="parChTrans1D1" presStyleIdx="0" presStyleCnt="8"/>
      <dgm:spPr/>
    </dgm:pt>
    <dgm:pt modelId="{3EDD1D36-51A1-42D7-AA89-26570C14E567}" type="pres">
      <dgm:prSet presAssocID="{3B45A744-0DC2-48D8-935C-EDEA4C46AD18}" presName="Image" presStyleLbl="alignImgPlace1" presStyleIdx="0" presStyleCnt="8"/>
      <dgm:spPr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</dgm:spPr>
    </dgm:pt>
    <dgm:pt modelId="{802134AA-17C6-4D99-A440-9422540F5544}" type="pres">
      <dgm:prSet presAssocID="{B7856EBB-6004-4487-8A34-7B41697FC889}" presName="sibTrans" presStyleCnt="0"/>
      <dgm:spPr/>
    </dgm:pt>
    <dgm:pt modelId="{6C7CF17E-67F4-4FF7-9B88-760C02F14AA5}" type="pres">
      <dgm:prSet presAssocID="{3EF02E4E-4437-407A-8C40-EAB0E2EBA756}" presName="composite" presStyleCnt="0"/>
      <dgm:spPr/>
    </dgm:pt>
    <dgm:pt modelId="{3000429F-0D39-43F6-AB11-40482CB0189E}" type="pres">
      <dgm:prSet presAssocID="{3EF02E4E-4437-407A-8C40-EAB0E2EBA756}" presName="ParentText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D91029A4-7567-4217-8513-B4CB1A8888AD}" type="pres">
      <dgm:prSet presAssocID="{3EF02E4E-4437-407A-8C40-EAB0E2EBA756}" presName="Accent1" presStyleLbl="parChTrans1D1" presStyleIdx="1" presStyleCnt="8"/>
      <dgm:spPr/>
    </dgm:pt>
    <dgm:pt modelId="{E097F3BE-25B5-49C2-BB9C-637790009ACF}" type="pres">
      <dgm:prSet presAssocID="{3EF02E4E-4437-407A-8C40-EAB0E2EBA756}" presName="Image" presStyleLbl="alignImgPlace1" presStyleIdx="1" presStyleCnt="8"/>
      <dgm:spPr>
        <a:blipFill rotWithShape="1"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  <dgm:pt modelId="{A6B774F5-B350-4481-B1E5-DFA470C28591}" type="pres">
      <dgm:prSet presAssocID="{381CB8D8-9901-441A-A35A-03BBA5C904B7}" presName="sibTrans" presStyleCnt="0"/>
      <dgm:spPr/>
    </dgm:pt>
    <dgm:pt modelId="{F5745972-7C38-4C95-ADC5-685504AA147D}" type="pres">
      <dgm:prSet presAssocID="{09A5D06C-C6D4-4287-8E0E-6D56E699CC43}" presName="composite" presStyleCnt="0"/>
      <dgm:spPr/>
    </dgm:pt>
    <dgm:pt modelId="{E235C92E-3B79-4540-A217-DD9F612E8E43}" type="pres">
      <dgm:prSet presAssocID="{09A5D06C-C6D4-4287-8E0E-6D56E699CC43}" presName="ParentText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55B1C0E7-B140-4B62-AEFB-8012429FA5AA}" type="pres">
      <dgm:prSet presAssocID="{09A5D06C-C6D4-4287-8E0E-6D56E699CC43}" presName="Accent1" presStyleLbl="parChTrans1D1" presStyleIdx="2" presStyleCnt="8"/>
      <dgm:spPr/>
    </dgm:pt>
    <dgm:pt modelId="{7D5E0A26-4CA1-46E6-AB97-D60EC4E6345F}" type="pres">
      <dgm:prSet presAssocID="{09A5D06C-C6D4-4287-8E0E-6D56E699CC43}" presName="Image" presStyleLbl="alignImgPlace1" presStyleIdx="2" presStyleCnt="8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682EB104-FD6E-43C3-869B-E3AF7C1DB399}" type="pres">
      <dgm:prSet presAssocID="{99C7A8F4-148F-4660-9E2E-2A5BAC6BDC71}" presName="sibTrans" presStyleCnt="0"/>
      <dgm:spPr/>
    </dgm:pt>
    <dgm:pt modelId="{FC60A1DD-250D-411F-BD98-7768FEED4E62}" type="pres">
      <dgm:prSet presAssocID="{AAED31EF-ABA5-4EDE-A1A3-CBFAB39AFDB8}" presName="composite" presStyleCnt="0"/>
      <dgm:spPr/>
    </dgm:pt>
    <dgm:pt modelId="{422C53A2-7724-4ED8-B327-7126FAE394B9}" type="pres">
      <dgm:prSet presAssocID="{AAED31EF-ABA5-4EDE-A1A3-CBFAB39AFDB8}" presName="ParentText" presStyleLbl="revTx" presStyleIdx="3" presStyleCnt="8" custScaleX="116142" custScaleY="111989">
        <dgm:presLayoutVars>
          <dgm:chMax val="0"/>
          <dgm:chPref val="0"/>
          <dgm:bulletEnabled val="1"/>
        </dgm:presLayoutVars>
      </dgm:prSet>
      <dgm:spPr/>
    </dgm:pt>
    <dgm:pt modelId="{E0E05895-1082-419E-BC2F-1254539DDE51}" type="pres">
      <dgm:prSet presAssocID="{AAED31EF-ABA5-4EDE-A1A3-CBFAB39AFDB8}" presName="Accent1" presStyleLbl="parChTrans1D1" presStyleIdx="3" presStyleCnt="8"/>
      <dgm:spPr/>
    </dgm:pt>
    <dgm:pt modelId="{9B0263F8-8338-4B74-9334-B2BFFADDE66B}" type="pres">
      <dgm:prSet presAssocID="{AAED31EF-ABA5-4EDE-A1A3-CBFAB39AFDB8}" presName="Image" presStyleLbl="alignImgPlace1" presStyleIdx="3" presStyleCnt="8"/>
      <dgm:spPr>
        <a:blipFill rotWithShape="1">
          <a:blip xmlns:r="http://schemas.openxmlformats.org/officeDocument/2006/relationships" r:embed="rId4"/>
          <a:srcRect/>
          <a:stretch>
            <a:fillRect l="-50000" r="-50000"/>
          </a:stretch>
        </a:blipFill>
      </dgm:spPr>
    </dgm:pt>
    <dgm:pt modelId="{B261779B-067D-48D7-8ED3-4243170D26AC}" type="pres">
      <dgm:prSet presAssocID="{A1087643-6A44-483F-A459-C7AE400BA448}" presName="sibTrans" presStyleCnt="0"/>
      <dgm:spPr/>
    </dgm:pt>
    <dgm:pt modelId="{2DDFD900-90CE-4F12-83F5-C94FB79FA2E8}" type="pres">
      <dgm:prSet presAssocID="{5C652FDF-A2EA-44BF-8415-6B2B200499EE}" presName="composite" presStyleCnt="0"/>
      <dgm:spPr/>
    </dgm:pt>
    <dgm:pt modelId="{BB80A32C-CCAA-45F1-A72B-53B2B766CA2D}" type="pres">
      <dgm:prSet presAssocID="{5C652FDF-A2EA-44BF-8415-6B2B200499EE}" presName="ParentText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B1D954C5-8C72-4DD7-87BB-B7C1165E7152}" type="pres">
      <dgm:prSet presAssocID="{5C652FDF-A2EA-44BF-8415-6B2B200499EE}" presName="Accent1" presStyleLbl="parChTrans1D1" presStyleIdx="4" presStyleCnt="8"/>
      <dgm:spPr/>
    </dgm:pt>
    <dgm:pt modelId="{5CA441BB-664D-445B-905C-4D25B56FFDC9}" type="pres">
      <dgm:prSet presAssocID="{5C652FDF-A2EA-44BF-8415-6B2B200499EE}" presName="Image" presStyleLbl="alignImgPlace1" presStyleIdx="4" presStyleCnt="8"/>
      <dgm:spPr>
        <a:blipFill rotWithShape="1">
          <a:blip xmlns:r="http://schemas.openxmlformats.org/officeDocument/2006/relationships" r:embed="rId5"/>
          <a:srcRect/>
          <a:stretch>
            <a:fillRect l="-3000" r="-3000"/>
          </a:stretch>
        </a:blipFill>
      </dgm:spPr>
    </dgm:pt>
    <dgm:pt modelId="{D9459245-CB5E-4768-AAB9-E20FCD9FF001}" type="pres">
      <dgm:prSet presAssocID="{53D13FD6-5D4D-4F8D-BCFE-62A03C5F292E}" presName="sibTrans" presStyleCnt="0"/>
      <dgm:spPr/>
    </dgm:pt>
    <dgm:pt modelId="{86C4F085-E65D-41D4-B766-CB1765AF7154}" type="pres">
      <dgm:prSet presAssocID="{31C15316-4104-4A58-81FA-3A39DDA52EED}" presName="composite" presStyleCnt="0"/>
      <dgm:spPr/>
    </dgm:pt>
    <dgm:pt modelId="{F5284140-81F3-47D4-A00F-158DD67AFCCC}" type="pres">
      <dgm:prSet presAssocID="{31C15316-4104-4A58-81FA-3A39DDA52EED}" presName="ParentText" presStyleLbl="revTx" presStyleIdx="5" presStyleCnt="8" custScaleX="108324" custScaleY="83334">
        <dgm:presLayoutVars>
          <dgm:chMax val="0"/>
          <dgm:chPref val="0"/>
          <dgm:bulletEnabled val="1"/>
        </dgm:presLayoutVars>
      </dgm:prSet>
      <dgm:spPr/>
    </dgm:pt>
    <dgm:pt modelId="{BC7C94C8-F1D1-41FD-9A18-D73676CEC9B5}" type="pres">
      <dgm:prSet presAssocID="{31C15316-4104-4A58-81FA-3A39DDA52EED}" presName="Accent1" presStyleLbl="parChTrans1D1" presStyleIdx="5" presStyleCnt="8"/>
      <dgm:spPr/>
    </dgm:pt>
    <dgm:pt modelId="{470E8FBE-E9CE-4423-B73D-DEECEECFD732}" type="pres">
      <dgm:prSet presAssocID="{31C15316-4104-4A58-81FA-3A39DDA52EED}" presName="Image" presStyleLbl="alignImgPlace1" presStyleIdx="5" presStyleCnt="8"/>
      <dgm:spPr>
        <a:blipFill rotWithShape="1">
          <a:blip xmlns:r="http://schemas.openxmlformats.org/officeDocument/2006/relationships" r:embed="rId6"/>
          <a:srcRect/>
          <a:stretch>
            <a:fillRect l="-5000" r="-5000"/>
          </a:stretch>
        </a:blipFill>
      </dgm:spPr>
    </dgm:pt>
    <dgm:pt modelId="{33AFEAEC-12B1-4130-8813-868726EC758D}" type="pres">
      <dgm:prSet presAssocID="{5FBDF706-EC7B-45BC-AA5A-50F0FEEA600C}" presName="sibTrans" presStyleCnt="0"/>
      <dgm:spPr/>
    </dgm:pt>
    <dgm:pt modelId="{ED97FC92-8FAA-4145-861F-30B1E4DE9478}" type="pres">
      <dgm:prSet presAssocID="{F67AB3B6-620A-47C6-9181-3B71237AB51A}" presName="composite" presStyleCnt="0"/>
      <dgm:spPr/>
    </dgm:pt>
    <dgm:pt modelId="{E5E9D43C-1A2A-471E-800D-DB09B7CAEFC3}" type="pres">
      <dgm:prSet presAssocID="{F67AB3B6-620A-47C6-9181-3B71237AB51A}" presName="ParentText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2648A324-80CA-460F-BF60-BD0D4BD1F323}" type="pres">
      <dgm:prSet presAssocID="{F67AB3B6-620A-47C6-9181-3B71237AB51A}" presName="Accent1" presStyleLbl="parChTrans1D1" presStyleIdx="6" presStyleCnt="8"/>
      <dgm:spPr/>
    </dgm:pt>
    <dgm:pt modelId="{305AFE21-396C-452B-9851-484881C7FB1C}" type="pres">
      <dgm:prSet presAssocID="{F67AB3B6-620A-47C6-9181-3B71237AB51A}" presName="Image" presStyleLbl="alignImgPlace1" presStyleIdx="6" presStyleCnt="8"/>
      <dgm:spPr>
        <a:blipFill rotWithShape="1">
          <a:blip xmlns:r="http://schemas.openxmlformats.org/officeDocument/2006/relationships" r:embed="rId7"/>
          <a:srcRect/>
          <a:stretch>
            <a:fillRect l="-12000" r="-12000"/>
          </a:stretch>
        </a:blipFill>
      </dgm:spPr>
    </dgm:pt>
    <dgm:pt modelId="{4145E8BF-85F9-47CA-9B6A-DE3FC3DE0154}" type="pres">
      <dgm:prSet presAssocID="{C98BF552-7E74-40AF-AB80-372405F496D5}" presName="sibTrans" presStyleCnt="0"/>
      <dgm:spPr/>
    </dgm:pt>
    <dgm:pt modelId="{AD22204C-0874-4780-9B9D-06B2509ED5DF}" type="pres">
      <dgm:prSet presAssocID="{2FD2DBF9-F341-4A71-A9A1-ADD2ED0ECD2C}" presName="composite" presStyleCnt="0"/>
      <dgm:spPr/>
    </dgm:pt>
    <dgm:pt modelId="{85C9E7AE-6994-46AD-BEC0-A9DBD839FFEE}" type="pres">
      <dgm:prSet presAssocID="{2FD2DBF9-F341-4A71-A9A1-ADD2ED0ECD2C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  <dgm:pt modelId="{B379033F-89AE-459E-B3A9-FB2DEEF12096}" type="pres">
      <dgm:prSet presAssocID="{2FD2DBF9-F341-4A71-A9A1-ADD2ED0ECD2C}" presName="Accent1" presStyleLbl="parChTrans1D1" presStyleIdx="7" presStyleCnt="8"/>
      <dgm:spPr/>
    </dgm:pt>
    <dgm:pt modelId="{764FD003-4FC1-4B15-A782-D16D6B4EB596}" type="pres">
      <dgm:prSet presAssocID="{2FD2DBF9-F341-4A71-A9A1-ADD2ED0ECD2C}" presName="Image" presStyleLbl="alignImgPlace1" presStyleIdx="7" presStyleCnt="8"/>
      <dgm:spPr>
        <a:blipFill rotWithShape="1">
          <a:blip xmlns:r="http://schemas.openxmlformats.org/officeDocument/2006/relationships" r:embed="rId8"/>
          <a:srcRect/>
          <a:stretch>
            <a:fillRect l="-10000" r="-10000"/>
          </a:stretch>
        </a:blipFill>
      </dgm:spPr>
    </dgm:pt>
  </dgm:ptLst>
  <dgm:cxnLst>
    <dgm:cxn modelId="{F4B87C30-2B70-4385-8D93-EF447F61E4F5}" type="presOf" srcId="{DA080E52-5B20-49DB-8F45-813B9E1C1A40}" destId="{F9BFCA6C-FEA7-4E57-894E-548E5B1C9ADC}" srcOrd="0" destOrd="0" presId="urn:microsoft.com/office/officeart/2011/layout/Picture Frame"/>
    <dgm:cxn modelId="{C5583039-9A24-4FF3-A365-54D4A78CC95C}" srcId="{DA080E52-5B20-49DB-8F45-813B9E1C1A40}" destId="{3B45A744-0DC2-48D8-935C-EDEA4C46AD18}" srcOrd="0" destOrd="0" parTransId="{A4E58502-CADF-483B-8375-41090E919199}" sibTransId="{B7856EBB-6004-4487-8A34-7B41697FC889}"/>
    <dgm:cxn modelId="{F696C43B-040E-43B4-ABFF-6542500B76C8}" srcId="{DA080E52-5B20-49DB-8F45-813B9E1C1A40}" destId="{2FD2DBF9-F341-4A71-A9A1-ADD2ED0ECD2C}" srcOrd="7" destOrd="0" parTransId="{64A08AA0-5B2D-462F-A32D-FE71680EC63E}" sibTransId="{ECE16A6A-2264-42E8-A547-5F8EBD69A2F3}"/>
    <dgm:cxn modelId="{348D9B3E-0D54-4EA2-ABB6-5A6A59C0B758}" type="presOf" srcId="{AAED31EF-ABA5-4EDE-A1A3-CBFAB39AFDB8}" destId="{422C53A2-7724-4ED8-B327-7126FAE394B9}" srcOrd="0" destOrd="0" presId="urn:microsoft.com/office/officeart/2011/layout/Picture Frame"/>
    <dgm:cxn modelId="{7E95CC3E-2FF1-401D-9F88-BB1A6C3B5264}" srcId="{DA080E52-5B20-49DB-8F45-813B9E1C1A40}" destId="{31C15316-4104-4A58-81FA-3A39DDA52EED}" srcOrd="5" destOrd="0" parTransId="{C1A8B7D5-2676-48CF-8759-201C11E2612A}" sibTransId="{5FBDF706-EC7B-45BC-AA5A-50F0FEEA600C}"/>
    <dgm:cxn modelId="{001F8040-BAA2-41FD-8EAF-1C1F17B46A8D}" type="presOf" srcId="{3B45A744-0DC2-48D8-935C-EDEA4C46AD18}" destId="{6AFF9824-BF65-4EF3-8EEB-90ABE69D4662}" srcOrd="0" destOrd="0" presId="urn:microsoft.com/office/officeart/2011/layout/Picture Frame"/>
    <dgm:cxn modelId="{46EEEE51-32CF-4EAE-82C7-548680139E4A}" srcId="{DA080E52-5B20-49DB-8F45-813B9E1C1A40}" destId="{3EF02E4E-4437-407A-8C40-EAB0E2EBA756}" srcOrd="1" destOrd="0" parTransId="{C5F147C0-364F-4941-9BE5-ED422132499F}" sibTransId="{381CB8D8-9901-441A-A35A-03BBA5C904B7}"/>
    <dgm:cxn modelId="{D9346875-B313-497D-B47A-657B60EC6E51}" type="presOf" srcId="{F67AB3B6-620A-47C6-9181-3B71237AB51A}" destId="{E5E9D43C-1A2A-471E-800D-DB09B7CAEFC3}" srcOrd="0" destOrd="0" presId="urn:microsoft.com/office/officeart/2011/layout/Picture Frame"/>
    <dgm:cxn modelId="{3B7FF876-5142-46AD-A858-28C429332CE0}" srcId="{DA080E52-5B20-49DB-8F45-813B9E1C1A40}" destId="{09A5D06C-C6D4-4287-8E0E-6D56E699CC43}" srcOrd="2" destOrd="0" parTransId="{0930C488-59C0-48DA-B1BD-9D7B87851560}" sibTransId="{99C7A8F4-148F-4660-9E2E-2A5BAC6BDC71}"/>
    <dgm:cxn modelId="{31DCA857-F746-4CCF-A450-798D8133926D}" type="presOf" srcId="{31C15316-4104-4A58-81FA-3A39DDA52EED}" destId="{F5284140-81F3-47D4-A00F-158DD67AFCCC}" srcOrd="0" destOrd="0" presId="urn:microsoft.com/office/officeart/2011/layout/Picture Frame"/>
    <dgm:cxn modelId="{A734A086-4A8A-4C3D-817C-8014794E76DC}" srcId="{DA080E52-5B20-49DB-8F45-813B9E1C1A40}" destId="{5C652FDF-A2EA-44BF-8415-6B2B200499EE}" srcOrd="4" destOrd="0" parTransId="{B4F96046-A2EB-4E79-BCC2-08B9935DA2E1}" sibTransId="{53D13FD6-5D4D-4F8D-BCFE-62A03C5F292E}"/>
    <dgm:cxn modelId="{DBA623A3-3813-4818-A601-F2E6C1B55E71}" type="presOf" srcId="{09A5D06C-C6D4-4287-8E0E-6D56E699CC43}" destId="{E235C92E-3B79-4540-A217-DD9F612E8E43}" srcOrd="0" destOrd="0" presId="urn:microsoft.com/office/officeart/2011/layout/Picture Frame"/>
    <dgm:cxn modelId="{FD02F8B7-14A3-4CFF-98F8-5085437D7346}" type="presOf" srcId="{2FD2DBF9-F341-4A71-A9A1-ADD2ED0ECD2C}" destId="{85C9E7AE-6994-46AD-BEC0-A9DBD839FFEE}" srcOrd="0" destOrd="0" presId="urn:microsoft.com/office/officeart/2011/layout/Picture Frame"/>
    <dgm:cxn modelId="{EB8892CF-2C2F-4F60-B04F-92DCAFDFB504}" type="presOf" srcId="{5C652FDF-A2EA-44BF-8415-6B2B200499EE}" destId="{BB80A32C-CCAA-45F1-A72B-53B2B766CA2D}" srcOrd="0" destOrd="0" presId="urn:microsoft.com/office/officeart/2011/layout/Picture Frame"/>
    <dgm:cxn modelId="{F25535D9-EDD8-435C-8F45-BA1011FEDB42}" srcId="{DA080E52-5B20-49DB-8F45-813B9E1C1A40}" destId="{AAED31EF-ABA5-4EDE-A1A3-CBFAB39AFDB8}" srcOrd="3" destOrd="0" parTransId="{7F0B094D-86BD-474B-857C-643690760A88}" sibTransId="{A1087643-6A44-483F-A459-C7AE400BA448}"/>
    <dgm:cxn modelId="{71B86CDC-F12F-4E2C-BEE3-0E9A0619C37D}" srcId="{DA080E52-5B20-49DB-8F45-813B9E1C1A40}" destId="{F67AB3B6-620A-47C6-9181-3B71237AB51A}" srcOrd="6" destOrd="0" parTransId="{89CF9769-9FCF-4F31-BAA4-4E0664362ED8}" sibTransId="{C98BF552-7E74-40AF-AB80-372405F496D5}"/>
    <dgm:cxn modelId="{55DF01F3-242C-41A9-BD0B-EDE0E0CDD5ED}" type="presOf" srcId="{3EF02E4E-4437-407A-8C40-EAB0E2EBA756}" destId="{3000429F-0D39-43F6-AB11-40482CB0189E}" srcOrd="0" destOrd="0" presId="urn:microsoft.com/office/officeart/2011/layout/Picture Frame"/>
    <dgm:cxn modelId="{A6B5BB47-9CF2-4718-87F5-30A39DE8475D}" type="presParOf" srcId="{F9BFCA6C-FEA7-4E57-894E-548E5B1C9ADC}" destId="{CD5C76E2-A861-4E61-BA22-B125FF2AF12B}" srcOrd="0" destOrd="0" presId="urn:microsoft.com/office/officeart/2011/layout/Picture Frame"/>
    <dgm:cxn modelId="{49F99D48-662E-4888-939C-D8557E490C7D}" type="presParOf" srcId="{CD5C76E2-A861-4E61-BA22-B125FF2AF12B}" destId="{6AFF9824-BF65-4EF3-8EEB-90ABE69D4662}" srcOrd="0" destOrd="0" presId="urn:microsoft.com/office/officeart/2011/layout/Picture Frame"/>
    <dgm:cxn modelId="{183B59EB-7DED-4782-90A7-D4AD8CA31347}" type="presParOf" srcId="{CD5C76E2-A861-4E61-BA22-B125FF2AF12B}" destId="{0EB59836-E00D-4D24-919F-1A959F7BDE42}" srcOrd="1" destOrd="0" presId="urn:microsoft.com/office/officeart/2011/layout/Picture Frame"/>
    <dgm:cxn modelId="{FB5D1125-CC5E-4F84-B6BD-8447E952B24E}" type="presParOf" srcId="{CD5C76E2-A861-4E61-BA22-B125FF2AF12B}" destId="{3EDD1D36-51A1-42D7-AA89-26570C14E567}" srcOrd="2" destOrd="0" presId="urn:microsoft.com/office/officeart/2011/layout/Picture Frame"/>
    <dgm:cxn modelId="{2AF53F8B-275D-4E1A-A053-256758385184}" type="presParOf" srcId="{F9BFCA6C-FEA7-4E57-894E-548E5B1C9ADC}" destId="{802134AA-17C6-4D99-A440-9422540F5544}" srcOrd="1" destOrd="0" presId="urn:microsoft.com/office/officeart/2011/layout/Picture Frame"/>
    <dgm:cxn modelId="{08995818-8472-46DF-A23D-C883FCD521E3}" type="presParOf" srcId="{F9BFCA6C-FEA7-4E57-894E-548E5B1C9ADC}" destId="{6C7CF17E-67F4-4FF7-9B88-760C02F14AA5}" srcOrd="2" destOrd="0" presId="urn:microsoft.com/office/officeart/2011/layout/Picture Frame"/>
    <dgm:cxn modelId="{22952151-BE15-412E-9567-CAF7999FB77F}" type="presParOf" srcId="{6C7CF17E-67F4-4FF7-9B88-760C02F14AA5}" destId="{3000429F-0D39-43F6-AB11-40482CB0189E}" srcOrd="0" destOrd="0" presId="urn:microsoft.com/office/officeart/2011/layout/Picture Frame"/>
    <dgm:cxn modelId="{E4E2CA15-2EB7-4687-9C32-E71B46A6C545}" type="presParOf" srcId="{6C7CF17E-67F4-4FF7-9B88-760C02F14AA5}" destId="{D91029A4-7567-4217-8513-B4CB1A8888AD}" srcOrd="1" destOrd="0" presId="urn:microsoft.com/office/officeart/2011/layout/Picture Frame"/>
    <dgm:cxn modelId="{A0542C6F-7085-4C6A-BBCF-D6B3F753EECC}" type="presParOf" srcId="{6C7CF17E-67F4-4FF7-9B88-760C02F14AA5}" destId="{E097F3BE-25B5-49C2-BB9C-637790009ACF}" srcOrd="2" destOrd="0" presId="urn:microsoft.com/office/officeart/2011/layout/Picture Frame"/>
    <dgm:cxn modelId="{1AA2557B-C99D-49DE-847F-8C9F8CE6D008}" type="presParOf" srcId="{F9BFCA6C-FEA7-4E57-894E-548E5B1C9ADC}" destId="{A6B774F5-B350-4481-B1E5-DFA470C28591}" srcOrd="3" destOrd="0" presId="urn:microsoft.com/office/officeart/2011/layout/Picture Frame"/>
    <dgm:cxn modelId="{30E2E2B3-948A-47D0-883A-A4C6675D3647}" type="presParOf" srcId="{F9BFCA6C-FEA7-4E57-894E-548E5B1C9ADC}" destId="{F5745972-7C38-4C95-ADC5-685504AA147D}" srcOrd="4" destOrd="0" presId="urn:microsoft.com/office/officeart/2011/layout/Picture Frame"/>
    <dgm:cxn modelId="{4F8C5CD3-076F-423D-AC80-8C78DD504E30}" type="presParOf" srcId="{F5745972-7C38-4C95-ADC5-685504AA147D}" destId="{E235C92E-3B79-4540-A217-DD9F612E8E43}" srcOrd="0" destOrd="0" presId="urn:microsoft.com/office/officeart/2011/layout/Picture Frame"/>
    <dgm:cxn modelId="{9FB8EFE7-78C2-4BDE-BC3D-1F2DF6948738}" type="presParOf" srcId="{F5745972-7C38-4C95-ADC5-685504AA147D}" destId="{55B1C0E7-B140-4B62-AEFB-8012429FA5AA}" srcOrd="1" destOrd="0" presId="urn:microsoft.com/office/officeart/2011/layout/Picture Frame"/>
    <dgm:cxn modelId="{26426EB3-14A7-41B0-ABAC-6C42D935CC25}" type="presParOf" srcId="{F5745972-7C38-4C95-ADC5-685504AA147D}" destId="{7D5E0A26-4CA1-46E6-AB97-D60EC4E6345F}" srcOrd="2" destOrd="0" presId="urn:microsoft.com/office/officeart/2011/layout/Picture Frame"/>
    <dgm:cxn modelId="{82BF1EA5-643A-458F-8AE6-2996E1674551}" type="presParOf" srcId="{F9BFCA6C-FEA7-4E57-894E-548E5B1C9ADC}" destId="{682EB104-FD6E-43C3-869B-E3AF7C1DB399}" srcOrd="5" destOrd="0" presId="urn:microsoft.com/office/officeart/2011/layout/Picture Frame"/>
    <dgm:cxn modelId="{9A779375-61F6-4933-B524-1ABC7FC74D66}" type="presParOf" srcId="{F9BFCA6C-FEA7-4E57-894E-548E5B1C9ADC}" destId="{FC60A1DD-250D-411F-BD98-7768FEED4E62}" srcOrd="6" destOrd="0" presId="urn:microsoft.com/office/officeart/2011/layout/Picture Frame"/>
    <dgm:cxn modelId="{2E04F4C7-91D1-4B86-87AF-9164ABBA08A8}" type="presParOf" srcId="{FC60A1DD-250D-411F-BD98-7768FEED4E62}" destId="{422C53A2-7724-4ED8-B327-7126FAE394B9}" srcOrd="0" destOrd="0" presId="urn:microsoft.com/office/officeart/2011/layout/Picture Frame"/>
    <dgm:cxn modelId="{54042561-7A70-49BF-91E2-22B505A6E3CF}" type="presParOf" srcId="{FC60A1DD-250D-411F-BD98-7768FEED4E62}" destId="{E0E05895-1082-419E-BC2F-1254539DDE51}" srcOrd="1" destOrd="0" presId="urn:microsoft.com/office/officeart/2011/layout/Picture Frame"/>
    <dgm:cxn modelId="{D14A9CC9-2A9C-4216-B550-ACF753840704}" type="presParOf" srcId="{FC60A1DD-250D-411F-BD98-7768FEED4E62}" destId="{9B0263F8-8338-4B74-9334-B2BFFADDE66B}" srcOrd="2" destOrd="0" presId="urn:microsoft.com/office/officeart/2011/layout/Picture Frame"/>
    <dgm:cxn modelId="{34795B19-8C89-4414-8D6D-7553587485CA}" type="presParOf" srcId="{F9BFCA6C-FEA7-4E57-894E-548E5B1C9ADC}" destId="{B261779B-067D-48D7-8ED3-4243170D26AC}" srcOrd="7" destOrd="0" presId="urn:microsoft.com/office/officeart/2011/layout/Picture Frame"/>
    <dgm:cxn modelId="{D2E4D692-E914-4031-A4FC-985198CFA283}" type="presParOf" srcId="{F9BFCA6C-FEA7-4E57-894E-548E5B1C9ADC}" destId="{2DDFD900-90CE-4F12-83F5-C94FB79FA2E8}" srcOrd="8" destOrd="0" presId="urn:microsoft.com/office/officeart/2011/layout/Picture Frame"/>
    <dgm:cxn modelId="{952993C3-2D03-4D04-9E0F-A507E644FCED}" type="presParOf" srcId="{2DDFD900-90CE-4F12-83F5-C94FB79FA2E8}" destId="{BB80A32C-CCAA-45F1-A72B-53B2B766CA2D}" srcOrd="0" destOrd="0" presId="urn:microsoft.com/office/officeart/2011/layout/Picture Frame"/>
    <dgm:cxn modelId="{C4AFCC39-29A6-4BDE-B50C-BFE1BCFAD3A0}" type="presParOf" srcId="{2DDFD900-90CE-4F12-83F5-C94FB79FA2E8}" destId="{B1D954C5-8C72-4DD7-87BB-B7C1165E7152}" srcOrd="1" destOrd="0" presId="urn:microsoft.com/office/officeart/2011/layout/Picture Frame"/>
    <dgm:cxn modelId="{DE32331A-DC83-4F51-ACBC-6B5313C15F2E}" type="presParOf" srcId="{2DDFD900-90CE-4F12-83F5-C94FB79FA2E8}" destId="{5CA441BB-664D-445B-905C-4D25B56FFDC9}" srcOrd="2" destOrd="0" presId="urn:microsoft.com/office/officeart/2011/layout/Picture Frame"/>
    <dgm:cxn modelId="{A0FB24D7-4C72-4558-8C1A-9BCD7ADC62E3}" type="presParOf" srcId="{F9BFCA6C-FEA7-4E57-894E-548E5B1C9ADC}" destId="{D9459245-CB5E-4768-AAB9-E20FCD9FF001}" srcOrd="9" destOrd="0" presId="urn:microsoft.com/office/officeart/2011/layout/Picture Frame"/>
    <dgm:cxn modelId="{FE940902-B1C4-40A9-9BD3-0FD9A5793B88}" type="presParOf" srcId="{F9BFCA6C-FEA7-4E57-894E-548E5B1C9ADC}" destId="{86C4F085-E65D-41D4-B766-CB1765AF7154}" srcOrd="10" destOrd="0" presId="urn:microsoft.com/office/officeart/2011/layout/Picture Frame"/>
    <dgm:cxn modelId="{689C210D-C0D8-415A-8936-7776490FD3B8}" type="presParOf" srcId="{86C4F085-E65D-41D4-B766-CB1765AF7154}" destId="{F5284140-81F3-47D4-A00F-158DD67AFCCC}" srcOrd="0" destOrd="0" presId="urn:microsoft.com/office/officeart/2011/layout/Picture Frame"/>
    <dgm:cxn modelId="{AB38F323-B518-4758-A632-AB24AD1CCDFD}" type="presParOf" srcId="{86C4F085-E65D-41D4-B766-CB1765AF7154}" destId="{BC7C94C8-F1D1-41FD-9A18-D73676CEC9B5}" srcOrd="1" destOrd="0" presId="urn:microsoft.com/office/officeart/2011/layout/Picture Frame"/>
    <dgm:cxn modelId="{4DF7A636-2BD2-45E6-ABBA-DDD76D0887E6}" type="presParOf" srcId="{86C4F085-E65D-41D4-B766-CB1765AF7154}" destId="{470E8FBE-E9CE-4423-B73D-DEECEECFD732}" srcOrd="2" destOrd="0" presId="urn:microsoft.com/office/officeart/2011/layout/Picture Frame"/>
    <dgm:cxn modelId="{6BFCBF55-FA9E-4B4A-B4D6-C92DEAC5A138}" type="presParOf" srcId="{F9BFCA6C-FEA7-4E57-894E-548E5B1C9ADC}" destId="{33AFEAEC-12B1-4130-8813-868726EC758D}" srcOrd="11" destOrd="0" presId="urn:microsoft.com/office/officeart/2011/layout/Picture Frame"/>
    <dgm:cxn modelId="{E0B9683B-331F-48FB-825F-1F138D1625EF}" type="presParOf" srcId="{F9BFCA6C-FEA7-4E57-894E-548E5B1C9ADC}" destId="{ED97FC92-8FAA-4145-861F-30B1E4DE9478}" srcOrd="12" destOrd="0" presId="urn:microsoft.com/office/officeart/2011/layout/Picture Frame"/>
    <dgm:cxn modelId="{EC93F5B1-C500-46BD-8C42-065DA0755EBE}" type="presParOf" srcId="{ED97FC92-8FAA-4145-861F-30B1E4DE9478}" destId="{E5E9D43C-1A2A-471E-800D-DB09B7CAEFC3}" srcOrd="0" destOrd="0" presId="urn:microsoft.com/office/officeart/2011/layout/Picture Frame"/>
    <dgm:cxn modelId="{CF505EF5-930D-41A9-A862-3A3D4C61CAC3}" type="presParOf" srcId="{ED97FC92-8FAA-4145-861F-30B1E4DE9478}" destId="{2648A324-80CA-460F-BF60-BD0D4BD1F323}" srcOrd="1" destOrd="0" presId="urn:microsoft.com/office/officeart/2011/layout/Picture Frame"/>
    <dgm:cxn modelId="{72BA8CCF-0EA9-4F77-A975-32D01210E03A}" type="presParOf" srcId="{ED97FC92-8FAA-4145-861F-30B1E4DE9478}" destId="{305AFE21-396C-452B-9851-484881C7FB1C}" srcOrd="2" destOrd="0" presId="urn:microsoft.com/office/officeart/2011/layout/Picture Frame"/>
    <dgm:cxn modelId="{5AE4A090-C6C5-4003-83C0-E74436339E10}" type="presParOf" srcId="{F9BFCA6C-FEA7-4E57-894E-548E5B1C9ADC}" destId="{4145E8BF-85F9-47CA-9B6A-DE3FC3DE0154}" srcOrd="13" destOrd="0" presId="urn:microsoft.com/office/officeart/2011/layout/Picture Frame"/>
    <dgm:cxn modelId="{9B9C7805-E75A-4BED-A41C-77FFD67CC12E}" type="presParOf" srcId="{F9BFCA6C-FEA7-4E57-894E-548E5B1C9ADC}" destId="{AD22204C-0874-4780-9B9D-06B2509ED5DF}" srcOrd="14" destOrd="0" presId="urn:microsoft.com/office/officeart/2011/layout/Picture Frame"/>
    <dgm:cxn modelId="{B643AB0B-DCDC-4EAF-9D8B-70D19DF1EAEE}" type="presParOf" srcId="{AD22204C-0874-4780-9B9D-06B2509ED5DF}" destId="{85C9E7AE-6994-46AD-BEC0-A9DBD839FFEE}" srcOrd="0" destOrd="0" presId="urn:microsoft.com/office/officeart/2011/layout/Picture Frame"/>
    <dgm:cxn modelId="{0B0D539F-D8BE-44BE-A721-41560C702855}" type="presParOf" srcId="{AD22204C-0874-4780-9B9D-06B2509ED5DF}" destId="{B379033F-89AE-459E-B3A9-FB2DEEF12096}" srcOrd="1" destOrd="0" presId="urn:microsoft.com/office/officeart/2011/layout/Picture Frame"/>
    <dgm:cxn modelId="{996AE05E-B6F0-4D14-8F3D-1302D2D4AFD6}" type="presParOf" srcId="{AD22204C-0874-4780-9B9D-06B2509ED5DF}" destId="{764FD003-4FC1-4B15-A782-D16D6B4EB596}" srcOrd="2" destOrd="0" presId="urn:microsoft.com/office/officeart/2011/layout/Picture Fram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01E065-D0D9-4E3F-8D83-9732B359042E}" type="doc">
      <dgm:prSet loTypeId="urn:microsoft.com/office/officeart/2008/layout/VerticalCurv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IN"/>
        </a:p>
      </dgm:t>
    </dgm:pt>
    <dgm:pt modelId="{99FC07BC-85C4-4622-AB07-523AFBFCB07F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b="1"/>
            <a:t>GSAT Communication:</a:t>
          </a:r>
          <a:r>
            <a:rPr lang="en-IN"/>
            <a:t> Enabled communication in regions where terrestrial networks failed.</a:t>
          </a:r>
          <a:endParaRPr lang="en-IN" dirty="0"/>
        </a:p>
      </dgm:t>
    </dgm:pt>
    <dgm:pt modelId="{F8C94448-A337-48FF-8428-85BC3FA6DF04}" type="parTrans" cxnId="{C596205B-4CB3-4147-A8CD-361008CFA07A}">
      <dgm:prSet/>
      <dgm:spPr/>
      <dgm:t>
        <a:bodyPr/>
        <a:lstStyle/>
        <a:p>
          <a:endParaRPr lang="en-IN"/>
        </a:p>
      </dgm:t>
    </dgm:pt>
    <dgm:pt modelId="{950DBC71-900D-4FCF-8D67-7360391C0F1E}" type="sibTrans" cxnId="{C596205B-4CB3-4147-A8CD-361008CFA07A}">
      <dgm:prSet/>
      <dgm:spPr/>
      <dgm:t>
        <a:bodyPr/>
        <a:lstStyle/>
        <a:p>
          <a:endParaRPr lang="en-IN"/>
        </a:p>
      </dgm:t>
    </dgm:pt>
    <dgm:pt modelId="{D30FEDA5-B88B-4F1B-91BB-98448B71571C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b="1"/>
            <a:t>NavIC Navigation:</a:t>
          </a:r>
          <a:r>
            <a:rPr lang="en-IN"/>
            <a:t> Guided rescue boats and helicopters to stranded victims.</a:t>
          </a:r>
          <a:endParaRPr lang="en-IN" dirty="0"/>
        </a:p>
      </dgm:t>
    </dgm:pt>
    <dgm:pt modelId="{5951E8A2-54C6-4D7D-ACF6-447EBE6E88BA}" type="parTrans" cxnId="{EEB1FBF3-59BB-48A5-9C05-8F9B6538D7E6}">
      <dgm:prSet/>
      <dgm:spPr/>
      <dgm:t>
        <a:bodyPr/>
        <a:lstStyle/>
        <a:p>
          <a:endParaRPr lang="en-IN"/>
        </a:p>
      </dgm:t>
    </dgm:pt>
    <dgm:pt modelId="{694CD6DE-A0AE-4373-BB3C-AC412E826C3A}" type="sibTrans" cxnId="{EEB1FBF3-59BB-48A5-9C05-8F9B6538D7E6}">
      <dgm:prSet/>
      <dgm:spPr/>
      <dgm:t>
        <a:bodyPr/>
        <a:lstStyle/>
        <a:p>
          <a:endParaRPr lang="en-IN"/>
        </a:p>
      </dgm:t>
    </dgm:pt>
    <dgm:pt modelId="{AD1BB59E-6D99-4566-9A9A-0A473D29A896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b="1"/>
            <a:t>RISAT-1 and Cartosat-2 Satellites:</a:t>
          </a:r>
          <a:r>
            <a:rPr lang="en-IN"/>
            <a:t> Provided flood extent mapping and damage assessment.</a:t>
          </a:r>
          <a:endParaRPr lang="en-IN" dirty="0"/>
        </a:p>
      </dgm:t>
    </dgm:pt>
    <dgm:pt modelId="{486935D4-18B5-4682-BF01-22DAE447FCCB}" type="parTrans" cxnId="{1B6B0318-45EC-43E2-8BBB-77546DFF9CAD}">
      <dgm:prSet/>
      <dgm:spPr/>
      <dgm:t>
        <a:bodyPr/>
        <a:lstStyle/>
        <a:p>
          <a:endParaRPr lang="en-IN"/>
        </a:p>
      </dgm:t>
    </dgm:pt>
    <dgm:pt modelId="{701D8DBB-1701-43C4-8B51-EAB4B7FF698A}" type="sibTrans" cxnId="{1B6B0318-45EC-43E2-8BBB-77546DFF9CAD}">
      <dgm:prSet/>
      <dgm:spPr/>
      <dgm:t>
        <a:bodyPr/>
        <a:lstStyle/>
        <a:p>
          <a:endParaRPr lang="en-IN"/>
        </a:p>
      </dgm:t>
    </dgm:pt>
    <dgm:pt modelId="{2738C988-DC73-476C-A2F9-F0619E1A9F6C}" type="pres">
      <dgm:prSet presAssocID="{4901E065-D0D9-4E3F-8D83-9732B359042E}" presName="Name0" presStyleCnt="0">
        <dgm:presLayoutVars>
          <dgm:chMax val="7"/>
          <dgm:chPref val="7"/>
          <dgm:dir/>
        </dgm:presLayoutVars>
      </dgm:prSet>
      <dgm:spPr/>
    </dgm:pt>
    <dgm:pt modelId="{93045951-CADD-4839-81A1-E2084A3BF2BE}" type="pres">
      <dgm:prSet presAssocID="{4901E065-D0D9-4E3F-8D83-9732B359042E}" presName="Name1" presStyleCnt="0"/>
      <dgm:spPr/>
    </dgm:pt>
    <dgm:pt modelId="{52E07AEA-680A-47AF-90D3-8FFFDE4E9F63}" type="pres">
      <dgm:prSet presAssocID="{4901E065-D0D9-4E3F-8D83-9732B359042E}" presName="cycle" presStyleCnt="0"/>
      <dgm:spPr/>
    </dgm:pt>
    <dgm:pt modelId="{F1B9AB67-2416-41D1-B7C5-BFD223F211AC}" type="pres">
      <dgm:prSet presAssocID="{4901E065-D0D9-4E3F-8D83-9732B359042E}" presName="srcNode" presStyleLbl="node1" presStyleIdx="0" presStyleCnt="3"/>
      <dgm:spPr/>
    </dgm:pt>
    <dgm:pt modelId="{7F7CE2F2-911B-49BA-9488-B1E6D70DCC95}" type="pres">
      <dgm:prSet presAssocID="{4901E065-D0D9-4E3F-8D83-9732B359042E}" presName="conn" presStyleLbl="parChTrans1D2" presStyleIdx="0" presStyleCnt="1"/>
      <dgm:spPr/>
    </dgm:pt>
    <dgm:pt modelId="{E62C4812-3CCB-40A7-BACA-DD93146988DE}" type="pres">
      <dgm:prSet presAssocID="{4901E065-D0D9-4E3F-8D83-9732B359042E}" presName="extraNode" presStyleLbl="node1" presStyleIdx="0" presStyleCnt="3"/>
      <dgm:spPr/>
    </dgm:pt>
    <dgm:pt modelId="{2354B744-CEF2-4666-B612-9B023E7F27C0}" type="pres">
      <dgm:prSet presAssocID="{4901E065-D0D9-4E3F-8D83-9732B359042E}" presName="dstNode" presStyleLbl="node1" presStyleIdx="0" presStyleCnt="3"/>
      <dgm:spPr/>
    </dgm:pt>
    <dgm:pt modelId="{DFED4FFC-CD0C-4AF6-8AB2-C36D2850258F}" type="pres">
      <dgm:prSet presAssocID="{99FC07BC-85C4-4622-AB07-523AFBFCB07F}" presName="text_1" presStyleLbl="node1" presStyleIdx="0" presStyleCnt="3">
        <dgm:presLayoutVars>
          <dgm:bulletEnabled val="1"/>
        </dgm:presLayoutVars>
      </dgm:prSet>
      <dgm:spPr/>
    </dgm:pt>
    <dgm:pt modelId="{A4929843-9554-4073-80FA-B20AEA6B9906}" type="pres">
      <dgm:prSet presAssocID="{99FC07BC-85C4-4622-AB07-523AFBFCB07F}" presName="accent_1" presStyleCnt="0"/>
      <dgm:spPr/>
    </dgm:pt>
    <dgm:pt modelId="{E207ECE6-918D-40C4-8E66-45DEDD9FAA13}" type="pres">
      <dgm:prSet presAssocID="{99FC07BC-85C4-4622-AB07-523AFBFCB07F}" presName="accentRepeatNode" presStyleLbl="solidFgAcc1" presStyleIdx="0" presStyleCnt="3"/>
      <dgm:spPr/>
    </dgm:pt>
    <dgm:pt modelId="{8BBE2EB1-11B6-4619-980B-A6735C7AEE41}" type="pres">
      <dgm:prSet presAssocID="{D30FEDA5-B88B-4F1B-91BB-98448B71571C}" presName="text_2" presStyleLbl="node1" presStyleIdx="1" presStyleCnt="3">
        <dgm:presLayoutVars>
          <dgm:bulletEnabled val="1"/>
        </dgm:presLayoutVars>
      </dgm:prSet>
      <dgm:spPr/>
    </dgm:pt>
    <dgm:pt modelId="{38D73ABE-5E7B-41E7-AF6E-6B7533495C72}" type="pres">
      <dgm:prSet presAssocID="{D30FEDA5-B88B-4F1B-91BB-98448B71571C}" presName="accent_2" presStyleCnt="0"/>
      <dgm:spPr/>
    </dgm:pt>
    <dgm:pt modelId="{595E66F4-5D56-420C-9F75-5ED85AB1A027}" type="pres">
      <dgm:prSet presAssocID="{D30FEDA5-B88B-4F1B-91BB-98448B71571C}" presName="accentRepeatNode" presStyleLbl="solidFgAcc1" presStyleIdx="1" presStyleCnt="3"/>
      <dgm:spPr/>
    </dgm:pt>
    <dgm:pt modelId="{A388B230-0270-47D1-86A9-99A9948747A9}" type="pres">
      <dgm:prSet presAssocID="{AD1BB59E-6D99-4566-9A9A-0A473D29A896}" presName="text_3" presStyleLbl="node1" presStyleIdx="2" presStyleCnt="3">
        <dgm:presLayoutVars>
          <dgm:bulletEnabled val="1"/>
        </dgm:presLayoutVars>
      </dgm:prSet>
      <dgm:spPr/>
    </dgm:pt>
    <dgm:pt modelId="{0673F624-C27B-4E44-BAD2-4188F3C550B4}" type="pres">
      <dgm:prSet presAssocID="{AD1BB59E-6D99-4566-9A9A-0A473D29A896}" presName="accent_3" presStyleCnt="0"/>
      <dgm:spPr/>
    </dgm:pt>
    <dgm:pt modelId="{435D32C6-89DA-49DB-8F40-5CEAEB1B753E}" type="pres">
      <dgm:prSet presAssocID="{AD1BB59E-6D99-4566-9A9A-0A473D29A896}" presName="accentRepeatNode" presStyleLbl="solidFgAcc1" presStyleIdx="2" presStyleCnt="3"/>
      <dgm:spPr/>
    </dgm:pt>
  </dgm:ptLst>
  <dgm:cxnLst>
    <dgm:cxn modelId="{1B6B0318-45EC-43E2-8BBB-77546DFF9CAD}" srcId="{4901E065-D0D9-4E3F-8D83-9732B359042E}" destId="{AD1BB59E-6D99-4566-9A9A-0A473D29A896}" srcOrd="2" destOrd="0" parTransId="{486935D4-18B5-4682-BF01-22DAE447FCCB}" sibTransId="{701D8DBB-1701-43C4-8B51-EAB4B7FF698A}"/>
    <dgm:cxn modelId="{26807620-20C3-498C-B842-FC747FAFC41E}" type="presOf" srcId="{950DBC71-900D-4FCF-8D67-7360391C0F1E}" destId="{7F7CE2F2-911B-49BA-9488-B1E6D70DCC95}" srcOrd="0" destOrd="0" presId="urn:microsoft.com/office/officeart/2008/layout/VerticalCurvedList"/>
    <dgm:cxn modelId="{C596205B-4CB3-4147-A8CD-361008CFA07A}" srcId="{4901E065-D0D9-4E3F-8D83-9732B359042E}" destId="{99FC07BC-85C4-4622-AB07-523AFBFCB07F}" srcOrd="0" destOrd="0" parTransId="{F8C94448-A337-48FF-8428-85BC3FA6DF04}" sibTransId="{950DBC71-900D-4FCF-8D67-7360391C0F1E}"/>
    <dgm:cxn modelId="{AE173378-3D10-4EE5-86D2-59DD8EA1F469}" type="presOf" srcId="{4901E065-D0D9-4E3F-8D83-9732B359042E}" destId="{2738C988-DC73-476C-A2F9-F0619E1A9F6C}" srcOrd="0" destOrd="0" presId="urn:microsoft.com/office/officeart/2008/layout/VerticalCurvedList"/>
    <dgm:cxn modelId="{A6A2BA7C-F861-4560-ADD1-18EC63D91C08}" type="presOf" srcId="{AD1BB59E-6D99-4566-9A9A-0A473D29A896}" destId="{A388B230-0270-47D1-86A9-99A9948747A9}" srcOrd="0" destOrd="0" presId="urn:microsoft.com/office/officeart/2008/layout/VerticalCurvedList"/>
    <dgm:cxn modelId="{D37683D7-A567-4731-8CC6-0CED22D95864}" type="presOf" srcId="{D30FEDA5-B88B-4F1B-91BB-98448B71571C}" destId="{8BBE2EB1-11B6-4619-980B-A6735C7AEE41}" srcOrd="0" destOrd="0" presId="urn:microsoft.com/office/officeart/2008/layout/VerticalCurvedList"/>
    <dgm:cxn modelId="{30FCD6E2-9306-4FC8-9E36-80E18AEA9EFC}" type="presOf" srcId="{99FC07BC-85C4-4622-AB07-523AFBFCB07F}" destId="{DFED4FFC-CD0C-4AF6-8AB2-C36D2850258F}" srcOrd="0" destOrd="0" presId="urn:microsoft.com/office/officeart/2008/layout/VerticalCurvedList"/>
    <dgm:cxn modelId="{EEB1FBF3-59BB-48A5-9C05-8F9B6538D7E6}" srcId="{4901E065-D0D9-4E3F-8D83-9732B359042E}" destId="{D30FEDA5-B88B-4F1B-91BB-98448B71571C}" srcOrd="1" destOrd="0" parTransId="{5951E8A2-54C6-4D7D-ACF6-447EBE6E88BA}" sibTransId="{694CD6DE-A0AE-4373-BB3C-AC412E826C3A}"/>
    <dgm:cxn modelId="{AFEE69FC-434C-4E90-B1C3-69C9A5244CB3}" type="presParOf" srcId="{2738C988-DC73-476C-A2F9-F0619E1A9F6C}" destId="{93045951-CADD-4839-81A1-E2084A3BF2BE}" srcOrd="0" destOrd="0" presId="urn:microsoft.com/office/officeart/2008/layout/VerticalCurvedList"/>
    <dgm:cxn modelId="{F2F9303A-DDC6-44C8-B487-F91EEF6366BC}" type="presParOf" srcId="{93045951-CADD-4839-81A1-E2084A3BF2BE}" destId="{52E07AEA-680A-47AF-90D3-8FFFDE4E9F63}" srcOrd="0" destOrd="0" presId="urn:microsoft.com/office/officeart/2008/layout/VerticalCurvedList"/>
    <dgm:cxn modelId="{B9F92337-369F-4F57-BB07-A8301CE5F9F8}" type="presParOf" srcId="{52E07AEA-680A-47AF-90D3-8FFFDE4E9F63}" destId="{F1B9AB67-2416-41D1-B7C5-BFD223F211AC}" srcOrd="0" destOrd="0" presId="urn:microsoft.com/office/officeart/2008/layout/VerticalCurvedList"/>
    <dgm:cxn modelId="{AC092E51-AD6F-4DD6-86CD-8B7570584664}" type="presParOf" srcId="{52E07AEA-680A-47AF-90D3-8FFFDE4E9F63}" destId="{7F7CE2F2-911B-49BA-9488-B1E6D70DCC95}" srcOrd="1" destOrd="0" presId="urn:microsoft.com/office/officeart/2008/layout/VerticalCurvedList"/>
    <dgm:cxn modelId="{A353B063-0D3D-4829-9336-276CC94CB742}" type="presParOf" srcId="{52E07AEA-680A-47AF-90D3-8FFFDE4E9F63}" destId="{E62C4812-3CCB-40A7-BACA-DD93146988DE}" srcOrd="2" destOrd="0" presId="urn:microsoft.com/office/officeart/2008/layout/VerticalCurvedList"/>
    <dgm:cxn modelId="{C65AE4B7-3C2F-41B7-BF70-1C29DCB2C9C6}" type="presParOf" srcId="{52E07AEA-680A-47AF-90D3-8FFFDE4E9F63}" destId="{2354B744-CEF2-4666-B612-9B023E7F27C0}" srcOrd="3" destOrd="0" presId="urn:microsoft.com/office/officeart/2008/layout/VerticalCurvedList"/>
    <dgm:cxn modelId="{A299FBD1-9E73-46BF-A0F0-67F47D29B521}" type="presParOf" srcId="{93045951-CADD-4839-81A1-E2084A3BF2BE}" destId="{DFED4FFC-CD0C-4AF6-8AB2-C36D2850258F}" srcOrd="1" destOrd="0" presId="urn:microsoft.com/office/officeart/2008/layout/VerticalCurvedList"/>
    <dgm:cxn modelId="{6F2C6D14-976F-44CB-8F78-B78029427957}" type="presParOf" srcId="{93045951-CADD-4839-81A1-E2084A3BF2BE}" destId="{A4929843-9554-4073-80FA-B20AEA6B9906}" srcOrd="2" destOrd="0" presId="urn:microsoft.com/office/officeart/2008/layout/VerticalCurvedList"/>
    <dgm:cxn modelId="{E28E32E3-6BF1-4415-8AAE-746ABB8F3CFF}" type="presParOf" srcId="{A4929843-9554-4073-80FA-B20AEA6B9906}" destId="{E207ECE6-918D-40C4-8E66-45DEDD9FAA13}" srcOrd="0" destOrd="0" presId="urn:microsoft.com/office/officeart/2008/layout/VerticalCurvedList"/>
    <dgm:cxn modelId="{2DF82F46-8ADC-408F-8B79-ECCCB15DA660}" type="presParOf" srcId="{93045951-CADD-4839-81A1-E2084A3BF2BE}" destId="{8BBE2EB1-11B6-4619-980B-A6735C7AEE41}" srcOrd="3" destOrd="0" presId="urn:microsoft.com/office/officeart/2008/layout/VerticalCurvedList"/>
    <dgm:cxn modelId="{653A8825-6EA2-4897-9B3B-DF601FB51251}" type="presParOf" srcId="{93045951-CADD-4839-81A1-E2084A3BF2BE}" destId="{38D73ABE-5E7B-41E7-AF6E-6B7533495C72}" srcOrd="4" destOrd="0" presId="urn:microsoft.com/office/officeart/2008/layout/VerticalCurvedList"/>
    <dgm:cxn modelId="{F46D4E40-8B28-48AF-8009-39DD7F6D1706}" type="presParOf" srcId="{38D73ABE-5E7B-41E7-AF6E-6B7533495C72}" destId="{595E66F4-5D56-420C-9F75-5ED85AB1A027}" srcOrd="0" destOrd="0" presId="urn:microsoft.com/office/officeart/2008/layout/VerticalCurvedList"/>
    <dgm:cxn modelId="{4A6A9FCE-3A20-4E35-A23B-252FE9A1AD53}" type="presParOf" srcId="{93045951-CADD-4839-81A1-E2084A3BF2BE}" destId="{A388B230-0270-47D1-86A9-99A9948747A9}" srcOrd="5" destOrd="0" presId="urn:microsoft.com/office/officeart/2008/layout/VerticalCurvedList"/>
    <dgm:cxn modelId="{AA7205BF-E8D8-449E-A9E1-D5ED137CA2CA}" type="presParOf" srcId="{93045951-CADD-4839-81A1-E2084A3BF2BE}" destId="{0673F624-C27B-4E44-BAD2-4188F3C550B4}" srcOrd="6" destOrd="0" presId="urn:microsoft.com/office/officeart/2008/layout/VerticalCurvedList"/>
    <dgm:cxn modelId="{E48D56D2-26D1-45AB-B8F5-8947DE1BC1C1}" type="presParOf" srcId="{0673F624-C27B-4E44-BAD2-4188F3C550B4}" destId="{435D32C6-89DA-49DB-8F40-5CEAEB1B75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263F8-8338-4B74-9334-B2BFFADDE66B}">
      <dsp:nvSpPr>
        <dsp:cNvPr id="0" name=""/>
        <dsp:cNvSpPr/>
      </dsp:nvSpPr>
      <dsp:spPr>
        <a:xfrm>
          <a:off x="13496627" y="1336538"/>
          <a:ext cx="3507099" cy="216491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E0A26-4CA1-46E6-AB97-D60EC4E6345F}">
      <dsp:nvSpPr>
        <dsp:cNvPr id="0" name=""/>
        <dsp:cNvSpPr/>
      </dsp:nvSpPr>
      <dsp:spPr>
        <a:xfrm>
          <a:off x="8904364" y="1342957"/>
          <a:ext cx="3507099" cy="216491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7F3BE-25B5-49C2-BB9C-637790009ACF}">
      <dsp:nvSpPr>
        <dsp:cNvPr id="0" name=""/>
        <dsp:cNvSpPr/>
      </dsp:nvSpPr>
      <dsp:spPr>
        <a:xfrm>
          <a:off x="4594579" y="1342957"/>
          <a:ext cx="3507099" cy="216491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A441BB-664D-445B-905C-4D25B56FFDC9}">
      <dsp:nvSpPr>
        <dsp:cNvPr id="0" name=""/>
        <dsp:cNvSpPr/>
      </dsp:nvSpPr>
      <dsp:spPr>
        <a:xfrm>
          <a:off x="354593" y="4259399"/>
          <a:ext cx="3507099" cy="216491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D1D36-51A1-42D7-AA89-26570C14E567}">
      <dsp:nvSpPr>
        <dsp:cNvPr id="0" name=""/>
        <dsp:cNvSpPr/>
      </dsp:nvSpPr>
      <dsp:spPr>
        <a:xfrm>
          <a:off x="284793" y="1342957"/>
          <a:ext cx="3507099" cy="2164913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F9824-BF65-4EF3-8EEB-90ABE69D4662}">
      <dsp:nvSpPr>
        <dsp:cNvPr id="0" name=""/>
        <dsp:cNvSpPr/>
      </dsp:nvSpPr>
      <dsp:spPr>
        <a:xfrm>
          <a:off x="12284" y="3495210"/>
          <a:ext cx="3499918" cy="370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/>
            <a:t>GOVERNANCE &amp; MIS  </a:t>
          </a:r>
        </a:p>
      </dsp:txBody>
      <dsp:txXfrm>
        <a:off x="12284" y="3495210"/>
        <a:ext cx="3499918" cy="370440"/>
      </dsp:txXfrm>
    </dsp:sp>
    <dsp:sp modelId="{470E8FBE-E9CE-4423-B73D-DEECEECFD732}">
      <dsp:nvSpPr>
        <dsp:cNvPr id="0" name=""/>
        <dsp:cNvSpPr/>
      </dsp:nvSpPr>
      <dsp:spPr>
        <a:xfrm>
          <a:off x="4810045" y="4259399"/>
          <a:ext cx="3507099" cy="2164913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59836-E00D-4D24-919F-1A959F7BDE42}">
      <dsp:nvSpPr>
        <dsp:cNvPr id="0" name=""/>
        <dsp:cNvSpPr/>
      </dsp:nvSpPr>
      <dsp:spPr>
        <a:xfrm>
          <a:off x="12284" y="1622496"/>
          <a:ext cx="3505965" cy="225252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0429F-0D39-43F6-AB11-40482CB0189E}">
      <dsp:nvSpPr>
        <dsp:cNvPr id="0" name=""/>
        <dsp:cNvSpPr/>
      </dsp:nvSpPr>
      <dsp:spPr>
        <a:xfrm>
          <a:off x="4322069" y="3495210"/>
          <a:ext cx="3499918" cy="370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/>
            <a:t>SOFTWARE </a:t>
          </a:r>
        </a:p>
      </dsp:txBody>
      <dsp:txXfrm>
        <a:off x="4322069" y="3495210"/>
        <a:ext cx="3499918" cy="370440"/>
      </dsp:txXfrm>
    </dsp:sp>
    <dsp:sp modelId="{305AFE21-396C-452B-9851-484881C7FB1C}">
      <dsp:nvSpPr>
        <dsp:cNvPr id="0" name=""/>
        <dsp:cNvSpPr/>
      </dsp:nvSpPr>
      <dsp:spPr>
        <a:xfrm>
          <a:off x="9119830" y="4259399"/>
          <a:ext cx="3507099" cy="2164913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029A4-7567-4217-8513-B4CB1A8888AD}">
      <dsp:nvSpPr>
        <dsp:cNvPr id="0" name=""/>
        <dsp:cNvSpPr/>
      </dsp:nvSpPr>
      <dsp:spPr>
        <a:xfrm>
          <a:off x="4322069" y="1622496"/>
          <a:ext cx="3505965" cy="225252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35C92E-3B79-4540-A217-DD9F612E8E43}">
      <dsp:nvSpPr>
        <dsp:cNvPr id="0" name=""/>
        <dsp:cNvSpPr/>
      </dsp:nvSpPr>
      <dsp:spPr>
        <a:xfrm>
          <a:off x="8631854" y="3495210"/>
          <a:ext cx="3499918" cy="370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/>
            <a:t>AI &amp; ML PRODUCTS </a:t>
          </a:r>
        </a:p>
      </dsp:txBody>
      <dsp:txXfrm>
        <a:off x="8631854" y="3495210"/>
        <a:ext cx="3499918" cy="370440"/>
      </dsp:txXfrm>
    </dsp:sp>
    <dsp:sp modelId="{764FD003-4FC1-4B15-A782-D16D6B4EB596}">
      <dsp:nvSpPr>
        <dsp:cNvPr id="0" name=""/>
        <dsp:cNvSpPr/>
      </dsp:nvSpPr>
      <dsp:spPr>
        <a:xfrm>
          <a:off x="13429615" y="4259399"/>
          <a:ext cx="3507099" cy="2164913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1C0E7-B140-4B62-AEFB-8012429FA5AA}">
      <dsp:nvSpPr>
        <dsp:cNvPr id="0" name=""/>
        <dsp:cNvSpPr/>
      </dsp:nvSpPr>
      <dsp:spPr>
        <a:xfrm>
          <a:off x="8631854" y="1622496"/>
          <a:ext cx="3505965" cy="225252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C53A2-7724-4ED8-B327-7126FAE394B9}">
      <dsp:nvSpPr>
        <dsp:cNvPr id="0" name=""/>
        <dsp:cNvSpPr/>
      </dsp:nvSpPr>
      <dsp:spPr>
        <a:xfrm>
          <a:off x="12941639" y="3466585"/>
          <a:ext cx="4064875" cy="4148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b="1" kern="1200" dirty="0"/>
            <a:t>COMMAND CENTER (SHARED) </a:t>
          </a:r>
        </a:p>
      </dsp:txBody>
      <dsp:txXfrm>
        <a:off x="12941639" y="3466585"/>
        <a:ext cx="4064875" cy="414852"/>
      </dsp:txXfrm>
    </dsp:sp>
    <dsp:sp modelId="{E0E05895-1082-419E-BC2F-1254539DDE51}">
      <dsp:nvSpPr>
        <dsp:cNvPr id="0" name=""/>
        <dsp:cNvSpPr/>
      </dsp:nvSpPr>
      <dsp:spPr>
        <a:xfrm>
          <a:off x="13224117" y="1616077"/>
          <a:ext cx="3505965" cy="225252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0A32C-CCAA-45F1-A72B-53B2B766CA2D}">
      <dsp:nvSpPr>
        <dsp:cNvPr id="0" name=""/>
        <dsp:cNvSpPr/>
      </dsp:nvSpPr>
      <dsp:spPr>
        <a:xfrm>
          <a:off x="82083" y="6411652"/>
          <a:ext cx="3499918" cy="370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/>
            <a:t>CYBER MONITORING </a:t>
          </a:r>
        </a:p>
      </dsp:txBody>
      <dsp:txXfrm>
        <a:off x="82083" y="6411652"/>
        <a:ext cx="3499918" cy="370440"/>
      </dsp:txXfrm>
    </dsp:sp>
    <dsp:sp modelId="{B1D954C5-8C72-4DD7-87BB-B7C1165E7152}">
      <dsp:nvSpPr>
        <dsp:cNvPr id="0" name=""/>
        <dsp:cNvSpPr/>
      </dsp:nvSpPr>
      <dsp:spPr>
        <a:xfrm>
          <a:off x="82083" y="4538938"/>
          <a:ext cx="3505965" cy="225252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84140-81F3-47D4-A00F-158DD67AFCCC}">
      <dsp:nvSpPr>
        <dsp:cNvPr id="0" name=""/>
        <dsp:cNvSpPr/>
      </dsp:nvSpPr>
      <dsp:spPr>
        <a:xfrm>
          <a:off x="4391868" y="6442521"/>
          <a:ext cx="3791251" cy="308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b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kern="1200" dirty="0"/>
            <a:t>DASHBAORD APP</a:t>
          </a:r>
        </a:p>
      </dsp:txBody>
      <dsp:txXfrm>
        <a:off x="4391868" y="6442521"/>
        <a:ext cx="3791251" cy="308703"/>
      </dsp:txXfrm>
    </dsp:sp>
    <dsp:sp modelId="{BC7C94C8-F1D1-41FD-9A18-D73676CEC9B5}">
      <dsp:nvSpPr>
        <dsp:cNvPr id="0" name=""/>
        <dsp:cNvSpPr/>
      </dsp:nvSpPr>
      <dsp:spPr>
        <a:xfrm>
          <a:off x="4537535" y="4538938"/>
          <a:ext cx="3505965" cy="225252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E9D43C-1A2A-471E-800D-DB09B7CAEFC3}">
      <dsp:nvSpPr>
        <dsp:cNvPr id="0" name=""/>
        <dsp:cNvSpPr/>
      </dsp:nvSpPr>
      <dsp:spPr>
        <a:xfrm>
          <a:off x="8847320" y="6411652"/>
          <a:ext cx="3499918" cy="370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/>
            <a:t>SKILL AUGMENTATION </a:t>
          </a:r>
        </a:p>
      </dsp:txBody>
      <dsp:txXfrm>
        <a:off x="8847320" y="6411652"/>
        <a:ext cx="3499918" cy="370440"/>
      </dsp:txXfrm>
    </dsp:sp>
    <dsp:sp modelId="{2648A324-80CA-460F-BF60-BD0D4BD1F323}">
      <dsp:nvSpPr>
        <dsp:cNvPr id="0" name=""/>
        <dsp:cNvSpPr/>
      </dsp:nvSpPr>
      <dsp:spPr>
        <a:xfrm>
          <a:off x="8847320" y="4538938"/>
          <a:ext cx="3505965" cy="225252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C9E7AE-6994-46AD-BEC0-A9DBD839FFEE}">
      <dsp:nvSpPr>
        <dsp:cNvPr id="0" name=""/>
        <dsp:cNvSpPr/>
      </dsp:nvSpPr>
      <dsp:spPr>
        <a:xfrm>
          <a:off x="13157105" y="6411652"/>
          <a:ext cx="3499918" cy="370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b="1" kern="1200" dirty="0"/>
            <a:t>SMART REPOSITORY  </a:t>
          </a:r>
        </a:p>
      </dsp:txBody>
      <dsp:txXfrm>
        <a:off x="13157105" y="6411652"/>
        <a:ext cx="3499918" cy="370440"/>
      </dsp:txXfrm>
    </dsp:sp>
    <dsp:sp modelId="{B379033F-89AE-459E-B3A9-FB2DEEF12096}">
      <dsp:nvSpPr>
        <dsp:cNvPr id="0" name=""/>
        <dsp:cNvSpPr/>
      </dsp:nvSpPr>
      <dsp:spPr>
        <a:xfrm>
          <a:off x="13157105" y="4538938"/>
          <a:ext cx="3505965" cy="2252522"/>
        </a:xfrm>
        <a:prstGeom prst="rect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CE2F2-911B-49BA-9488-B1E6D70DCC95}">
      <dsp:nvSpPr>
        <dsp:cNvPr id="0" name=""/>
        <dsp:cNvSpPr/>
      </dsp:nvSpPr>
      <dsp:spPr>
        <a:xfrm>
          <a:off x="-7265908" y="-1111138"/>
          <a:ext cx="8650987" cy="8650987"/>
        </a:xfrm>
        <a:prstGeom prst="blockArc">
          <a:avLst>
            <a:gd name="adj1" fmla="val 18900000"/>
            <a:gd name="adj2" fmla="val 2700000"/>
            <a:gd name="adj3" fmla="val 250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D4FFC-CD0C-4AF6-8AB2-C36D2850258F}">
      <dsp:nvSpPr>
        <dsp:cNvPr id="0" name=""/>
        <dsp:cNvSpPr/>
      </dsp:nvSpPr>
      <dsp:spPr>
        <a:xfrm>
          <a:off x="892305" y="642871"/>
          <a:ext cx="9224608" cy="128574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055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3000" b="1" kern="1200"/>
            <a:t>GSAT Communication:</a:t>
          </a:r>
          <a:r>
            <a:rPr lang="en-IN" sz="3000" kern="1200"/>
            <a:t> Enabled communication in regions where terrestrial networks failed.</a:t>
          </a:r>
          <a:endParaRPr lang="en-IN" sz="3000" kern="1200" dirty="0"/>
        </a:p>
      </dsp:txBody>
      <dsp:txXfrm>
        <a:off x="892305" y="642871"/>
        <a:ext cx="9224608" cy="1285742"/>
      </dsp:txXfrm>
    </dsp:sp>
    <dsp:sp modelId="{E207ECE6-918D-40C4-8E66-45DEDD9FAA13}">
      <dsp:nvSpPr>
        <dsp:cNvPr id="0" name=""/>
        <dsp:cNvSpPr/>
      </dsp:nvSpPr>
      <dsp:spPr>
        <a:xfrm>
          <a:off x="88716" y="482153"/>
          <a:ext cx="1607177" cy="16071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BE2EB1-11B6-4619-980B-A6735C7AEE41}">
      <dsp:nvSpPr>
        <dsp:cNvPr id="0" name=""/>
        <dsp:cNvSpPr/>
      </dsp:nvSpPr>
      <dsp:spPr>
        <a:xfrm>
          <a:off x="1359672" y="2571484"/>
          <a:ext cx="8757241" cy="128574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055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3000" b="1" kern="1200"/>
            <a:t>NavIC Navigation:</a:t>
          </a:r>
          <a:r>
            <a:rPr lang="en-IN" sz="3000" kern="1200"/>
            <a:t> Guided rescue boats and helicopters to stranded victims.</a:t>
          </a:r>
          <a:endParaRPr lang="en-IN" sz="3000" kern="1200" dirty="0"/>
        </a:p>
      </dsp:txBody>
      <dsp:txXfrm>
        <a:off x="1359672" y="2571484"/>
        <a:ext cx="8757241" cy="1285742"/>
      </dsp:txXfrm>
    </dsp:sp>
    <dsp:sp modelId="{595E66F4-5D56-420C-9F75-5ED85AB1A027}">
      <dsp:nvSpPr>
        <dsp:cNvPr id="0" name=""/>
        <dsp:cNvSpPr/>
      </dsp:nvSpPr>
      <dsp:spPr>
        <a:xfrm>
          <a:off x="556083" y="2410766"/>
          <a:ext cx="1607177" cy="16071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8B230-0270-47D1-86A9-99A9948747A9}">
      <dsp:nvSpPr>
        <dsp:cNvPr id="0" name=""/>
        <dsp:cNvSpPr/>
      </dsp:nvSpPr>
      <dsp:spPr>
        <a:xfrm>
          <a:off x="892305" y="4500097"/>
          <a:ext cx="9224608" cy="128574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0558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3000" b="1" kern="1200"/>
            <a:t>RISAT-1 and Cartosat-2 Satellites:</a:t>
          </a:r>
          <a:r>
            <a:rPr lang="en-IN" sz="3000" kern="1200"/>
            <a:t> Provided flood extent mapping and damage assessment.</a:t>
          </a:r>
          <a:endParaRPr lang="en-IN" sz="3000" kern="1200" dirty="0"/>
        </a:p>
      </dsp:txBody>
      <dsp:txXfrm>
        <a:off x="892305" y="4500097"/>
        <a:ext cx="9224608" cy="1285742"/>
      </dsp:txXfrm>
    </dsp:sp>
    <dsp:sp modelId="{435D32C6-89DA-49DB-8F40-5CEAEB1B753E}">
      <dsp:nvSpPr>
        <dsp:cNvPr id="0" name=""/>
        <dsp:cNvSpPr/>
      </dsp:nvSpPr>
      <dsp:spPr>
        <a:xfrm>
          <a:off x="88716" y="4339379"/>
          <a:ext cx="1607177" cy="160717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Picture Frame">
  <dgm:title val="Picture Frame"/>
  <dgm:desc val="Use to show pictures and the corresponding Level 1 text, both displayed in an offset frame. Works best with Level 1 text only."/>
  <dgm:catLst>
    <dgm:cat type="picture" pri="6500"/>
    <dgm:cat type="officeonline" pri="10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4927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Text" refType="w" fact="0"/>
              <dgm:constr type="t" for="ch" forName="ParentText" refType="h" fact="0.85"/>
              <dgm:constr type="w" for="ch" forName="ParentText" refType="w" fact="0.926"/>
              <dgm:constr type="h" for="ch" forName="ParentText" refType="h" fact="0.1463"/>
              <dgm:constr type="l" for="ch" forName="Accent1" refType="w" fact="0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.0721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if>
          <dgm:else name="Name6">
            <dgm:constrLst>
              <dgm:constr type="l" for="ch" forName="ParentText" refType="w" fact="0.0837"/>
              <dgm:constr type="t" for="ch" forName="ParentText" refType="h" fact="0.84"/>
              <dgm:constr type="w" for="ch" forName="ParentText" refType="w" fact="0.9163"/>
              <dgm:constr type="h" for="ch" forName="ParentText" refType="h" fact="0.1463"/>
              <dgm:constr type="l" for="ch" forName="Accent1" refType="w" fact="0.0724"/>
              <dgm:constr type="t" for="ch" forName="Accent1" refType="h" fact="0.1104"/>
              <dgm:constr type="w" for="ch" forName="Accent1" refType="w" fact="0.9276"/>
              <dgm:constr type="h" for="ch" forName="Accent1" refType="h" fact="0.8896"/>
              <dgm:constr type="l" for="ch" forName="Image" refType="w" fact="0"/>
              <dgm:constr type="t" for="ch" forName="Image" refType="h" fact="0"/>
              <dgm:constr type="w" for="ch" forName="Image" refType="w" fact="0.9279"/>
              <dgm:constr type="h" for="ch" forName="Image" refType="h" fact="0.855"/>
            </dgm:constrLst>
          </dgm:else>
        </dgm:choos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l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Accent1" styleLbl="parChTrans1D1">
          <dgm:alg type="sp"/>
          <dgm:shape xmlns:r="http://schemas.openxmlformats.org/officeDocument/2006/relationships" type="rect" r:blip="" zOrderOff="10">
            <dgm:adjLst/>
          </dgm:shape>
          <dgm:presOf/>
        </dgm:layoutNode>
        <dgm:layoutNode name="Image" styleLbl="alignImgPlace1">
          <dgm:alg type="sp"/>
          <dgm:shape xmlns:r="http://schemas.openxmlformats.org/officeDocument/2006/relationships" type="rect" r:blip="" zOrderOff="-15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09.01.2025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72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820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F1365-5BB2-8123-8590-EF7E654BC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0EF1E4-43A7-BC00-0A67-639F7013E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86F0A-DCC5-6DC6-FD44-F62D39B98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911D5-E37E-418E-76A9-95EF0B0D4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584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E36E7-BDF7-5B9F-6F8B-79A81D9BD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7B3E17-817C-BE68-0BB1-E9019B21AD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4738F9-E2C3-477A-D740-E4ECADE58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FF572-E85E-D464-5E6F-F0A4826EA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359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689B8-6D8C-F2B0-B328-3570BCDA4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928D0D-CF93-0827-F3F1-151787084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125152-E98E-2C15-24BC-AEF9E5387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A62CF-2F88-6F2F-6A5F-DF323134E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2237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5985E-4E2A-239E-DB9F-25A72C601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C84004-E41A-1F7B-7070-1E16B5A62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A88CC-1601-1C5F-3EDC-513593329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62B7-C49C-D362-248D-7C47140CD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98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886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14350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page</a:t>
            </a:r>
          </a:p>
          <a:p>
            <a:r>
              <a:rPr lang="en-US"/>
              <a:t>0</a:t>
            </a:r>
            <a:fld id="{37D409AB-2201-4E18-8A34-C31753AD9B06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7048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6744950" y="9186985"/>
            <a:ext cx="0" cy="74295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6916400" y="9072685"/>
            <a:ext cx="1733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2800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680" r:id="rId4"/>
    <p:sldLayoutId id="2147483697" r:id="rId5"/>
    <p:sldLayoutId id="2147483698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irisconsulting.com/" TargetMode="External"/><Relationship Id="rId2" Type="http://schemas.openxmlformats.org/officeDocument/2006/relationships/hyperlink" Target="mailto:Garry@iirisconsulting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jpe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15000" y="1485900"/>
            <a:ext cx="685800" cy="685800"/>
            <a:chOff x="6324600" y="4114799"/>
            <a:chExt cx="685800" cy="68580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 rot="10800000">
            <a:off x="10058400" y="2552701"/>
            <a:ext cx="685800" cy="685800"/>
            <a:chOff x="6324600" y="4114799"/>
            <a:chExt cx="685800" cy="6858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6BAEAB-326B-4C50-97F5-7C211D97594C}"/>
              </a:ext>
            </a:extLst>
          </p:cNvPr>
          <p:cNvSpPr txBox="1"/>
          <p:nvPr/>
        </p:nvSpPr>
        <p:spPr>
          <a:xfrm>
            <a:off x="228600" y="9770100"/>
            <a:ext cx="1242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 2025  | Indus IntelliRisk IntelliSense Services </a:t>
            </a:r>
            <a:r>
              <a:rPr lang="en-GB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Pvt.</a:t>
            </a:r>
            <a:r>
              <a:rPr lang="en-GB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Ltd.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D6C12B-E0C0-484E-9AFA-8E13DAF70CC5}"/>
              </a:ext>
            </a:extLst>
          </p:cNvPr>
          <p:cNvSpPr txBox="1"/>
          <p:nvPr/>
        </p:nvSpPr>
        <p:spPr>
          <a:xfrm>
            <a:off x="13819909" y="8801100"/>
            <a:ext cx="4315691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Garry Singh</a:t>
            </a:r>
          </a:p>
          <a:p>
            <a:r>
              <a:rPr lang="en-GB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Garr@iirisconsulting.com</a:t>
            </a:r>
            <a:r>
              <a:rPr lang="en-GB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www.iirisconsulting.com</a:t>
            </a:r>
            <a:r>
              <a:rPr lang="en-GB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January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05703-9562-41A5-BDE7-E3A62A8350C0}"/>
              </a:ext>
            </a:extLst>
          </p:cNvPr>
          <p:cNvSpPr txBox="1"/>
          <p:nvPr/>
        </p:nvSpPr>
        <p:spPr>
          <a:xfrm>
            <a:off x="-76199" y="4152899"/>
            <a:ext cx="18364199" cy="34165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5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Harnessing Space Technologies for</a:t>
            </a:r>
          </a:p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Homeland Security</a:t>
            </a:r>
          </a:p>
          <a:p>
            <a:pPr algn="ctr">
              <a:lnSpc>
                <a:spcPct val="150000"/>
              </a:lnSpc>
            </a:pPr>
            <a:endParaRPr lang="en-GB" sz="50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D624C2A-7BE5-5BA1-BAE1-9FEE5DE9AD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t="12665" r="13315" b="26730"/>
          <a:stretch/>
        </p:blipFill>
        <p:spPr>
          <a:xfrm>
            <a:off x="6279519" y="1485900"/>
            <a:ext cx="3778880" cy="2106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69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C516D-0E01-ECCC-6114-27C9327B6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8B5A-6527-403B-B253-33D44A8F9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06780"/>
            <a:ext cx="16040100" cy="13803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  <a:t>Space Tech in Decision Making</a:t>
            </a:r>
            <a:b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</a:br>
            <a:r>
              <a:rPr lang="en-IN" sz="4800" dirty="0"/>
              <a:t>Operational Effectiveness</a:t>
            </a: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0CA3A-D0EB-3D0B-2D64-35AE4F0BC9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10</a:t>
            </a:fld>
            <a:endParaRPr dirty="0"/>
          </a:p>
        </p:txBody>
      </p:sp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4F04F38-0420-DECF-25CD-00CABCDD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2" y="9072686"/>
            <a:ext cx="2286000" cy="102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512B018-AF10-EA11-E3FA-8AA101F6F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221580"/>
              </p:ext>
            </p:extLst>
          </p:nvPr>
        </p:nvGraphicFramePr>
        <p:xfrm>
          <a:off x="876300" y="2169776"/>
          <a:ext cx="16040100" cy="66616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val="1112652865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0884432"/>
                    </a:ext>
                  </a:extLst>
                </a:gridCol>
                <a:gridCol w="4752975">
                  <a:extLst>
                    <a:ext uri="{9D8B030D-6E8A-4147-A177-3AD203B41FA5}">
                      <a16:colId xmlns:a16="http://schemas.microsoft.com/office/drawing/2014/main" val="3288922376"/>
                    </a:ext>
                  </a:extLst>
                </a:gridCol>
                <a:gridCol w="4010025">
                  <a:extLst>
                    <a:ext uri="{9D8B030D-6E8A-4147-A177-3AD203B41FA5}">
                      <a16:colId xmlns:a16="http://schemas.microsoft.com/office/drawing/2014/main" val="1040269311"/>
                    </a:ext>
                  </a:extLst>
                </a:gridCol>
              </a:tblGrid>
              <a:tr h="73581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>
                          <a:effectLst/>
                        </a:rPr>
                        <a:t>Application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>
                          <a:effectLst/>
                        </a:rPr>
                        <a:t>Space Tech Used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</a:rPr>
                        <a:t>How It Enhances Operational Effectiveness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>
                          <a:effectLst/>
                        </a:rPr>
                        <a:t>Key Example/Data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10003175"/>
                  </a:ext>
                </a:extLst>
              </a:tr>
              <a:tr h="171763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Border Security</a:t>
                      </a:r>
                      <a:endParaRPr lang="en-IN" sz="21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Cartosat-3, GSAT-7A, NavIC</a:t>
                      </a:r>
                      <a:endParaRPr lang="en-IN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>
                          <a:effectLst/>
                        </a:rPr>
                        <a:t>Real-time imagery and secure communications reduce delays in troop movement and deployment.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>
                          <a:effectLst/>
                        </a:rPr>
                        <a:t>GSAT-7A supports secure military-grade communication links across borders.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1400316808"/>
                  </a:ext>
                </a:extLst>
              </a:tr>
              <a:tr h="145998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 dirty="0">
                          <a:effectLst/>
                        </a:rPr>
                        <a:t>Law Enforcement</a:t>
                      </a:r>
                      <a:endParaRPr lang="en-IN" sz="21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RISAT-1, GSAT-6, NavIC</a:t>
                      </a:r>
                      <a:endParaRPr lang="en-IN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>
                          <a:effectLst/>
                        </a:rPr>
                        <a:t>Real-time data integration supports swift tactical operations and resource deployment.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>
                          <a:effectLst/>
                        </a:rPr>
                        <a:t>RISAT-1 data helped monitor and neutralize criminal gangs in remote areas.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2051117186"/>
                  </a:ext>
                </a:extLst>
              </a:tr>
              <a:tr h="137410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Counter-Insurgency</a:t>
                      </a:r>
                      <a:endParaRPr lang="en-IN" sz="21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RISAT-2B, GSAT-7A, Cartosat-2</a:t>
                      </a:r>
                      <a:endParaRPr lang="en-IN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>
                          <a:effectLst/>
                        </a:rPr>
                        <a:t>Surveillance and encrypted communication ensure precision strikes and coordinated responses.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>
                          <a:effectLst/>
                        </a:rPr>
                        <a:t>RISAT-2B enabled tracking Maoist hideouts in Chhattisgarh forests.</a:t>
                      </a:r>
                      <a:endParaRPr lang="en-US" sz="21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804957549"/>
                  </a:ext>
                </a:extLst>
              </a:tr>
              <a:tr h="137410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Disaster Management</a:t>
                      </a:r>
                      <a:endParaRPr lang="en-IN" sz="21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u="none" strike="noStrike">
                          <a:effectLst/>
                        </a:rPr>
                        <a:t>INSAT-3DR, Cartosat-2, ResourceSat</a:t>
                      </a:r>
                      <a:endParaRPr lang="en-IN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>
                          <a:effectLst/>
                        </a:rPr>
                        <a:t>Satellite-based imagery and damage assessment streamline post-disaster rescue and rehabilitation operations.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u="none" strike="noStrike" dirty="0">
                          <a:effectLst/>
                        </a:rPr>
                        <a:t>INSAT-3DR detected Cyclone </a:t>
                      </a:r>
                      <a:r>
                        <a:rPr lang="en-US" sz="2100" u="none" strike="noStrike" dirty="0" err="1">
                          <a:effectLst/>
                        </a:rPr>
                        <a:t>Yaas</a:t>
                      </a:r>
                      <a:r>
                        <a:rPr lang="en-US" sz="2100" u="none" strike="noStrike" dirty="0">
                          <a:effectLst/>
                        </a:rPr>
                        <a:t> (2021), enabling preemptive evacuations.</a:t>
                      </a:r>
                      <a:endParaRPr lang="en-US" sz="21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2267155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61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B8D85-A8E8-399B-0930-E9799D7CB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455F5-824E-528F-5804-66296B3B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27554"/>
            <a:ext cx="16040100" cy="13803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  <a:t>Space Technology: Disaster Management</a:t>
            </a:r>
            <a:b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</a:br>
            <a:r>
              <a:rPr lang="en-US" sz="4800" dirty="0"/>
              <a:t>Case Study</a:t>
            </a:r>
            <a:r>
              <a:rPr lang="en-US" dirty="0">
                <a:cs typeface="Times New Roman" panose="02020603050405020304" pitchFamily="18" charset="0"/>
              </a:rPr>
              <a:t>: </a:t>
            </a:r>
            <a:r>
              <a:rPr lang="en-IN" sz="4800" dirty="0"/>
              <a:t>Kerala Floods (2018)</a:t>
            </a: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AA2EA-8C73-00EC-780A-12619DC046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11</a:t>
            </a:fld>
            <a:endParaRPr dirty="0"/>
          </a:p>
        </p:txBody>
      </p:sp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37226F7-D191-0B3B-4F3A-E5C0A0887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2" y="9072686"/>
            <a:ext cx="2286000" cy="102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4B4CE-6118-0E18-04F1-C148C62EF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2247900"/>
            <a:ext cx="18516599" cy="80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F14B11-F1A1-B599-B814-DF66F6DB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AADB56C-BA56-4D1E-A42A-A07A47444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8D190A-C77A-2284-CACE-F493B1B4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94901"/>
            <a:ext cx="15773400" cy="20124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000" dirty="0">
                <a:latin typeface="+mj-lt"/>
                <a:ea typeface="+mj-ea"/>
                <a:cs typeface="+mj-cs"/>
              </a:rPr>
              <a:t>Case Study: Kerala Floods (2018)</a:t>
            </a:r>
            <a:br>
              <a:rPr lang="en-US" sz="6000" dirty="0">
                <a:latin typeface="+mj-lt"/>
                <a:ea typeface="+mj-ea"/>
                <a:cs typeface="+mj-cs"/>
              </a:rPr>
            </a:br>
            <a:r>
              <a:rPr lang="en-US" sz="6000" dirty="0">
                <a:latin typeface="+mj-lt"/>
                <a:ea typeface="+mj-ea"/>
                <a:cs typeface="+mj-cs"/>
              </a:rPr>
              <a:t>Thanks to ISRO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0F9E8-8E47-AFA6-8BE8-E4DD5AD350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950" r="15650" b="1"/>
          <a:stretch/>
        </p:blipFill>
        <p:spPr>
          <a:xfrm>
            <a:off x="11989464" y="2764924"/>
            <a:ext cx="5062215" cy="64287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457CA1-EBED-2E01-F828-C1EF5128D9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915900" y="9534525"/>
            <a:ext cx="41148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  <a:defRPr/>
            </a:pPr>
            <a:r>
              <a:rPr lang="en-US"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page</a:t>
            </a:r>
          </a:p>
          <a:p>
            <a:pPr algn="r" defTabSz="914400">
              <a:spcAft>
                <a:spcPts val="600"/>
              </a:spcAft>
              <a:defRPr/>
            </a:pPr>
            <a:r>
              <a:rPr lang="en-US" sz="120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0</a:t>
            </a:r>
            <a:fld id="{37D409AB-2201-4E18-8A34-C31753AD9B06}" type="slidenum">
              <a:rPr lang="en-US" sz="1200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914400">
                <a:spcAft>
                  <a:spcPts val="600"/>
                </a:spcAft>
                <a:defRPr/>
              </a:pPr>
              <a:t>12</a:t>
            </a:fld>
            <a:endParaRPr lang="en-US" sz="1200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BAE33D1-5625-572D-944A-BE35CCB26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2" y="9072686"/>
            <a:ext cx="2286000" cy="102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AFD4F46-6564-63AE-6A21-FE97C44605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719155"/>
              </p:ext>
            </p:extLst>
          </p:nvPr>
        </p:nvGraphicFramePr>
        <p:xfrm>
          <a:off x="1247980" y="2764924"/>
          <a:ext cx="10205630" cy="642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730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81700" y="4589502"/>
            <a:ext cx="632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/>
                </a:solidFill>
                <a:latin typeface="Times New Roman" panose="02020603050405020304" pitchFamily="18" charset="0"/>
                <a:ea typeface="Lato Semibold" panose="020F0502020204030203" pitchFamily="34" charset="0"/>
                <a:cs typeface="Times New Roman" panose="02020603050405020304" pitchFamily="18" charset="0"/>
              </a:rPr>
              <a:t>Thank You</a:t>
            </a:r>
            <a:endParaRPr lang="ru-RU" sz="6600" b="1" dirty="0">
              <a:solidFill>
                <a:schemeClr val="accent1"/>
              </a:solidFill>
              <a:latin typeface="Times New Roman" panose="02020603050405020304" pitchFamily="18" charset="0"/>
              <a:ea typeface="Lato Semibold" panose="020F0502020204030203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56325" y="4457700"/>
            <a:ext cx="685800" cy="685800"/>
            <a:chOff x="6324600" y="4114799"/>
            <a:chExt cx="685800" cy="6858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10800000">
            <a:off x="11445875" y="5143500"/>
            <a:ext cx="685800" cy="685800"/>
            <a:chOff x="6324600" y="4114799"/>
            <a:chExt cx="685800" cy="6858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324600" y="4114799"/>
              <a:ext cx="0" cy="68580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324600" y="4114799"/>
              <a:ext cx="685800" cy="0"/>
            </a:xfrm>
            <a:prstGeom prst="line">
              <a:avLst/>
            </a:prstGeom>
            <a:ln w="38100" cap="sq">
              <a:solidFill>
                <a:schemeClr val="accent1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iirislogo.png">
            <a:extLst>
              <a:ext uri="{FF2B5EF4-FFF2-40B4-BE49-F238E27FC236}">
                <a16:creationId xmlns:a16="http://schemas.microsoft.com/office/drawing/2014/main" id="{DB278A08-B725-4ADB-92F1-48C1B47621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8600" y="8496300"/>
            <a:ext cx="2775857" cy="19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621376"/>
            <a:ext cx="6553200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IIRIS Offerings</a:t>
            </a:r>
            <a:b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page</a:t>
            </a: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fld id="{37D409AB-2201-4E18-8A34-C31753AD9B06}" type="slidenum">
              <a:rPr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/>
              <a:t>2</a:t>
            </a:fld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34400" y="4848880"/>
            <a:ext cx="895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IIRIS :  COMPANY OVERVIEW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85042" y="4457700"/>
            <a:ext cx="4864100" cy="1371600"/>
            <a:chOff x="6711950" y="4457700"/>
            <a:chExt cx="4864100" cy="1371600"/>
          </a:xfrm>
        </p:grpSpPr>
        <p:sp>
          <p:nvSpPr>
            <p:cNvPr id="28" name="TextBox 27"/>
            <p:cNvSpPr txBox="1"/>
            <p:nvPr/>
          </p:nvSpPr>
          <p:spPr>
            <a:xfrm>
              <a:off x="6863443" y="4589502"/>
              <a:ext cx="45611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IIRIS</a:t>
              </a:r>
              <a:endParaRPr lang="ru-RU" sz="6600" b="1" dirty="0">
                <a:solidFill>
                  <a:schemeClr val="accent1"/>
                </a:solidFill>
                <a:latin typeface="Times New Roman" panose="02020603050405020304" pitchFamily="18" charset="0"/>
                <a:ea typeface="Lato Semibold" panose="020F0502020204030203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711950" y="4457700"/>
              <a:ext cx="685800" cy="685800"/>
              <a:chOff x="6324600" y="4114799"/>
              <a:chExt cx="685800" cy="68580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6324600" y="4114799"/>
                <a:ext cx="0" cy="68580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6324600" y="4114799"/>
                <a:ext cx="685800" cy="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 rot="10800000">
              <a:off x="10890250" y="5143500"/>
              <a:ext cx="685800" cy="685800"/>
              <a:chOff x="6324600" y="4114799"/>
              <a:chExt cx="685800" cy="68580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6324600" y="4114799"/>
                <a:ext cx="0" cy="68580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324600" y="4114799"/>
                <a:ext cx="685800" cy="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 descr="iiris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3" y="8496300"/>
            <a:ext cx="2775857" cy="19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71412"/>
            <a:ext cx="7132560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IIRIS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/>
              <a:t>Locations</a:t>
            </a:r>
            <a:endParaRPr lang="uk-U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3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ACBD4C-B037-4B8D-8079-A77E6BB8000D}"/>
              </a:ext>
            </a:extLst>
          </p:cNvPr>
          <p:cNvGrpSpPr/>
          <p:nvPr/>
        </p:nvGrpSpPr>
        <p:grpSpPr>
          <a:xfrm>
            <a:off x="1066800" y="1938043"/>
            <a:ext cx="15697200" cy="7621448"/>
            <a:chOff x="3968200" y="2847521"/>
            <a:chExt cx="10058401" cy="4967288"/>
          </a:xfrm>
          <a:gradFill>
            <a:gsLst>
              <a:gs pos="0">
                <a:schemeClr val="accent5">
                  <a:lumMod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E2893315-69D1-41C8-9652-621ACE5C4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8038" y="6536871"/>
              <a:ext cx="354013" cy="357188"/>
            </a:xfrm>
            <a:custGeom>
              <a:avLst/>
              <a:gdLst>
                <a:gd name="T0" fmla="*/ 38 w 102"/>
                <a:gd name="T1" fmla="*/ 98 h 103"/>
                <a:gd name="T2" fmla="*/ 42 w 102"/>
                <a:gd name="T3" fmla="*/ 96 h 103"/>
                <a:gd name="T4" fmla="*/ 47 w 102"/>
                <a:gd name="T5" fmla="*/ 101 h 103"/>
                <a:gd name="T6" fmla="*/ 57 w 102"/>
                <a:gd name="T7" fmla="*/ 101 h 103"/>
                <a:gd name="T8" fmla="*/ 62 w 102"/>
                <a:gd name="T9" fmla="*/ 96 h 103"/>
                <a:gd name="T10" fmla="*/ 62 w 102"/>
                <a:gd name="T11" fmla="*/ 43 h 103"/>
                <a:gd name="T12" fmla="*/ 70 w 102"/>
                <a:gd name="T13" fmla="*/ 40 h 103"/>
                <a:gd name="T14" fmla="*/ 70 w 102"/>
                <a:gd name="T15" fmla="*/ 12 h 103"/>
                <a:gd name="T16" fmla="*/ 78 w 102"/>
                <a:gd name="T17" fmla="*/ 11 h 103"/>
                <a:gd name="T18" fmla="*/ 87 w 102"/>
                <a:gd name="T19" fmla="*/ 9 h 103"/>
                <a:gd name="T20" fmla="*/ 91 w 102"/>
                <a:gd name="T21" fmla="*/ 12 h 103"/>
                <a:gd name="T22" fmla="*/ 97 w 102"/>
                <a:gd name="T23" fmla="*/ 8 h 103"/>
                <a:gd name="T24" fmla="*/ 102 w 102"/>
                <a:gd name="T25" fmla="*/ 7 h 103"/>
                <a:gd name="T26" fmla="*/ 102 w 102"/>
                <a:gd name="T27" fmla="*/ 5 h 103"/>
                <a:gd name="T28" fmla="*/ 85 w 102"/>
                <a:gd name="T29" fmla="*/ 7 h 103"/>
                <a:gd name="T30" fmla="*/ 72 w 102"/>
                <a:gd name="T31" fmla="*/ 7 h 103"/>
                <a:gd name="T32" fmla="*/ 55 w 102"/>
                <a:gd name="T33" fmla="*/ 7 h 103"/>
                <a:gd name="T34" fmla="*/ 52 w 102"/>
                <a:gd name="T35" fmla="*/ 5 h 103"/>
                <a:gd name="T36" fmla="*/ 24 w 102"/>
                <a:gd name="T37" fmla="*/ 5 h 103"/>
                <a:gd name="T38" fmla="*/ 17 w 102"/>
                <a:gd name="T39" fmla="*/ 3 h 103"/>
                <a:gd name="T40" fmla="*/ 9 w 102"/>
                <a:gd name="T41" fmla="*/ 2 h 103"/>
                <a:gd name="T42" fmla="*/ 6 w 102"/>
                <a:gd name="T43" fmla="*/ 0 h 103"/>
                <a:gd name="T44" fmla="*/ 3 w 102"/>
                <a:gd name="T45" fmla="*/ 3 h 103"/>
                <a:gd name="T46" fmla="*/ 0 w 102"/>
                <a:gd name="T47" fmla="*/ 3 h 103"/>
                <a:gd name="T48" fmla="*/ 5 w 102"/>
                <a:gd name="T49" fmla="*/ 14 h 103"/>
                <a:gd name="T50" fmla="*/ 13 w 102"/>
                <a:gd name="T51" fmla="*/ 30 h 103"/>
                <a:gd name="T52" fmla="*/ 21 w 102"/>
                <a:gd name="T53" fmla="*/ 47 h 103"/>
                <a:gd name="T54" fmla="*/ 21 w 102"/>
                <a:gd name="T55" fmla="*/ 60 h 103"/>
                <a:gd name="T56" fmla="*/ 24 w 102"/>
                <a:gd name="T57" fmla="*/ 73 h 103"/>
                <a:gd name="T58" fmla="*/ 29 w 102"/>
                <a:gd name="T59" fmla="*/ 93 h 103"/>
                <a:gd name="T60" fmla="*/ 34 w 102"/>
                <a:gd name="T61" fmla="*/ 99 h 103"/>
                <a:gd name="T62" fmla="*/ 38 w 102"/>
                <a:gd name="T63" fmla="*/ 9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2" h="103">
                  <a:moveTo>
                    <a:pt x="38" y="98"/>
                  </a:moveTo>
                  <a:cubicBezTo>
                    <a:pt x="38" y="96"/>
                    <a:pt x="41" y="93"/>
                    <a:pt x="42" y="96"/>
                  </a:cubicBezTo>
                  <a:cubicBezTo>
                    <a:pt x="44" y="98"/>
                    <a:pt x="43" y="101"/>
                    <a:pt x="47" y="101"/>
                  </a:cubicBezTo>
                  <a:cubicBezTo>
                    <a:pt x="50" y="101"/>
                    <a:pt x="56" y="103"/>
                    <a:pt x="57" y="101"/>
                  </a:cubicBezTo>
                  <a:cubicBezTo>
                    <a:pt x="58" y="100"/>
                    <a:pt x="62" y="99"/>
                    <a:pt x="62" y="96"/>
                  </a:cubicBezTo>
                  <a:cubicBezTo>
                    <a:pt x="62" y="93"/>
                    <a:pt x="62" y="45"/>
                    <a:pt x="62" y="43"/>
                  </a:cubicBezTo>
                  <a:cubicBezTo>
                    <a:pt x="62" y="41"/>
                    <a:pt x="70" y="43"/>
                    <a:pt x="70" y="40"/>
                  </a:cubicBezTo>
                  <a:cubicBezTo>
                    <a:pt x="70" y="37"/>
                    <a:pt x="70" y="12"/>
                    <a:pt x="70" y="12"/>
                  </a:cubicBezTo>
                  <a:cubicBezTo>
                    <a:pt x="70" y="12"/>
                    <a:pt x="76" y="12"/>
                    <a:pt x="78" y="11"/>
                  </a:cubicBezTo>
                  <a:cubicBezTo>
                    <a:pt x="80" y="11"/>
                    <a:pt x="85" y="8"/>
                    <a:pt x="87" y="9"/>
                  </a:cubicBezTo>
                  <a:cubicBezTo>
                    <a:pt x="88" y="10"/>
                    <a:pt x="90" y="13"/>
                    <a:pt x="91" y="12"/>
                  </a:cubicBezTo>
                  <a:cubicBezTo>
                    <a:pt x="92" y="11"/>
                    <a:pt x="94" y="8"/>
                    <a:pt x="97" y="8"/>
                  </a:cubicBezTo>
                  <a:cubicBezTo>
                    <a:pt x="98" y="8"/>
                    <a:pt x="100" y="8"/>
                    <a:pt x="102" y="7"/>
                  </a:cubicBezTo>
                  <a:cubicBezTo>
                    <a:pt x="102" y="6"/>
                    <a:pt x="102" y="6"/>
                    <a:pt x="102" y="5"/>
                  </a:cubicBezTo>
                  <a:cubicBezTo>
                    <a:pt x="102" y="3"/>
                    <a:pt x="87" y="6"/>
                    <a:pt x="85" y="7"/>
                  </a:cubicBezTo>
                  <a:cubicBezTo>
                    <a:pt x="82" y="7"/>
                    <a:pt x="75" y="9"/>
                    <a:pt x="72" y="7"/>
                  </a:cubicBezTo>
                  <a:cubicBezTo>
                    <a:pt x="70" y="6"/>
                    <a:pt x="55" y="7"/>
                    <a:pt x="55" y="7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27" y="5"/>
                    <a:pt x="24" y="5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4" y="1"/>
                    <a:pt x="12" y="1"/>
                    <a:pt x="9" y="2"/>
                  </a:cubicBezTo>
                  <a:cubicBezTo>
                    <a:pt x="6" y="3"/>
                    <a:pt x="8" y="0"/>
                    <a:pt x="6" y="0"/>
                  </a:cubicBezTo>
                  <a:cubicBezTo>
                    <a:pt x="4" y="0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10"/>
                    <a:pt x="5" y="14"/>
                  </a:cubicBezTo>
                  <a:cubicBezTo>
                    <a:pt x="7" y="17"/>
                    <a:pt x="11" y="24"/>
                    <a:pt x="13" y="30"/>
                  </a:cubicBezTo>
                  <a:cubicBezTo>
                    <a:pt x="14" y="36"/>
                    <a:pt x="19" y="42"/>
                    <a:pt x="21" y="47"/>
                  </a:cubicBezTo>
                  <a:cubicBezTo>
                    <a:pt x="22" y="51"/>
                    <a:pt x="20" y="58"/>
                    <a:pt x="21" y="60"/>
                  </a:cubicBezTo>
                  <a:cubicBezTo>
                    <a:pt x="22" y="63"/>
                    <a:pt x="23" y="68"/>
                    <a:pt x="24" y="73"/>
                  </a:cubicBezTo>
                  <a:cubicBezTo>
                    <a:pt x="25" y="78"/>
                    <a:pt x="25" y="88"/>
                    <a:pt x="29" y="93"/>
                  </a:cubicBezTo>
                  <a:cubicBezTo>
                    <a:pt x="31" y="94"/>
                    <a:pt x="33" y="96"/>
                    <a:pt x="34" y="99"/>
                  </a:cubicBezTo>
                  <a:cubicBezTo>
                    <a:pt x="36" y="99"/>
                    <a:pt x="38" y="99"/>
                    <a:pt x="38" y="9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9ECCDC5-F602-4E52-9719-392C364F0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2050" y="6498771"/>
              <a:ext cx="225425" cy="193675"/>
            </a:xfrm>
            <a:custGeom>
              <a:avLst/>
              <a:gdLst>
                <a:gd name="T0" fmla="*/ 43 w 65"/>
                <a:gd name="T1" fmla="*/ 3 h 56"/>
                <a:gd name="T2" fmla="*/ 42 w 65"/>
                <a:gd name="T3" fmla="*/ 0 h 56"/>
                <a:gd name="T4" fmla="*/ 35 w 65"/>
                <a:gd name="T5" fmla="*/ 0 h 56"/>
                <a:gd name="T6" fmla="*/ 30 w 65"/>
                <a:gd name="T7" fmla="*/ 4 h 56"/>
                <a:gd name="T8" fmla="*/ 23 w 65"/>
                <a:gd name="T9" fmla="*/ 10 h 56"/>
                <a:gd name="T10" fmla="*/ 15 w 65"/>
                <a:gd name="T11" fmla="*/ 19 h 56"/>
                <a:gd name="T12" fmla="*/ 4 w 65"/>
                <a:gd name="T13" fmla="*/ 18 h 56"/>
                <a:gd name="T14" fmla="*/ 0 w 65"/>
                <a:gd name="T15" fmla="*/ 18 h 56"/>
                <a:gd name="T16" fmla="*/ 5 w 65"/>
                <a:gd name="T17" fmla="*/ 23 h 56"/>
                <a:gd name="T18" fmla="*/ 9 w 65"/>
                <a:gd name="T19" fmla="*/ 32 h 56"/>
                <a:gd name="T20" fmla="*/ 17 w 65"/>
                <a:gd name="T21" fmla="*/ 38 h 56"/>
                <a:gd name="T22" fmla="*/ 21 w 65"/>
                <a:gd name="T23" fmla="*/ 44 h 56"/>
                <a:gd name="T24" fmla="*/ 26 w 65"/>
                <a:gd name="T25" fmla="*/ 50 h 56"/>
                <a:gd name="T26" fmla="*/ 32 w 65"/>
                <a:gd name="T27" fmla="*/ 53 h 56"/>
                <a:gd name="T28" fmla="*/ 40 w 65"/>
                <a:gd name="T29" fmla="*/ 55 h 56"/>
                <a:gd name="T30" fmla="*/ 49 w 65"/>
                <a:gd name="T31" fmla="*/ 56 h 56"/>
                <a:gd name="T32" fmla="*/ 57 w 65"/>
                <a:gd name="T33" fmla="*/ 48 h 56"/>
                <a:gd name="T34" fmla="*/ 59 w 65"/>
                <a:gd name="T35" fmla="*/ 40 h 56"/>
                <a:gd name="T36" fmla="*/ 63 w 65"/>
                <a:gd name="T37" fmla="*/ 34 h 56"/>
                <a:gd name="T38" fmla="*/ 61 w 65"/>
                <a:gd name="T39" fmla="*/ 28 h 56"/>
                <a:gd name="T40" fmla="*/ 63 w 65"/>
                <a:gd name="T41" fmla="*/ 21 h 56"/>
                <a:gd name="T42" fmla="*/ 63 w 65"/>
                <a:gd name="T43" fmla="*/ 9 h 56"/>
                <a:gd name="T44" fmla="*/ 53 w 65"/>
                <a:gd name="T45" fmla="*/ 5 h 56"/>
                <a:gd name="T46" fmla="*/ 43 w 65"/>
                <a:gd name="T47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56">
                  <a:moveTo>
                    <a:pt x="43" y="3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0" y="2"/>
                    <a:pt x="30" y="3"/>
                    <a:pt x="30" y="4"/>
                  </a:cubicBezTo>
                  <a:cubicBezTo>
                    <a:pt x="30" y="6"/>
                    <a:pt x="26" y="9"/>
                    <a:pt x="23" y="10"/>
                  </a:cubicBezTo>
                  <a:cubicBezTo>
                    <a:pt x="20" y="11"/>
                    <a:pt x="16" y="18"/>
                    <a:pt x="15" y="19"/>
                  </a:cubicBezTo>
                  <a:cubicBezTo>
                    <a:pt x="13" y="20"/>
                    <a:pt x="6" y="18"/>
                    <a:pt x="4" y="18"/>
                  </a:cubicBezTo>
                  <a:cubicBezTo>
                    <a:pt x="4" y="17"/>
                    <a:pt x="2" y="18"/>
                    <a:pt x="0" y="18"/>
                  </a:cubicBezTo>
                  <a:cubicBezTo>
                    <a:pt x="1" y="20"/>
                    <a:pt x="4" y="23"/>
                    <a:pt x="5" y="23"/>
                  </a:cubicBezTo>
                  <a:cubicBezTo>
                    <a:pt x="6" y="23"/>
                    <a:pt x="6" y="31"/>
                    <a:pt x="9" y="32"/>
                  </a:cubicBezTo>
                  <a:cubicBezTo>
                    <a:pt x="12" y="34"/>
                    <a:pt x="17" y="36"/>
                    <a:pt x="17" y="38"/>
                  </a:cubicBezTo>
                  <a:cubicBezTo>
                    <a:pt x="17" y="40"/>
                    <a:pt x="21" y="42"/>
                    <a:pt x="21" y="44"/>
                  </a:cubicBezTo>
                  <a:cubicBezTo>
                    <a:pt x="21" y="46"/>
                    <a:pt x="24" y="50"/>
                    <a:pt x="26" y="50"/>
                  </a:cubicBezTo>
                  <a:cubicBezTo>
                    <a:pt x="31" y="50"/>
                    <a:pt x="32" y="52"/>
                    <a:pt x="32" y="53"/>
                  </a:cubicBezTo>
                  <a:cubicBezTo>
                    <a:pt x="32" y="55"/>
                    <a:pt x="39" y="53"/>
                    <a:pt x="40" y="55"/>
                  </a:cubicBezTo>
                  <a:cubicBezTo>
                    <a:pt x="40" y="56"/>
                    <a:pt x="47" y="55"/>
                    <a:pt x="49" y="56"/>
                  </a:cubicBezTo>
                  <a:cubicBezTo>
                    <a:pt x="51" y="54"/>
                    <a:pt x="55" y="50"/>
                    <a:pt x="57" y="48"/>
                  </a:cubicBezTo>
                  <a:cubicBezTo>
                    <a:pt x="59" y="45"/>
                    <a:pt x="57" y="41"/>
                    <a:pt x="59" y="40"/>
                  </a:cubicBezTo>
                  <a:cubicBezTo>
                    <a:pt x="61" y="39"/>
                    <a:pt x="65" y="35"/>
                    <a:pt x="63" y="34"/>
                  </a:cubicBezTo>
                  <a:cubicBezTo>
                    <a:pt x="62" y="34"/>
                    <a:pt x="63" y="30"/>
                    <a:pt x="61" y="28"/>
                  </a:cubicBezTo>
                  <a:cubicBezTo>
                    <a:pt x="59" y="26"/>
                    <a:pt x="63" y="25"/>
                    <a:pt x="63" y="21"/>
                  </a:cubicBezTo>
                  <a:cubicBezTo>
                    <a:pt x="63" y="17"/>
                    <a:pt x="64" y="9"/>
                    <a:pt x="63" y="9"/>
                  </a:cubicBezTo>
                  <a:cubicBezTo>
                    <a:pt x="61" y="8"/>
                    <a:pt x="56" y="7"/>
                    <a:pt x="53" y="5"/>
                  </a:cubicBezTo>
                  <a:cubicBezTo>
                    <a:pt x="50" y="3"/>
                    <a:pt x="43" y="3"/>
                    <a:pt x="43" y="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51F8D9B-84EC-4F2B-AF4C-BECCE0406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3938" y="6560684"/>
              <a:ext cx="249238" cy="271463"/>
            </a:xfrm>
            <a:custGeom>
              <a:avLst/>
              <a:gdLst>
                <a:gd name="T0" fmla="*/ 66 w 72"/>
                <a:gd name="T1" fmla="*/ 32 h 78"/>
                <a:gd name="T2" fmla="*/ 61 w 72"/>
                <a:gd name="T3" fmla="*/ 26 h 78"/>
                <a:gd name="T4" fmla="*/ 57 w 72"/>
                <a:gd name="T5" fmla="*/ 20 h 78"/>
                <a:gd name="T6" fmla="*/ 49 w 72"/>
                <a:gd name="T7" fmla="*/ 14 h 78"/>
                <a:gd name="T8" fmla="*/ 45 w 72"/>
                <a:gd name="T9" fmla="*/ 5 h 78"/>
                <a:gd name="T10" fmla="*/ 40 w 72"/>
                <a:gd name="T11" fmla="*/ 0 h 78"/>
                <a:gd name="T12" fmla="*/ 35 w 72"/>
                <a:gd name="T13" fmla="*/ 1 h 78"/>
                <a:gd name="T14" fmla="*/ 29 w 72"/>
                <a:gd name="T15" fmla="*/ 5 h 78"/>
                <a:gd name="T16" fmla="*/ 25 w 72"/>
                <a:gd name="T17" fmla="*/ 2 h 78"/>
                <a:gd name="T18" fmla="*/ 16 w 72"/>
                <a:gd name="T19" fmla="*/ 4 h 78"/>
                <a:gd name="T20" fmla="*/ 8 w 72"/>
                <a:gd name="T21" fmla="*/ 5 h 78"/>
                <a:gd name="T22" fmla="*/ 8 w 72"/>
                <a:gd name="T23" fmla="*/ 33 h 78"/>
                <a:gd name="T24" fmla="*/ 0 w 72"/>
                <a:gd name="T25" fmla="*/ 36 h 78"/>
                <a:gd name="T26" fmla="*/ 0 w 72"/>
                <a:gd name="T27" fmla="*/ 60 h 78"/>
                <a:gd name="T28" fmla="*/ 4 w 72"/>
                <a:gd name="T29" fmla="*/ 62 h 78"/>
                <a:gd name="T30" fmla="*/ 7 w 72"/>
                <a:gd name="T31" fmla="*/ 71 h 78"/>
                <a:gd name="T32" fmla="*/ 5 w 72"/>
                <a:gd name="T33" fmla="*/ 73 h 78"/>
                <a:gd name="T34" fmla="*/ 6 w 72"/>
                <a:gd name="T35" fmla="*/ 77 h 78"/>
                <a:gd name="T36" fmla="*/ 14 w 72"/>
                <a:gd name="T37" fmla="*/ 76 h 78"/>
                <a:gd name="T38" fmla="*/ 22 w 72"/>
                <a:gd name="T39" fmla="*/ 68 h 78"/>
                <a:gd name="T40" fmla="*/ 27 w 72"/>
                <a:gd name="T41" fmla="*/ 64 h 78"/>
                <a:gd name="T42" fmla="*/ 37 w 72"/>
                <a:gd name="T43" fmla="*/ 67 h 78"/>
                <a:gd name="T44" fmla="*/ 44 w 72"/>
                <a:gd name="T45" fmla="*/ 63 h 78"/>
                <a:gd name="T46" fmla="*/ 47 w 72"/>
                <a:gd name="T47" fmla="*/ 57 h 78"/>
                <a:gd name="T48" fmla="*/ 54 w 72"/>
                <a:gd name="T49" fmla="*/ 52 h 78"/>
                <a:gd name="T50" fmla="*/ 58 w 72"/>
                <a:gd name="T51" fmla="*/ 47 h 78"/>
                <a:gd name="T52" fmla="*/ 64 w 72"/>
                <a:gd name="T53" fmla="*/ 42 h 78"/>
                <a:gd name="T54" fmla="*/ 69 w 72"/>
                <a:gd name="T55" fmla="*/ 39 h 78"/>
                <a:gd name="T56" fmla="*/ 72 w 72"/>
                <a:gd name="T57" fmla="*/ 35 h 78"/>
                <a:gd name="T58" fmla="*/ 72 w 72"/>
                <a:gd name="T59" fmla="*/ 35 h 78"/>
                <a:gd name="T60" fmla="*/ 66 w 72"/>
                <a:gd name="T61" fmla="*/ 3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8">
                  <a:moveTo>
                    <a:pt x="66" y="32"/>
                  </a:moveTo>
                  <a:cubicBezTo>
                    <a:pt x="64" y="32"/>
                    <a:pt x="61" y="28"/>
                    <a:pt x="61" y="26"/>
                  </a:cubicBezTo>
                  <a:cubicBezTo>
                    <a:pt x="61" y="24"/>
                    <a:pt x="57" y="22"/>
                    <a:pt x="57" y="20"/>
                  </a:cubicBezTo>
                  <a:cubicBezTo>
                    <a:pt x="57" y="18"/>
                    <a:pt x="52" y="16"/>
                    <a:pt x="49" y="14"/>
                  </a:cubicBezTo>
                  <a:cubicBezTo>
                    <a:pt x="46" y="13"/>
                    <a:pt x="46" y="5"/>
                    <a:pt x="45" y="5"/>
                  </a:cubicBezTo>
                  <a:cubicBezTo>
                    <a:pt x="44" y="5"/>
                    <a:pt x="41" y="2"/>
                    <a:pt x="40" y="0"/>
                  </a:cubicBezTo>
                  <a:cubicBezTo>
                    <a:pt x="38" y="1"/>
                    <a:pt x="36" y="1"/>
                    <a:pt x="35" y="1"/>
                  </a:cubicBezTo>
                  <a:cubicBezTo>
                    <a:pt x="32" y="1"/>
                    <a:pt x="30" y="4"/>
                    <a:pt x="29" y="5"/>
                  </a:cubicBezTo>
                  <a:cubicBezTo>
                    <a:pt x="28" y="6"/>
                    <a:pt x="26" y="3"/>
                    <a:pt x="25" y="2"/>
                  </a:cubicBezTo>
                  <a:cubicBezTo>
                    <a:pt x="23" y="1"/>
                    <a:pt x="18" y="4"/>
                    <a:pt x="16" y="4"/>
                  </a:cubicBezTo>
                  <a:cubicBezTo>
                    <a:pt x="14" y="5"/>
                    <a:pt x="8" y="5"/>
                    <a:pt x="8" y="5"/>
                  </a:cubicBezTo>
                  <a:cubicBezTo>
                    <a:pt x="8" y="5"/>
                    <a:pt x="8" y="30"/>
                    <a:pt x="8" y="33"/>
                  </a:cubicBezTo>
                  <a:cubicBezTo>
                    <a:pt x="8" y="36"/>
                    <a:pt x="0" y="34"/>
                    <a:pt x="0" y="36"/>
                  </a:cubicBezTo>
                  <a:cubicBezTo>
                    <a:pt x="0" y="37"/>
                    <a:pt x="0" y="48"/>
                    <a:pt x="0" y="60"/>
                  </a:cubicBezTo>
                  <a:cubicBezTo>
                    <a:pt x="2" y="60"/>
                    <a:pt x="4" y="61"/>
                    <a:pt x="4" y="62"/>
                  </a:cubicBezTo>
                  <a:cubicBezTo>
                    <a:pt x="5" y="64"/>
                    <a:pt x="7" y="70"/>
                    <a:pt x="7" y="71"/>
                  </a:cubicBezTo>
                  <a:cubicBezTo>
                    <a:pt x="6" y="73"/>
                    <a:pt x="5" y="72"/>
                    <a:pt x="5" y="73"/>
                  </a:cubicBezTo>
                  <a:cubicBezTo>
                    <a:pt x="5" y="74"/>
                    <a:pt x="4" y="77"/>
                    <a:pt x="6" y="77"/>
                  </a:cubicBezTo>
                  <a:cubicBezTo>
                    <a:pt x="9" y="77"/>
                    <a:pt x="13" y="78"/>
                    <a:pt x="14" y="76"/>
                  </a:cubicBezTo>
                  <a:cubicBezTo>
                    <a:pt x="16" y="74"/>
                    <a:pt x="22" y="70"/>
                    <a:pt x="22" y="68"/>
                  </a:cubicBezTo>
                  <a:cubicBezTo>
                    <a:pt x="22" y="66"/>
                    <a:pt x="23" y="61"/>
                    <a:pt x="27" y="64"/>
                  </a:cubicBezTo>
                  <a:cubicBezTo>
                    <a:pt x="31" y="66"/>
                    <a:pt x="32" y="67"/>
                    <a:pt x="37" y="67"/>
                  </a:cubicBezTo>
                  <a:cubicBezTo>
                    <a:pt x="42" y="67"/>
                    <a:pt x="43" y="66"/>
                    <a:pt x="44" y="63"/>
                  </a:cubicBezTo>
                  <a:cubicBezTo>
                    <a:pt x="45" y="60"/>
                    <a:pt x="44" y="57"/>
                    <a:pt x="47" y="57"/>
                  </a:cubicBezTo>
                  <a:cubicBezTo>
                    <a:pt x="51" y="57"/>
                    <a:pt x="54" y="54"/>
                    <a:pt x="54" y="52"/>
                  </a:cubicBezTo>
                  <a:cubicBezTo>
                    <a:pt x="54" y="50"/>
                    <a:pt x="56" y="47"/>
                    <a:pt x="58" y="47"/>
                  </a:cubicBezTo>
                  <a:cubicBezTo>
                    <a:pt x="60" y="47"/>
                    <a:pt x="64" y="44"/>
                    <a:pt x="64" y="42"/>
                  </a:cubicBezTo>
                  <a:cubicBezTo>
                    <a:pt x="65" y="39"/>
                    <a:pt x="68" y="40"/>
                    <a:pt x="69" y="39"/>
                  </a:cubicBezTo>
                  <a:cubicBezTo>
                    <a:pt x="70" y="38"/>
                    <a:pt x="71" y="37"/>
                    <a:pt x="72" y="35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2" y="34"/>
                    <a:pt x="71" y="32"/>
                    <a:pt x="66" y="3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24E9C9F8-5244-4DFD-AAB6-BF0AC95C1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9213" y="6794046"/>
              <a:ext cx="34925" cy="47625"/>
            </a:xfrm>
            <a:custGeom>
              <a:avLst/>
              <a:gdLst>
                <a:gd name="T0" fmla="*/ 5 w 10"/>
                <a:gd name="T1" fmla="*/ 0 h 14"/>
                <a:gd name="T2" fmla="*/ 0 w 10"/>
                <a:gd name="T3" fmla="*/ 6 h 14"/>
                <a:gd name="T4" fmla="*/ 5 w 10"/>
                <a:gd name="T5" fmla="*/ 13 h 14"/>
                <a:gd name="T6" fmla="*/ 9 w 10"/>
                <a:gd name="T7" fmla="*/ 12 h 14"/>
                <a:gd name="T8" fmla="*/ 10 w 10"/>
                <a:gd name="T9" fmla="*/ 10 h 14"/>
                <a:gd name="T10" fmla="*/ 10 w 10"/>
                <a:gd name="T11" fmla="*/ 3 h 14"/>
                <a:gd name="T12" fmla="*/ 5 w 10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4">
                  <a:moveTo>
                    <a:pt x="5" y="0"/>
                  </a:moveTo>
                  <a:cubicBezTo>
                    <a:pt x="3" y="0"/>
                    <a:pt x="0" y="5"/>
                    <a:pt x="0" y="6"/>
                  </a:cubicBezTo>
                  <a:cubicBezTo>
                    <a:pt x="0" y="7"/>
                    <a:pt x="2" y="13"/>
                    <a:pt x="5" y="13"/>
                  </a:cubicBezTo>
                  <a:cubicBezTo>
                    <a:pt x="7" y="14"/>
                    <a:pt x="9" y="13"/>
                    <a:pt x="9" y="12"/>
                  </a:cubicBezTo>
                  <a:cubicBezTo>
                    <a:pt x="9" y="11"/>
                    <a:pt x="10" y="10"/>
                    <a:pt x="10" y="10"/>
                  </a:cubicBezTo>
                  <a:cubicBezTo>
                    <a:pt x="10" y="8"/>
                    <a:pt x="10" y="5"/>
                    <a:pt x="10" y="3"/>
                  </a:cubicBezTo>
                  <a:cubicBezTo>
                    <a:pt x="8" y="2"/>
                    <a:pt x="6" y="0"/>
                    <a:pt x="5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66A21480-30C6-443C-B486-3BB2859D3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7613" y="6873421"/>
              <a:ext cx="63500" cy="69850"/>
            </a:xfrm>
            <a:custGeom>
              <a:avLst/>
              <a:gdLst>
                <a:gd name="T0" fmla="*/ 12 w 18"/>
                <a:gd name="T1" fmla="*/ 2 h 20"/>
                <a:gd name="T2" fmla="*/ 4 w 18"/>
                <a:gd name="T3" fmla="*/ 5 h 20"/>
                <a:gd name="T4" fmla="*/ 0 w 18"/>
                <a:gd name="T5" fmla="*/ 13 h 20"/>
                <a:gd name="T6" fmla="*/ 4 w 18"/>
                <a:gd name="T7" fmla="*/ 19 h 20"/>
                <a:gd name="T8" fmla="*/ 8 w 18"/>
                <a:gd name="T9" fmla="*/ 20 h 20"/>
                <a:gd name="T10" fmla="*/ 10 w 18"/>
                <a:gd name="T11" fmla="*/ 15 h 20"/>
                <a:gd name="T12" fmla="*/ 15 w 18"/>
                <a:gd name="T13" fmla="*/ 14 h 20"/>
                <a:gd name="T14" fmla="*/ 18 w 18"/>
                <a:gd name="T15" fmla="*/ 8 h 20"/>
                <a:gd name="T16" fmla="*/ 12 w 18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12" y="2"/>
                  </a:moveTo>
                  <a:cubicBezTo>
                    <a:pt x="11" y="0"/>
                    <a:pt x="5" y="3"/>
                    <a:pt x="4" y="5"/>
                  </a:cubicBezTo>
                  <a:cubicBezTo>
                    <a:pt x="3" y="7"/>
                    <a:pt x="0" y="13"/>
                    <a:pt x="0" y="13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9" y="17"/>
                    <a:pt x="10" y="15"/>
                  </a:cubicBezTo>
                  <a:cubicBezTo>
                    <a:pt x="10" y="13"/>
                    <a:pt x="15" y="16"/>
                    <a:pt x="15" y="14"/>
                  </a:cubicBezTo>
                  <a:cubicBezTo>
                    <a:pt x="15" y="12"/>
                    <a:pt x="18" y="10"/>
                    <a:pt x="18" y="8"/>
                  </a:cubicBezTo>
                  <a:cubicBezTo>
                    <a:pt x="18" y="6"/>
                    <a:pt x="13" y="4"/>
                    <a:pt x="12" y="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CD11FFB-0963-485A-B993-FECC644E13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37100" y="6682921"/>
              <a:ext cx="450850" cy="395288"/>
            </a:xfrm>
            <a:custGeom>
              <a:avLst/>
              <a:gdLst>
                <a:gd name="T0" fmla="*/ 124 w 130"/>
                <a:gd name="T1" fmla="*/ 42 h 114"/>
                <a:gd name="T2" fmla="*/ 123 w 130"/>
                <a:gd name="T3" fmla="*/ 42 h 114"/>
                <a:gd name="T4" fmla="*/ 122 w 130"/>
                <a:gd name="T5" fmla="*/ 44 h 114"/>
                <a:gd name="T6" fmla="*/ 118 w 130"/>
                <a:gd name="T7" fmla="*/ 45 h 114"/>
                <a:gd name="T8" fmla="*/ 113 w 130"/>
                <a:gd name="T9" fmla="*/ 38 h 114"/>
                <a:gd name="T10" fmla="*/ 118 w 130"/>
                <a:gd name="T11" fmla="*/ 32 h 114"/>
                <a:gd name="T12" fmla="*/ 123 w 130"/>
                <a:gd name="T13" fmla="*/ 35 h 114"/>
                <a:gd name="T14" fmla="*/ 123 w 130"/>
                <a:gd name="T15" fmla="*/ 33 h 114"/>
                <a:gd name="T16" fmla="*/ 122 w 130"/>
                <a:gd name="T17" fmla="*/ 18 h 114"/>
                <a:gd name="T18" fmla="*/ 117 w 130"/>
                <a:gd name="T19" fmla="*/ 3 h 114"/>
                <a:gd name="T20" fmla="*/ 108 w 130"/>
                <a:gd name="T21" fmla="*/ 2 h 114"/>
                <a:gd name="T22" fmla="*/ 100 w 130"/>
                <a:gd name="T23" fmla="*/ 0 h 114"/>
                <a:gd name="T24" fmla="*/ 97 w 130"/>
                <a:gd name="T25" fmla="*/ 4 h 114"/>
                <a:gd name="T26" fmla="*/ 92 w 130"/>
                <a:gd name="T27" fmla="*/ 7 h 114"/>
                <a:gd name="T28" fmla="*/ 86 w 130"/>
                <a:gd name="T29" fmla="*/ 12 h 114"/>
                <a:gd name="T30" fmla="*/ 82 w 130"/>
                <a:gd name="T31" fmla="*/ 17 h 114"/>
                <a:gd name="T32" fmla="*/ 75 w 130"/>
                <a:gd name="T33" fmla="*/ 22 h 114"/>
                <a:gd name="T34" fmla="*/ 72 w 130"/>
                <a:gd name="T35" fmla="*/ 28 h 114"/>
                <a:gd name="T36" fmla="*/ 65 w 130"/>
                <a:gd name="T37" fmla="*/ 32 h 114"/>
                <a:gd name="T38" fmla="*/ 55 w 130"/>
                <a:gd name="T39" fmla="*/ 29 h 114"/>
                <a:gd name="T40" fmla="*/ 50 w 130"/>
                <a:gd name="T41" fmla="*/ 33 h 114"/>
                <a:gd name="T42" fmla="*/ 42 w 130"/>
                <a:gd name="T43" fmla="*/ 41 h 114"/>
                <a:gd name="T44" fmla="*/ 34 w 130"/>
                <a:gd name="T45" fmla="*/ 42 h 114"/>
                <a:gd name="T46" fmla="*/ 33 w 130"/>
                <a:gd name="T47" fmla="*/ 38 h 114"/>
                <a:gd name="T48" fmla="*/ 35 w 130"/>
                <a:gd name="T49" fmla="*/ 36 h 114"/>
                <a:gd name="T50" fmla="*/ 32 w 130"/>
                <a:gd name="T51" fmla="*/ 27 h 114"/>
                <a:gd name="T52" fmla="*/ 28 w 130"/>
                <a:gd name="T53" fmla="*/ 25 h 114"/>
                <a:gd name="T54" fmla="*/ 28 w 130"/>
                <a:gd name="T55" fmla="*/ 54 h 114"/>
                <a:gd name="T56" fmla="*/ 23 w 130"/>
                <a:gd name="T57" fmla="*/ 59 h 114"/>
                <a:gd name="T58" fmla="*/ 13 w 130"/>
                <a:gd name="T59" fmla="*/ 59 h 114"/>
                <a:gd name="T60" fmla="*/ 8 w 130"/>
                <a:gd name="T61" fmla="*/ 54 h 114"/>
                <a:gd name="T62" fmla="*/ 4 w 130"/>
                <a:gd name="T63" fmla="*/ 56 h 114"/>
                <a:gd name="T64" fmla="*/ 0 w 130"/>
                <a:gd name="T65" fmla="*/ 57 h 114"/>
                <a:gd name="T66" fmla="*/ 7 w 130"/>
                <a:gd name="T67" fmla="*/ 70 h 114"/>
                <a:gd name="T68" fmla="*/ 14 w 130"/>
                <a:gd name="T69" fmla="*/ 86 h 114"/>
                <a:gd name="T70" fmla="*/ 14 w 130"/>
                <a:gd name="T71" fmla="*/ 93 h 114"/>
                <a:gd name="T72" fmla="*/ 14 w 130"/>
                <a:gd name="T73" fmla="*/ 100 h 114"/>
                <a:gd name="T74" fmla="*/ 17 w 130"/>
                <a:gd name="T75" fmla="*/ 107 h 114"/>
                <a:gd name="T76" fmla="*/ 20 w 130"/>
                <a:gd name="T77" fmla="*/ 109 h 114"/>
                <a:gd name="T78" fmla="*/ 25 w 130"/>
                <a:gd name="T79" fmla="*/ 112 h 114"/>
                <a:gd name="T80" fmla="*/ 30 w 130"/>
                <a:gd name="T81" fmla="*/ 112 h 114"/>
                <a:gd name="T82" fmla="*/ 39 w 130"/>
                <a:gd name="T83" fmla="*/ 109 h 114"/>
                <a:gd name="T84" fmla="*/ 47 w 130"/>
                <a:gd name="T85" fmla="*/ 106 h 114"/>
                <a:gd name="T86" fmla="*/ 59 w 130"/>
                <a:gd name="T87" fmla="*/ 106 h 114"/>
                <a:gd name="T88" fmla="*/ 67 w 130"/>
                <a:gd name="T89" fmla="*/ 105 h 114"/>
                <a:gd name="T90" fmla="*/ 72 w 130"/>
                <a:gd name="T91" fmla="*/ 104 h 114"/>
                <a:gd name="T92" fmla="*/ 79 w 130"/>
                <a:gd name="T93" fmla="*/ 102 h 114"/>
                <a:gd name="T94" fmla="*/ 95 w 130"/>
                <a:gd name="T95" fmla="*/ 91 h 114"/>
                <a:gd name="T96" fmla="*/ 114 w 130"/>
                <a:gd name="T97" fmla="*/ 68 h 114"/>
                <a:gd name="T98" fmla="*/ 126 w 130"/>
                <a:gd name="T99" fmla="*/ 55 h 114"/>
                <a:gd name="T100" fmla="*/ 130 w 130"/>
                <a:gd name="T101" fmla="*/ 42 h 114"/>
                <a:gd name="T102" fmla="*/ 124 w 130"/>
                <a:gd name="T103" fmla="*/ 42 h 114"/>
                <a:gd name="T104" fmla="*/ 99 w 130"/>
                <a:gd name="T105" fmla="*/ 69 h 114"/>
                <a:gd name="T106" fmla="*/ 94 w 130"/>
                <a:gd name="T107" fmla="*/ 70 h 114"/>
                <a:gd name="T108" fmla="*/ 92 w 130"/>
                <a:gd name="T109" fmla="*/ 75 h 114"/>
                <a:gd name="T110" fmla="*/ 88 w 130"/>
                <a:gd name="T111" fmla="*/ 74 h 114"/>
                <a:gd name="T112" fmla="*/ 84 w 130"/>
                <a:gd name="T113" fmla="*/ 68 h 114"/>
                <a:gd name="T114" fmla="*/ 88 w 130"/>
                <a:gd name="T115" fmla="*/ 60 h 114"/>
                <a:gd name="T116" fmla="*/ 96 w 130"/>
                <a:gd name="T117" fmla="*/ 57 h 114"/>
                <a:gd name="T118" fmla="*/ 102 w 130"/>
                <a:gd name="T119" fmla="*/ 63 h 114"/>
                <a:gd name="T120" fmla="*/ 99 w 130"/>
                <a:gd name="T121" fmla="*/ 6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0" h="114">
                  <a:moveTo>
                    <a:pt x="124" y="42"/>
                  </a:moveTo>
                  <a:cubicBezTo>
                    <a:pt x="124" y="42"/>
                    <a:pt x="124" y="42"/>
                    <a:pt x="123" y="42"/>
                  </a:cubicBezTo>
                  <a:cubicBezTo>
                    <a:pt x="123" y="42"/>
                    <a:pt x="122" y="43"/>
                    <a:pt x="122" y="44"/>
                  </a:cubicBezTo>
                  <a:cubicBezTo>
                    <a:pt x="122" y="45"/>
                    <a:pt x="120" y="46"/>
                    <a:pt x="118" y="45"/>
                  </a:cubicBezTo>
                  <a:cubicBezTo>
                    <a:pt x="115" y="45"/>
                    <a:pt x="113" y="39"/>
                    <a:pt x="113" y="38"/>
                  </a:cubicBezTo>
                  <a:cubicBezTo>
                    <a:pt x="113" y="37"/>
                    <a:pt x="116" y="32"/>
                    <a:pt x="118" y="32"/>
                  </a:cubicBezTo>
                  <a:cubicBezTo>
                    <a:pt x="119" y="32"/>
                    <a:pt x="121" y="34"/>
                    <a:pt x="123" y="35"/>
                  </a:cubicBezTo>
                  <a:cubicBezTo>
                    <a:pt x="123" y="34"/>
                    <a:pt x="123" y="33"/>
                    <a:pt x="123" y="33"/>
                  </a:cubicBezTo>
                  <a:cubicBezTo>
                    <a:pt x="123" y="32"/>
                    <a:pt x="124" y="20"/>
                    <a:pt x="122" y="18"/>
                  </a:cubicBezTo>
                  <a:cubicBezTo>
                    <a:pt x="120" y="17"/>
                    <a:pt x="118" y="5"/>
                    <a:pt x="117" y="3"/>
                  </a:cubicBezTo>
                  <a:cubicBezTo>
                    <a:pt x="116" y="2"/>
                    <a:pt x="108" y="3"/>
                    <a:pt x="108" y="2"/>
                  </a:cubicBezTo>
                  <a:cubicBezTo>
                    <a:pt x="107" y="0"/>
                    <a:pt x="100" y="1"/>
                    <a:pt x="100" y="0"/>
                  </a:cubicBezTo>
                  <a:cubicBezTo>
                    <a:pt x="99" y="2"/>
                    <a:pt x="98" y="3"/>
                    <a:pt x="97" y="4"/>
                  </a:cubicBezTo>
                  <a:cubicBezTo>
                    <a:pt x="96" y="5"/>
                    <a:pt x="93" y="4"/>
                    <a:pt x="92" y="7"/>
                  </a:cubicBezTo>
                  <a:cubicBezTo>
                    <a:pt x="92" y="9"/>
                    <a:pt x="88" y="12"/>
                    <a:pt x="86" y="12"/>
                  </a:cubicBezTo>
                  <a:cubicBezTo>
                    <a:pt x="84" y="12"/>
                    <a:pt x="82" y="15"/>
                    <a:pt x="82" y="17"/>
                  </a:cubicBezTo>
                  <a:cubicBezTo>
                    <a:pt x="82" y="19"/>
                    <a:pt x="79" y="22"/>
                    <a:pt x="75" y="22"/>
                  </a:cubicBezTo>
                  <a:cubicBezTo>
                    <a:pt x="72" y="22"/>
                    <a:pt x="73" y="25"/>
                    <a:pt x="72" y="28"/>
                  </a:cubicBezTo>
                  <a:cubicBezTo>
                    <a:pt x="71" y="31"/>
                    <a:pt x="70" y="32"/>
                    <a:pt x="65" y="32"/>
                  </a:cubicBezTo>
                  <a:cubicBezTo>
                    <a:pt x="60" y="32"/>
                    <a:pt x="59" y="31"/>
                    <a:pt x="55" y="29"/>
                  </a:cubicBezTo>
                  <a:cubicBezTo>
                    <a:pt x="51" y="26"/>
                    <a:pt x="50" y="31"/>
                    <a:pt x="50" y="33"/>
                  </a:cubicBezTo>
                  <a:cubicBezTo>
                    <a:pt x="50" y="35"/>
                    <a:pt x="44" y="39"/>
                    <a:pt x="42" y="41"/>
                  </a:cubicBezTo>
                  <a:cubicBezTo>
                    <a:pt x="41" y="43"/>
                    <a:pt x="37" y="42"/>
                    <a:pt x="34" y="42"/>
                  </a:cubicBezTo>
                  <a:cubicBezTo>
                    <a:pt x="32" y="42"/>
                    <a:pt x="33" y="39"/>
                    <a:pt x="33" y="38"/>
                  </a:cubicBezTo>
                  <a:cubicBezTo>
                    <a:pt x="33" y="37"/>
                    <a:pt x="34" y="38"/>
                    <a:pt x="35" y="36"/>
                  </a:cubicBezTo>
                  <a:cubicBezTo>
                    <a:pt x="35" y="35"/>
                    <a:pt x="33" y="29"/>
                    <a:pt x="32" y="27"/>
                  </a:cubicBezTo>
                  <a:cubicBezTo>
                    <a:pt x="32" y="26"/>
                    <a:pt x="30" y="25"/>
                    <a:pt x="28" y="25"/>
                  </a:cubicBezTo>
                  <a:cubicBezTo>
                    <a:pt x="28" y="38"/>
                    <a:pt x="28" y="53"/>
                    <a:pt x="28" y="54"/>
                  </a:cubicBezTo>
                  <a:cubicBezTo>
                    <a:pt x="28" y="57"/>
                    <a:pt x="24" y="58"/>
                    <a:pt x="23" y="59"/>
                  </a:cubicBezTo>
                  <a:cubicBezTo>
                    <a:pt x="22" y="61"/>
                    <a:pt x="16" y="59"/>
                    <a:pt x="13" y="59"/>
                  </a:cubicBezTo>
                  <a:cubicBezTo>
                    <a:pt x="9" y="59"/>
                    <a:pt x="10" y="56"/>
                    <a:pt x="8" y="54"/>
                  </a:cubicBezTo>
                  <a:cubicBezTo>
                    <a:pt x="7" y="51"/>
                    <a:pt x="4" y="54"/>
                    <a:pt x="4" y="56"/>
                  </a:cubicBezTo>
                  <a:cubicBezTo>
                    <a:pt x="4" y="57"/>
                    <a:pt x="2" y="57"/>
                    <a:pt x="0" y="57"/>
                  </a:cubicBezTo>
                  <a:cubicBezTo>
                    <a:pt x="3" y="61"/>
                    <a:pt x="5" y="66"/>
                    <a:pt x="7" y="70"/>
                  </a:cubicBezTo>
                  <a:cubicBezTo>
                    <a:pt x="8" y="76"/>
                    <a:pt x="13" y="82"/>
                    <a:pt x="14" y="86"/>
                  </a:cubicBezTo>
                  <a:cubicBezTo>
                    <a:pt x="15" y="89"/>
                    <a:pt x="17" y="93"/>
                    <a:pt x="14" y="93"/>
                  </a:cubicBezTo>
                  <a:cubicBezTo>
                    <a:pt x="12" y="94"/>
                    <a:pt x="12" y="96"/>
                    <a:pt x="14" y="100"/>
                  </a:cubicBezTo>
                  <a:cubicBezTo>
                    <a:pt x="17" y="104"/>
                    <a:pt x="15" y="106"/>
                    <a:pt x="17" y="107"/>
                  </a:cubicBezTo>
                  <a:cubicBezTo>
                    <a:pt x="19" y="107"/>
                    <a:pt x="19" y="109"/>
                    <a:pt x="20" y="109"/>
                  </a:cubicBezTo>
                  <a:cubicBezTo>
                    <a:pt x="22" y="109"/>
                    <a:pt x="23" y="111"/>
                    <a:pt x="25" y="112"/>
                  </a:cubicBezTo>
                  <a:cubicBezTo>
                    <a:pt x="26" y="114"/>
                    <a:pt x="28" y="114"/>
                    <a:pt x="30" y="112"/>
                  </a:cubicBezTo>
                  <a:cubicBezTo>
                    <a:pt x="31" y="110"/>
                    <a:pt x="35" y="109"/>
                    <a:pt x="39" y="109"/>
                  </a:cubicBezTo>
                  <a:cubicBezTo>
                    <a:pt x="43" y="109"/>
                    <a:pt x="43" y="107"/>
                    <a:pt x="47" y="106"/>
                  </a:cubicBezTo>
                  <a:cubicBezTo>
                    <a:pt x="51" y="105"/>
                    <a:pt x="56" y="105"/>
                    <a:pt x="59" y="106"/>
                  </a:cubicBezTo>
                  <a:cubicBezTo>
                    <a:pt x="63" y="107"/>
                    <a:pt x="65" y="106"/>
                    <a:pt x="67" y="105"/>
                  </a:cubicBezTo>
                  <a:cubicBezTo>
                    <a:pt x="68" y="104"/>
                    <a:pt x="72" y="107"/>
                    <a:pt x="72" y="104"/>
                  </a:cubicBezTo>
                  <a:cubicBezTo>
                    <a:pt x="72" y="101"/>
                    <a:pt x="75" y="102"/>
                    <a:pt x="79" y="102"/>
                  </a:cubicBezTo>
                  <a:cubicBezTo>
                    <a:pt x="82" y="102"/>
                    <a:pt x="89" y="97"/>
                    <a:pt x="95" y="91"/>
                  </a:cubicBezTo>
                  <a:cubicBezTo>
                    <a:pt x="101" y="86"/>
                    <a:pt x="111" y="74"/>
                    <a:pt x="114" y="68"/>
                  </a:cubicBezTo>
                  <a:cubicBezTo>
                    <a:pt x="118" y="62"/>
                    <a:pt x="123" y="58"/>
                    <a:pt x="126" y="55"/>
                  </a:cubicBezTo>
                  <a:cubicBezTo>
                    <a:pt x="128" y="53"/>
                    <a:pt x="129" y="47"/>
                    <a:pt x="130" y="42"/>
                  </a:cubicBezTo>
                  <a:cubicBezTo>
                    <a:pt x="127" y="42"/>
                    <a:pt x="124" y="42"/>
                    <a:pt x="124" y="42"/>
                  </a:cubicBezTo>
                  <a:close/>
                  <a:moveTo>
                    <a:pt x="99" y="69"/>
                  </a:moveTo>
                  <a:cubicBezTo>
                    <a:pt x="99" y="71"/>
                    <a:pt x="94" y="68"/>
                    <a:pt x="94" y="70"/>
                  </a:cubicBezTo>
                  <a:cubicBezTo>
                    <a:pt x="93" y="72"/>
                    <a:pt x="92" y="75"/>
                    <a:pt x="92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68"/>
                    <a:pt x="87" y="62"/>
                    <a:pt x="88" y="60"/>
                  </a:cubicBezTo>
                  <a:cubicBezTo>
                    <a:pt x="89" y="58"/>
                    <a:pt x="95" y="55"/>
                    <a:pt x="96" y="57"/>
                  </a:cubicBezTo>
                  <a:cubicBezTo>
                    <a:pt x="97" y="59"/>
                    <a:pt x="102" y="61"/>
                    <a:pt x="102" y="63"/>
                  </a:cubicBezTo>
                  <a:cubicBezTo>
                    <a:pt x="102" y="65"/>
                    <a:pt x="99" y="67"/>
                    <a:pt x="99" y="6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2AC61FB-903D-4A40-9082-6C4CA0D52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8038" y="6220959"/>
              <a:ext cx="327025" cy="346075"/>
            </a:xfrm>
            <a:custGeom>
              <a:avLst/>
              <a:gdLst>
                <a:gd name="T0" fmla="*/ 6 w 94"/>
                <a:gd name="T1" fmla="*/ 91 h 100"/>
                <a:gd name="T2" fmla="*/ 9 w 94"/>
                <a:gd name="T3" fmla="*/ 93 h 100"/>
                <a:gd name="T4" fmla="*/ 17 w 94"/>
                <a:gd name="T5" fmla="*/ 94 h 100"/>
                <a:gd name="T6" fmla="*/ 24 w 94"/>
                <a:gd name="T7" fmla="*/ 96 h 100"/>
                <a:gd name="T8" fmla="*/ 52 w 94"/>
                <a:gd name="T9" fmla="*/ 96 h 100"/>
                <a:gd name="T10" fmla="*/ 55 w 94"/>
                <a:gd name="T11" fmla="*/ 98 h 100"/>
                <a:gd name="T12" fmla="*/ 72 w 94"/>
                <a:gd name="T13" fmla="*/ 98 h 100"/>
                <a:gd name="T14" fmla="*/ 85 w 94"/>
                <a:gd name="T15" fmla="*/ 98 h 100"/>
                <a:gd name="T16" fmla="*/ 87 w 94"/>
                <a:gd name="T17" fmla="*/ 97 h 100"/>
                <a:gd name="T18" fmla="*/ 78 w 94"/>
                <a:gd name="T19" fmla="*/ 84 h 100"/>
                <a:gd name="T20" fmla="*/ 79 w 94"/>
                <a:gd name="T21" fmla="*/ 58 h 100"/>
                <a:gd name="T22" fmla="*/ 91 w 94"/>
                <a:gd name="T23" fmla="*/ 58 h 100"/>
                <a:gd name="T24" fmla="*/ 93 w 94"/>
                <a:gd name="T25" fmla="*/ 56 h 100"/>
                <a:gd name="T26" fmla="*/ 94 w 94"/>
                <a:gd name="T27" fmla="*/ 40 h 100"/>
                <a:gd name="T28" fmla="*/ 92 w 94"/>
                <a:gd name="T29" fmla="*/ 40 h 100"/>
                <a:gd name="T30" fmla="*/ 85 w 94"/>
                <a:gd name="T31" fmla="*/ 41 h 100"/>
                <a:gd name="T32" fmla="*/ 81 w 94"/>
                <a:gd name="T33" fmla="*/ 43 h 100"/>
                <a:gd name="T34" fmla="*/ 81 w 94"/>
                <a:gd name="T35" fmla="*/ 36 h 100"/>
                <a:gd name="T36" fmla="*/ 77 w 94"/>
                <a:gd name="T37" fmla="*/ 30 h 100"/>
                <a:gd name="T38" fmla="*/ 78 w 94"/>
                <a:gd name="T39" fmla="*/ 19 h 100"/>
                <a:gd name="T40" fmla="*/ 76 w 94"/>
                <a:gd name="T41" fmla="*/ 12 h 100"/>
                <a:gd name="T42" fmla="*/ 71 w 94"/>
                <a:gd name="T43" fmla="*/ 11 h 100"/>
                <a:gd name="T44" fmla="*/ 67 w 94"/>
                <a:gd name="T45" fmla="*/ 9 h 100"/>
                <a:gd name="T46" fmla="*/ 61 w 94"/>
                <a:gd name="T47" fmla="*/ 9 h 100"/>
                <a:gd name="T48" fmla="*/ 58 w 94"/>
                <a:gd name="T49" fmla="*/ 16 h 100"/>
                <a:gd name="T50" fmla="*/ 48 w 94"/>
                <a:gd name="T51" fmla="*/ 18 h 100"/>
                <a:gd name="T52" fmla="*/ 41 w 94"/>
                <a:gd name="T53" fmla="*/ 13 h 100"/>
                <a:gd name="T54" fmla="*/ 38 w 94"/>
                <a:gd name="T55" fmla="*/ 7 h 100"/>
                <a:gd name="T56" fmla="*/ 37 w 94"/>
                <a:gd name="T57" fmla="*/ 0 h 100"/>
                <a:gd name="T58" fmla="*/ 11 w 94"/>
                <a:gd name="T59" fmla="*/ 0 h 100"/>
                <a:gd name="T60" fmla="*/ 6 w 94"/>
                <a:gd name="T61" fmla="*/ 3 h 100"/>
                <a:gd name="T62" fmla="*/ 13 w 94"/>
                <a:gd name="T63" fmla="*/ 19 h 100"/>
                <a:gd name="T64" fmla="*/ 12 w 94"/>
                <a:gd name="T65" fmla="*/ 28 h 100"/>
                <a:gd name="T66" fmla="*/ 17 w 94"/>
                <a:gd name="T67" fmla="*/ 45 h 100"/>
                <a:gd name="T68" fmla="*/ 11 w 94"/>
                <a:gd name="T69" fmla="*/ 56 h 100"/>
                <a:gd name="T70" fmla="*/ 5 w 94"/>
                <a:gd name="T71" fmla="*/ 72 h 100"/>
                <a:gd name="T72" fmla="*/ 1 w 94"/>
                <a:gd name="T73" fmla="*/ 83 h 100"/>
                <a:gd name="T74" fmla="*/ 0 w 94"/>
                <a:gd name="T75" fmla="*/ 94 h 100"/>
                <a:gd name="T76" fmla="*/ 0 w 94"/>
                <a:gd name="T77" fmla="*/ 94 h 100"/>
                <a:gd name="T78" fmla="*/ 3 w 94"/>
                <a:gd name="T79" fmla="*/ 94 h 100"/>
                <a:gd name="T80" fmla="*/ 6 w 94"/>
                <a:gd name="T81" fmla="*/ 9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4" h="100">
                  <a:moveTo>
                    <a:pt x="6" y="91"/>
                  </a:moveTo>
                  <a:cubicBezTo>
                    <a:pt x="8" y="91"/>
                    <a:pt x="6" y="94"/>
                    <a:pt x="9" y="93"/>
                  </a:cubicBezTo>
                  <a:cubicBezTo>
                    <a:pt x="12" y="92"/>
                    <a:pt x="14" y="92"/>
                    <a:pt x="17" y="94"/>
                  </a:cubicBezTo>
                  <a:cubicBezTo>
                    <a:pt x="19" y="95"/>
                    <a:pt x="21" y="96"/>
                    <a:pt x="24" y="96"/>
                  </a:cubicBezTo>
                  <a:cubicBezTo>
                    <a:pt x="27" y="96"/>
                    <a:pt x="52" y="96"/>
                    <a:pt x="52" y="96"/>
                  </a:cubicBezTo>
                  <a:cubicBezTo>
                    <a:pt x="55" y="98"/>
                    <a:pt x="55" y="98"/>
                    <a:pt x="55" y="98"/>
                  </a:cubicBezTo>
                  <a:cubicBezTo>
                    <a:pt x="55" y="98"/>
                    <a:pt x="70" y="97"/>
                    <a:pt x="72" y="98"/>
                  </a:cubicBezTo>
                  <a:cubicBezTo>
                    <a:pt x="75" y="100"/>
                    <a:pt x="82" y="98"/>
                    <a:pt x="85" y="98"/>
                  </a:cubicBezTo>
                  <a:cubicBezTo>
                    <a:pt x="85" y="97"/>
                    <a:pt x="86" y="97"/>
                    <a:pt x="87" y="97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91" y="58"/>
                    <a:pt x="91" y="58"/>
                    <a:pt x="91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4" y="40"/>
                    <a:pt x="93" y="40"/>
                    <a:pt x="92" y="40"/>
                  </a:cubicBezTo>
                  <a:cubicBezTo>
                    <a:pt x="90" y="41"/>
                    <a:pt x="87" y="41"/>
                    <a:pt x="85" y="41"/>
                  </a:cubicBezTo>
                  <a:cubicBezTo>
                    <a:pt x="82" y="41"/>
                    <a:pt x="82" y="43"/>
                    <a:pt x="81" y="43"/>
                  </a:cubicBezTo>
                  <a:cubicBezTo>
                    <a:pt x="79" y="42"/>
                    <a:pt x="80" y="38"/>
                    <a:pt x="81" y="36"/>
                  </a:cubicBezTo>
                  <a:cubicBezTo>
                    <a:pt x="81" y="35"/>
                    <a:pt x="79" y="31"/>
                    <a:pt x="77" y="30"/>
                  </a:cubicBezTo>
                  <a:cubicBezTo>
                    <a:pt x="75" y="29"/>
                    <a:pt x="79" y="20"/>
                    <a:pt x="78" y="19"/>
                  </a:cubicBezTo>
                  <a:cubicBezTo>
                    <a:pt x="77" y="18"/>
                    <a:pt x="76" y="15"/>
                    <a:pt x="76" y="12"/>
                  </a:cubicBezTo>
                  <a:cubicBezTo>
                    <a:pt x="76" y="10"/>
                    <a:pt x="75" y="11"/>
                    <a:pt x="71" y="11"/>
                  </a:cubicBezTo>
                  <a:cubicBezTo>
                    <a:pt x="67" y="11"/>
                    <a:pt x="67" y="9"/>
                    <a:pt x="67" y="9"/>
                  </a:cubicBezTo>
                  <a:cubicBezTo>
                    <a:pt x="67" y="9"/>
                    <a:pt x="63" y="8"/>
                    <a:pt x="61" y="9"/>
                  </a:cubicBezTo>
                  <a:cubicBezTo>
                    <a:pt x="59" y="10"/>
                    <a:pt x="59" y="17"/>
                    <a:pt x="58" y="16"/>
                  </a:cubicBezTo>
                  <a:cubicBezTo>
                    <a:pt x="56" y="16"/>
                    <a:pt x="52" y="17"/>
                    <a:pt x="48" y="18"/>
                  </a:cubicBezTo>
                  <a:cubicBezTo>
                    <a:pt x="45" y="19"/>
                    <a:pt x="43" y="17"/>
                    <a:pt x="41" y="13"/>
                  </a:cubicBezTo>
                  <a:cubicBezTo>
                    <a:pt x="40" y="9"/>
                    <a:pt x="38" y="10"/>
                    <a:pt x="38" y="7"/>
                  </a:cubicBezTo>
                  <a:cubicBezTo>
                    <a:pt x="39" y="4"/>
                    <a:pt x="37" y="0"/>
                    <a:pt x="37" y="0"/>
                  </a:cubicBezTo>
                  <a:cubicBezTo>
                    <a:pt x="37" y="0"/>
                    <a:pt x="13" y="0"/>
                    <a:pt x="11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8" y="8"/>
                    <a:pt x="12" y="17"/>
                    <a:pt x="13" y="19"/>
                  </a:cubicBezTo>
                  <a:cubicBezTo>
                    <a:pt x="14" y="22"/>
                    <a:pt x="12" y="24"/>
                    <a:pt x="12" y="28"/>
                  </a:cubicBezTo>
                  <a:cubicBezTo>
                    <a:pt x="12" y="32"/>
                    <a:pt x="16" y="40"/>
                    <a:pt x="17" y="45"/>
                  </a:cubicBezTo>
                  <a:cubicBezTo>
                    <a:pt x="17" y="50"/>
                    <a:pt x="14" y="53"/>
                    <a:pt x="11" y="56"/>
                  </a:cubicBezTo>
                  <a:cubicBezTo>
                    <a:pt x="8" y="60"/>
                    <a:pt x="5" y="67"/>
                    <a:pt x="5" y="72"/>
                  </a:cubicBezTo>
                  <a:cubicBezTo>
                    <a:pt x="5" y="76"/>
                    <a:pt x="1" y="81"/>
                    <a:pt x="1" y="83"/>
                  </a:cubicBezTo>
                  <a:cubicBezTo>
                    <a:pt x="1" y="85"/>
                    <a:pt x="1" y="91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3" y="94"/>
                    <a:pt x="4" y="91"/>
                    <a:pt x="6" y="9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53E3BBA-6FC3-47A7-9749-87039F9D8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9500" y="6286046"/>
              <a:ext cx="319088" cy="280988"/>
            </a:xfrm>
            <a:custGeom>
              <a:avLst/>
              <a:gdLst>
                <a:gd name="T0" fmla="*/ 71 w 92"/>
                <a:gd name="T1" fmla="*/ 3 h 81"/>
                <a:gd name="T2" fmla="*/ 65 w 92"/>
                <a:gd name="T3" fmla="*/ 0 h 81"/>
                <a:gd name="T4" fmla="*/ 55 w 92"/>
                <a:gd name="T5" fmla="*/ 1 h 81"/>
                <a:gd name="T6" fmla="*/ 53 w 92"/>
                <a:gd name="T7" fmla="*/ 6 h 81"/>
                <a:gd name="T8" fmla="*/ 52 w 92"/>
                <a:gd name="T9" fmla="*/ 11 h 81"/>
                <a:gd name="T10" fmla="*/ 52 w 92"/>
                <a:gd name="T11" fmla="*/ 20 h 81"/>
                <a:gd name="T12" fmla="*/ 50 w 92"/>
                <a:gd name="T13" fmla="*/ 27 h 81"/>
                <a:gd name="T14" fmla="*/ 55 w 92"/>
                <a:gd name="T15" fmla="*/ 33 h 81"/>
                <a:gd name="T16" fmla="*/ 61 w 92"/>
                <a:gd name="T17" fmla="*/ 32 h 81"/>
                <a:gd name="T18" fmla="*/ 62 w 92"/>
                <a:gd name="T19" fmla="*/ 37 h 81"/>
                <a:gd name="T20" fmla="*/ 60 w 92"/>
                <a:gd name="T21" fmla="*/ 41 h 81"/>
                <a:gd name="T22" fmla="*/ 55 w 92"/>
                <a:gd name="T23" fmla="*/ 41 h 81"/>
                <a:gd name="T24" fmla="*/ 52 w 92"/>
                <a:gd name="T25" fmla="*/ 34 h 81"/>
                <a:gd name="T26" fmla="*/ 45 w 92"/>
                <a:gd name="T27" fmla="*/ 33 h 81"/>
                <a:gd name="T28" fmla="*/ 41 w 92"/>
                <a:gd name="T29" fmla="*/ 28 h 81"/>
                <a:gd name="T30" fmla="*/ 38 w 92"/>
                <a:gd name="T31" fmla="*/ 30 h 81"/>
                <a:gd name="T32" fmla="*/ 35 w 92"/>
                <a:gd name="T33" fmla="*/ 31 h 81"/>
                <a:gd name="T34" fmla="*/ 28 w 92"/>
                <a:gd name="T35" fmla="*/ 28 h 81"/>
                <a:gd name="T36" fmla="*/ 26 w 92"/>
                <a:gd name="T37" fmla="*/ 25 h 81"/>
                <a:gd name="T38" fmla="*/ 21 w 92"/>
                <a:gd name="T39" fmla="*/ 25 h 81"/>
                <a:gd name="T40" fmla="*/ 18 w 92"/>
                <a:gd name="T41" fmla="*/ 23 h 81"/>
                <a:gd name="T42" fmla="*/ 16 w 92"/>
                <a:gd name="T43" fmla="*/ 21 h 81"/>
                <a:gd name="T44" fmla="*/ 15 w 92"/>
                <a:gd name="T45" fmla="*/ 37 h 81"/>
                <a:gd name="T46" fmla="*/ 13 w 92"/>
                <a:gd name="T47" fmla="*/ 39 h 81"/>
                <a:gd name="T48" fmla="*/ 1 w 92"/>
                <a:gd name="T49" fmla="*/ 39 h 81"/>
                <a:gd name="T50" fmla="*/ 0 w 92"/>
                <a:gd name="T51" fmla="*/ 65 h 81"/>
                <a:gd name="T52" fmla="*/ 9 w 92"/>
                <a:gd name="T53" fmla="*/ 78 h 81"/>
                <a:gd name="T54" fmla="*/ 24 w 92"/>
                <a:gd name="T55" fmla="*/ 77 h 81"/>
                <a:gd name="T56" fmla="*/ 24 w 92"/>
                <a:gd name="T57" fmla="*/ 79 h 81"/>
                <a:gd name="T58" fmla="*/ 28 w 92"/>
                <a:gd name="T59" fmla="*/ 79 h 81"/>
                <a:gd name="T60" fmla="*/ 39 w 92"/>
                <a:gd name="T61" fmla="*/ 80 h 81"/>
                <a:gd name="T62" fmla="*/ 47 w 92"/>
                <a:gd name="T63" fmla="*/ 71 h 81"/>
                <a:gd name="T64" fmla="*/ 54 w 92"/>
                <a:gd name="T65" fmla="*/ 65 h 81"/>
                <a:gd name="T66" fmla="*/ 59 w 92"/>
                <a:gd name="T67" fmla="*/ 61 h 81"/>
                <a:gd name="T68" fmla="*/ 66 w 92"/>
                <a:gd name="T69" fmla="*/ 61 h 81"/>
                <a:gd name="T70" fmla="*/ 66 w 92"/>
                <a:gd name="T71" fmla="*/ 61 h 81"/>
                <a:gd name="T72" fmla="*/ 65 w 92"/>
                <a:gd name="T73" fmla="*/ 55 h 81"/>
                <a:gd name="T74" fmla="*/ 87 w 92"/>
                <a:gd name="T75" fmla="*/ 47 h 81"/>
                <a:gd name="T76" fmla="*/ 85 w 92"/>
                <a:gd name="T77" fmla="*/ 44 h 81"/>
                <a:gd name="T78" fmla="*/ 87 w 92"/>
                <a:gd name="T79" fmla="*/ 36 h 81"/>
                <a:gd name="T80" fmla="*/ 90 w 92"/>
                <a:gd name="T81" fmla="*/ 34 h 81"/>
                <a:gd name="T82" fmla="*/ 89 w 92"/>
                <a:gd name="T83" fmla="*/ 21 h 81"/>
                <a:gd name="T84" fmla="*/ 92 w 92"/>
                <a:gd name="T85" fmla="*/ 19 h 81"/>
                <a:gd name="T86" fmla="*/ 89 w 92"/>
                <a:gd name="T87" fmla="*/ 10 h 81"/>
                <a:gd name="T88" fmla="*/ 78 w 92"/>
                <a:gd name="T89" fmla="*/ 6 h 81"/>
                <a:gd name="T90" fmla="*/ 71 w 92"/>
                <a:gd name="T91" fmla="*/ 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81">
                  <a:moveTo>
                    <a:pt x="71" y="3"/>
                  </a:moveTo>
                  <a:cubicBezTo>
                    <a:pt x="70" y="3"/>
                    <a:pt x="67" y="1"/>
                    <a:pt x="65" y="0"/>
                  </a:cubicBezTo>
                  <a:cubicBezTo>
                    <a:pt x="64" y="1"/>
                    <a:pt x="58" y="1"/>
                    <a:pt x="55" y="1"/>
                  </a:cubicBezTo>
                  <a:cubicBezTo>
                    <a:pt x="53" y="1"/>
                    <a:pt x="55" y="5"/>
                    <a:pt x="53" y="6"/>
                  </a:cubicBezTo>
                  <a:cubicBezTo>
                    <a:pt x="52" y="8"/>
                    <a:pt x="51" y="10"/>
                    <a:pt x="52" y="11"/>
                  </a:cubicBezTo>
                  <a:cubicBezTo>
                    <a:pt x="54" y="11"/>
                    <a:pt x="52" y="17"/>
                    <a:pt x="52" y="20"/>
                  </a:cubicBezTo>
                  <a:cubicBezTo>
                    <a:pt x="52" y="22"/>
                    <a:pt x="49" y="26"/>
                    <a:pt x="50" y="27"/>
                  </a:cubicBezTo>
                  <a:cubicBezTo>
                    <a:pt x="51" y="28"/>
                    <a:pt x="53" y="33"/>
                    <a:pt x="55" y="33"/>
                  </a:cubicBezTo>
                  <a:cubicBezTo>
                    <a:pt x="58" y="34"/>
                    <a:pt x="60" y="32"/>
                    <a:pt x="61" y="32"/>
                  </a:cubicBezTo>
                  <a:cubicBezTo>
                    <a:pt x="62" y="32"/>
                    <a:pt x="62" y="35"/>
                    <a:pt x="62" y="37"/>
                  </a:cubicBezTo>
                  <a:cubicBezTo>
                    <a:pt x="62" y="40"/>
                    <a:pt x="60" y="41"/>
                    <a:pt x="60" y="41"/>
                  </a:cubicBezTo>
                  <a:cubicBezTo>
                    <a:pt x="60" y="41"/>
                    <a:pt x="57" y="42"/>
                    <a:pt x="55" y="41"/>
                  </a:cubicBezTo>
                  <a:cubicBezTo>
                    <a:pt x="53" y="40"/>
                    <a:pt x="52" y="36"/>
                    <a:pt x="52" y="34"/>
                  </a:cubicBezTo>
                  <a:cubicBezTo>
                    <a:pt x="52" y="33"/>
                    <a:pt x="47" y="33"/>
                    <a:pt x="45" y="33"/>
                  </a:cubicBezTo>
                  <a:cubicBezTo>
                    <a:pt x="44" y="33"/>
                    <a:pt x="42" y="30"/>
                    <a:pt x="41" y="28"/>
                  </a:cubicBezTo>
                  <a:cubicBezTo>
                    <a:pt x="40" y="27"/>
                    <a:pt x="38" y="28"/>
                    <a:pt x="38" y="30"/>
                  </a:cubicBezTo>
                  <a:cubicBezTo>
                    <a:pt x="38" y="31"/>
                    <a:pt x="37" y="31"/>
                    <a:pt x="35" y="31"/>
                  </a:cubicBezTo>
                  <a:cubicBezTo>
                    <a:pt x="33" y="31"/>
                    <a:pt x="29" y="28"/>
                    <a:pt x="28" y="28"/>
                  </a:cubicBezTo>
                  <a:cubicBezTo>
                    <a:pt x="27" y="29"/>
                    <a:pt x="25" y="26"/>
                    <a:pt x="26" y="25"/>
                  </a:cubicBezTo>
                  <a:cubicBezTo>
                    <a:pt x="26" y="23"/>
                    <a:pt x="22" y="24"/>
                    <a:pt x="21" y="25"/>
                  </a:cubicBezTo>
                  <a:cubicBezTo>
                    <a:pt x="19" y="26"/>
                    <a:pt x="18" y="23"/>
                    <a:pt x="18" y="23"/>
                  </a:cubicBezTo>
                  <a:cubicBezTo>
                    <a:pt x="18" y="23"/>
                    <a:pt x="18" y="22"/>
                    <a:pt x="16" y="21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4" y="77"/>
                    <a:pt x="24" y="76"/>
                    <a:pt x="24" y="77"/>
                  </a:cubicBezTo>
                  <a:cubicBezTo>
                    <a:pt x="24" y="78"/>
                    <a:pt x="24" y="78"/>
                    <a:pt x="24" y="79"/>
                  </a:cubicBezTo>
                  <a:cubicBezTo>
                    <a:pt x="26" y="79"/>
                    <a:pt x="28" y="78"/>
                    <a:pt x="28" y="79"/>
                  </a:cubicBezTo>
                  <a:cubicBezTo>
                    <a:pt x="30" y="79"/>
                    <a:pt x="37" y="81"/>
                    <a:pt x="39" y="80"/>
                  </a:cubicBezTo>
                  <a:cubicBezTo>
                    <a:pt x="40" y="79"/>
                    <a:pt x="44" y="72"/>
                    <a:pt x="47" y="71"/>
                  </a:cubicBezTo>
                  <a:cubicBezTo>
                    <a:pt x="50" y="70"/>
                    <a:pt x="54" y="67"/>
                    <a:pt x="54" y="65"/>
                  </a:cubicBezTo>
                  <a:cubicBezTo>
                    <a:pt x="54" y="64"/>
                    <a:pt x="54" y="63"/>
                    <a:pt x="59" y="61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6" y="61"/>
                    <a:pt x="66" y="61"/>
                    <a:pt x="66" y="61"/>
                  </a:cubicBezTo>
                  <a:cubicBezTo>
                    <a:pt x="65" y="55"/>
                    <a:pt x="65" y="55"/>
                    <a:pt x="65" y="55"/>
                  </a:cubicBezTo>
                  <a:cubicBezTo>
                    <a:pt x="65" y="55"/>
                    <a:pt x="86" y="47"/>
                    <a:pt x="87" y="47"/>
                  </a:cubicBezTo>
                  <a:cubicBezTo>
                    <a:pt x="86" y="45"/>
                    <a:pt x="85" y="44"/>
                    <a:pt x="85" y="44"/>
                  </a:cubicBezTo>
                  <a:cubicBezTo>
                    <a:pt x="86" y="43"/>
                    <a:pt x="87" y="37"/>
                    <a:pt x="87" y="36"/>
                  </a:cubicBezTo>
                  <a:cubicBezTo>
                    <a:pt x="87" y="34"/>
                    <a:pt x="92" y="35"/>
                    <a:pt x="90" y="34"/>
                  </a:cubicBezTo>
                  <a:cubicBezTo>
                    <a:pt x="88" y="32"/>
                    <a:pt x="89" y="23"/>
                    <a:pt x="89" y="21"/>
                  </a:cubicBezTo>
                  <a:cubicBezTo>
                    <a:pt x="90" y="19"/>
                    <a:pt x="92" y="21"/>
                    <a:pt x="92" y="19"/>
                  </a:cubicBezTo>
                  <a:cubicBezTo>
                    <a:pt x="92" y="17"/>
                    <a:pt x="90" y="12"/>
                    <a:pt x="89" y="10"/>
                  </a:cubicBezTo>
                  <a:cubicBezTo>
                    <a:pt x="88" y="9"/>
                    <a:pt x="80" y="6"/>
                    <a:pt x="78" y="6"/>
                  </a:cubicBezTo>
                  <a:cubicBezTo>
                    <a:pt x="76" y="5"/>
                    <a:pt x="73" y="3"/>
                    <a:pt x="71" y="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3A50150-4222-441B-9EB7-D034DF33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0000" y="6084434"/>
              <a:ext cx="55563" cy="49213"/>
            </a:xfrm>
            <a:custGeom>
              <a:avLst/>
              <a:gdLst>
                <a:gd name="T0" fmla="*/ 13 w 16"/>
                <a:gd name="T1" fmla="*/ 0 h 14"/>
                <a:gd name="T2" fmla="*/ 8 w 16"/>
                <a:gd name="T3" fmla="*/ 1 h 14"/>
                <a:gd name="T4" fmla="*/ 4 w 16"/>
                <a:gd name="T5" fmla="*/ 2 h 14"/>
                <a:gd name="T6" fmla="*/ 3 w 16"/>
                <a:gd name="T7" fmla="*/ 3 h 14"/>
                <a:gd name="T8" fmla="*/ 2 w 16"/>
                <a:gd name="T9" fmla="*/ 8 h 14"/>
                <a:gd name="T10" fmla="*/ 0 w 16"/>
                <a:gd name="T11" fmla="*/ 10 h 14"/>
                <a:gd name="T12" fmla="*/ 1 w 16"/>
                <a:gd name="T13" fmla="*/ 12 h 14"/>
                <a:gd name="T14" fmla="*/ 4 w 16"/>
                <a:gd name="T15" fmla="*/ 13 h 14"/>
                <a:gd name="T16" fmla="*/ 8 w 16"/>
                <a:gd name="T17" fmla="*/ 10 h 14"/>
                <a:gd name="T18" fmla="*/ 15 w 16"/>
                <a:gd name="T19" fmla="*/ 9 h 14"/>
                <a:gd name="T20" fmla="*/ 14 w 16"/>
                <a:gd name="T21" fmla="*/ 3 h 14"/>
                <a:gd name="T22" fmla="*/ 13 w 16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4">
                  <a:moveTo>
                    <a:pt x="13" y="0"/>
                  </a:moveTo>
                  <a:cubicBezTo>
                    <a:pt x="11" y="0"/>
                    <a:pt x="9" y="1"/>
                    <a:pt x="8" y="1"/>
                  </a:cubicBezTo>
                  <a:cubicBezTo>
                    <a:pt x="7" y="2"/>
                    <a:pt x="6" y="2"/>
                    <a:pt x="4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1" y="3"/>
                    <a:pt x="2" y="8"/>
                    <a:pt x="2" y="8"/>
                  </a:cubicBezTo>
                  <a:cubicBezTo>
                    <a:pt x="2" y="8"/>
                    <a:pt x="0" y="8"/>
                    <a:pt x="0" y="10"/>
                  </a:cubicBezTo>
                  <a:cubicBezTo>
                    <a:pt x="0" y="12"/>
                    <a:pt x="1" y="12"/>
                    <a:pt x="1" y="12"/>
                  </a:cubicBezTo>
                  <a:cubicBezTo>
                    <a:pt x="2" y="13"/>
                    <a:pt x="3" y="13"/>
                    <a:pt x="4" y="13"/>
                  </a:cubicBezTo>
                  <a:cubicBezTo>
                    <a:pt x="9" y="14"/>
                    <a:pt x="8" y="10"/>
                    <a:pt x="8" y="10"/>
                  </a:cubicBezTo>
                  <a:cubicBezTo>
                    <a:pt x="8" y="10"/>
                    <a:pt x="15" y="11"/>
                    <a:pt x="15" y="9"/>
                  </a:cubicBezTo>
                  <a:cubicBezTo>
                    <a:pt x="16" y="7"/>
                    <a:pt x="14" y="3"/>
                    <a:pt x="14" y="3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7CB8A47-5634-4840-926F-2F246C711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6550" y="5709784"/>
              <a:ext cx="288925" cy="388938"/>
            </a:xfrm>
            <a:custGeom>
              <a:avLst/>
              <a:gdLst>
                <a:gd name="T0" fmla="*/ 19 w 83"/>
                <a:gd name="T1" fmla="*/ 21 h 112"/>
                <a:gd name="T2" fmla="*/ 24 w 83"/>
                <a:gd name="T3" fmla="*/ 26 h 112"/>
                <a:gd name="T4" fmla="*/ 41 w 83"/>
                <a:gd name="T5" fmla="*/ 31 h 112"/>
                <a:gd name="T6" fmla="*/ 52 w 83"/>
                <a:gd name="T7" fmla="*/ 34 h 112"/>
                <a:gd name="T8" fmla="*/ 55 w 83"/>
                <a:gd name="T9" fmla="*/ 36 h 112"/>
                <a:gd name="T10" fmla="*/ 33 w 83"/>
                <a:gd name="T11" fmla="*/ 57 h 112"/>
                <a:gd name="T12" fmla="*/ 24 w 83"/>
                <a:gd name="T13" fmla="*/ 59 h 112"/>
                <a:gd name="T14" fmla="*/ 14 w 83"/>
                <a:gd name="T15" fmla="*/ 64 h 112"/>
                <a:gd name="T16" fmla="*/ 7 w 83"/>
                <a:gd name="T17" fmla="*/ 65 h 112"/>
                <a:gd name="T18" fmla="*/ 3 w 83"/>
                <a:gd name="T19" fmla="*/ 71 h 112"/>
                <a:gd name="T20" fmla="*/ 0 w 83"/>
                <a:gd name="T21" fmla="*/ 77 h 112"/>
                <a:gd name="T22" fmla="*/ 0 w 83"/>
                <a:gd name="T23" fmla="*/ 106 h 112"/>
                <a:gd name="T24" fmla="*/ 4 w 83"/>
                <a:gd name="T25" fmla="*/ 112 h 112"/>
                <a:gd name="T26" fmla="*/ 22 w 83"/>
                <a:gd name="T27" fmla="*/ 93 h 112"/>
                <a:gd name="T28" fmla="*/ 36 w 83"/>
                <a:gd name="T29" fmla="*/ 82 h 112"/>
                <a:gd name="T30" fmla="*/ 56 w 83"/>
                <a:gd name="T31" fmla="*/ 63 h 112"/>
                <a:gd name="T32" fmla="*/ 65 w 83"/>
                <a:gd name="T33" fmla="*/ 48 h 112"/>
                <a:gd name="T34" fmla="*/ 72 w 83"/>
                <a:gd name="T35" fmla="*/ 35 h 112"/>
                <a:gd name="T36" fmla="*/ 80 w 83"/>
                <a:gd name="T37" fmla="*/ 19 h 112"/>
                <a:gd name="T38" fmla="*/ 83 w 83"/>
                <a:gd name="T39" fmla="*/ 5 h 112"/>
                <a:gd name="T40" fmla="*/ 77 w 83"/>
                <a:gd name="T41" fmla="*/ 3 h 112"/>
                <a:gd name="T42" fmla="*/ 59 w 83"/>
                <a:gd name="T43" fmla="*/ 7 h 112"/>
                <a:gd name="T44" fmla="*/ 47 w 83"/>
                <a:gd name="T45" fmla="*/ 10 h 112"/>
                <a:gd name="T46" fmla="*/ 36 w 83"/>
                <a:gd name="T47" fmla="*/ 12 h 112"/>
                <a:gd name="T48" fmla="*/ 23 w 83"/>
                <a:gd name="T49" fmla="*/ 11 h 112"/>
                <a:gd name="T50" fmla="*/ 19 w 83"/>
                <a:gd name="T51" fmla="*/ 7 h 112"/>
                <a:gd name="T52" fmla="*/ 14 w 83"/>
                <a:gd name="T53" fmla="*/ 14 h 112"/>
                <a:gd name="T54" fmla="*/ 19 w 83"/>
                <a:gd name="T55" fmla="*/ 2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3" h="112">
                  <a:moveTo>
                    <a:pt x="19" y="21"/>
                  </a:moveTo>
                  <a:cubicBezTo>
                    <a:pt x="20" y="22"/>
                    <a:pt x="23" y="25"/>
                    <a:pt x="24" y="26"/>
                  </a:cubicBezTo>
                  <a:cubicBezTo>
                    <a:pt x="26" y="26"/>
                    <a:pt x="35" y="29"/>
                    <a:pt x="41" y="31"/>
                  </a:cubicBezTo>
                  <a:cubicBezTo>
                    <a:pt x="46" y="34"/>
                    <a:pt x="50" y="34"/>
                    <a:pt x="52" y="34"/>
                  </a:cubicBezTo>
                  <a:cubicBezTo>
                    <a:pt x="53" y="34"/>
                    <a:pt x="56" y="35"/>
                    <a:pt x="55" y="36"/>
                  </a:cubicBezTo>
                  <a:cubicBezTo>
                    <a:pt x="53" y="37"/>
                    <a:pt x="35" y="55"/>
                    <a:pt x="33" y="57"/>
                  </a:cubicBezTo>
                  <a:cubicBezTo>
                    <a:pt x="31" y="60"/>
                    <a:pt x="29" y="59"/>
                    <a:pt x="24" y="59"/>
                  </a:cubicBezTo>
                  <a:cubicBezTo>
                    <a:pt x="19" y="59"/>
                    <a:pt x="15" y="64"/>
                    <a:pt x="14" y="64"/>
                  </a:cubicBezTo>
                  <a:cubicBezTo>
                    <a:pt x="13" y="64"/>
                    <a:pt x="10" y="65"/>
                    <a:pt x="7" y="65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7" y="108"/>
                    <a:pt x="16" y="100"/>
                    <a:pt x="22" y="93"/>
                  </a:cubicBezTo>
                  <a:cubicBezTo>
                    <a:pt x="29" y="86"/>
                    <a:pt x="32" y="84"/>
                    <a:pt x="36" y="82"/>
                  </a:cubicBezTo>
                  <a:cubicBezTo>
                    <a:pt x="40" y="80"/>
                    <a:pt x="49" y="71"/>
                    <a:pt x="56" y="63"/>
                  </a:cubicBezTo>
                  <a:cubicBezTo>
                    <a:pt x="60" y="57"/>
                    <a:pt x="65" y="52"/>
                    <a:pt x="65" y="48"/>
                  </a:cubicBezTo>
                  <a:cubicBezTo>
                    <a:pt x="66" y="44"/>
                    <a:pt x="70" y="39"/>
                    <a:pt x="72" y="35"/>
                  </a:cubicBezTo>
                  <a:cubicBezTo>
                    <a:pt x="75" y="32"/>
                    <a:pt x="80" y="22"/>
                    <a:pt x="80" y="19"/>
                  </a:cubicBezTo>
                  <a:cubicBezTo>
                    <a:pt x="80" y="17"/>
                    <a:pt x="82" y="10"/>
                    <a:pt x="83" y="5"/>
                  </a:cubicBezTo>
                  <a:cubicBezTo>
                    <a:pt x="83" y="0"/>
                    <a:pt x="79" y="0"/>
                    <a:pt x="77" y="3"/>
                  </a:cubicBezTo>
                  <a:cubicBezTo>
                    <a:pt x="76" y="5"/>
                    <a:pt x="66" y="7"/>
                    <a:pt x="59" y="7"/>
                  </a:cubicBezTo>
                  <a:cubicBezTo>
                    <a:pt x="53" y="8"/>
                    <a:pt x="49" y="8"/>
                    <a:pt x="47" y="10"/>
                  </a:cubicBezTo>
                  <a:cubicBezTo>
                    <a:pt x="44" y="13"/>
                    <a:pt x="38" y="10"/>
                    <a:pt x="36" y="12"/>
                  </a:cubicBezTo>
                  <a:cubicBezTo>
                    <a:pt x="34" y="15"/>
                    <a:pt x="25" y="17"/>
                    <a:pt x="23" y="11"/>
                  </a:cubicBezTo>
                  <a:cubicBezTo>
                    <a:pt x="22" y="9"/>
                    <a:pt x="20" y="8"/>
                    <a:pt x="19" y="7"/>
                  </a:cubicBezTo>
                  <a:cubicBezTo>
                    <a:pt x="16" y="9"/>
                    <a:pt x="14" y="13"/>
                    <a:pt x="14" y="14"/>
                  </a:cubicBezTo>
                  <a:cubicBezTo>
                    <a:pt x="15" y="15"/>
                    <a:pt x="18" y="20"/>
                    <a:pt x="19" y="2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F892D0F-A3E5-4EDA-A2F7-0D546C61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4300" y="4996996"/>
              <a:ext cx="336550" cy="268288"/>
            </a:xfrm>
            <a:custGeom>
              <a:avLst/>
              <a:gdLst>
                <a:gd name="T0" fmla="*/ 36 w 97"/>
                <a:gd name="T1" fmla="*/ 77 h 77"/>
                <a:gd name="T2" fmla="*/ 35 w 97"/>
                <a:gd name="T3" fmla="*/ 66 h 77"/>
                <a:gd name="T4" fmla="*/ 48 w 97"/>
                <a:gd name="T5" fmla="*/ 58 h 77"/>
                <a:gd name="T6" fmla="*/ 54 w 97"/>
                <a:gd name="T7" fmla="*/ 56 h 77"/>
                <a:gd name="T8" fmla="*/ 61 w 97"/>
                <a:gd name="T9" fmla="*/ 55 h 77"/>
                <a:gd name="T10" fmla="*/ 65 w 97"/>
                <a:gd name="T11" fmla="*/ 50 h 77"/>
                <a:gd name="T12" fmla="*/ 71 w 97"/>
                <a:gd name="T13" fmla="*/ 48 h 77"/>
                <a:gd name="T14" fmla="*/ 75 w 97"/>
                <a:gd name="T15" fmla="*/ 45 h 77"/>
                <a:gd name="T16" fmla="*/ 76 w 97"/>
                <a:gd name="T17" fmla="*/ 40 h 77"/>
                <a:gd name="T18" fmla="*/ 78 w 97"/>
                <a:gd name="T19" fmla="*/ 38 h 77"/>
                <a:gd name="T20" fmla="*/ 83 w 97"/>
                <a:gd name="T21" fmla="*/ 36 h 77"/>
                <a:gd name="T22" fmla="*/ 95 w 97"/>
                <a:gd name="T23" fmla="*/ 35 h 77"/>
                <a:gd name="T24" fmla="*/ 97 w 97"/>
                <a:gd name="T25" fmla="*/ 32 h 77"/>
                <a:gd name="T26" fmla="*/ 93 w 97"/>
                <a:gd name="T27" fmla="*/ 26 h 77"/>
                <a:gd name="T28" fmla="*/ 93 w 97"/>
                <a:gd name="T29" fmla="*/ 19 h 77"/>
                <a:gd name="T30" fmla="*/ 91 w 97"/>
                <a:gd name="T31" fmla="*/ 11 h 77"/>
                <a:gd name="T32" fmla="*/ 89 w 97"/>
                <a:gd name="T33" fmla="*/ 8 h 77"/>
                <a:gd name="T34" fmla="*/ 80 w 97"/>
                <a:gd name="T35" fmla="*/ 6 h 77"/>
                <a:gd name="T36" fmla="*/ 66 w 97"/>
                <a:gd name="T37" fmla="*/ 5 h 77"/>
                <a:gd name="T38" fmla="*/ 59 w 97"/>
                <a:gd name="T39" fmla="*/ 1 h 77"/>
                <a:gd name="T40" fmla="*/ 50 w 97"/>
                <a:gd name="T41" fmla="*/ 17 h 77"/>
                <a:gd name="T42" fmla="*/ 38 w 97"/>
                <a:gd name="T43" fmla="*/ 23 h 77"/>
                <a:gd name="T44" fmla="*/ 32 w 97"/>
                <a:gd name="T45" fmla="*/ 30 h 77"/>
                <a:gd name="T46" fmla="*/ 27 w 97"/>
                <a:gd name="T47" fmla="*/ 38 h 77"/>
                <a:gd name="T48" fmla="*/ 27 w 97"/>
                <a:gd name="T49" fmla="*/ 50 h 77"/>
                <a:gd name="T50" fmla="*/ 18 w 97"/>
                <a:gd name="T51" fmla="*/ 63 h 77"/>
                <a:gd name="T52" fmla="*/ 6 w 97"/>
                <a:gd name="T53" fmla="*/ 71 h 77"/>
                <a:gd name="T54" fmla="*/ 0 w 97"/>
                <a:gd name="T55" fmla="*/ 74 h 77"/>
                <a:gd name="T56" fmla="*/ 30 w 97"/>
                <a:gd name="T57" fmla="*/ 74 h 77"/>
                <a:gd name="T58" fmla="*/ 36 w 97"/>
                <a:gd name="T5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7" h="77">
                  <a:moveTo>
                    <a:pt x="36" y="77"/>
                  </a:moveTo>
                  <a:cubicBezTo>
                    <a:pt x="36" y="72"/>
                    <a:pt x="35" y="67"/>
                    <a:pt x="35" y="66"/>
                  </a:cubicBezTo>
                  <a:cubicBezTo>
                    <a:pt x="36" y="65"/>
                    <a:pt x="46" y="59"/>
                    <a:pt x="48" y="58"/>
                  </a:cubicBezTo>
                  <a:cubicBezTo>
                    <a:pt x="50" y="57"/>
                    <a:pt x="54" y="58"/>
                    <a:pt x="54" y="56"/>
                  </a:cubicBezTo>
                  <a:cubicBezTo>
                    <a:pt x="54" y="54"/>
                    <a:pt x="58" y="55"/>
                    <a:pt x="61" y="55"/>
                  </a:cubicBezTo>
                  <a:cubicBezTo>
                    <a:pt x="63" y="54"/>
                    <a:pt x="65" y="52"/>
                    <a:pt x="65" y="50"/>
                  </a:cubicBezTo>
                  <a:cubicBezTo>
                    <a:pt x="65" y="48"/>
                    <a:pt x="69" y="48"/>
                    <a:pt x="71" y="48"/>
                  </a:cubicBezTo>
                  <a:cubicBezTo>
                    <a:pt x="73" y="48"/>
                    <a:pt x="73" y="45"/>
                    <a:pt x="75" y="45"/>
                  </a:cubicBezTo>
                  <a:cubicBezTo>
                    <a:pt x="76" y="45"/>
                    <a:pt x="75" y="43"/>
                    <a:pt x="76" y="40"/>
                  </a:cubicBezTo>
                  <a:cubicBezTo>
                    <a:pt x="76" y="38"/>
                    <a:pt x="76" y="38"/>
                    <a:pt x="78" y="38"/>
                  </a:cubicBezTo>
                  <a:cubicBezTo>
                    <a:pt x="81" y="38"/>
                    <a:pt x="83" y="37"/>
                    <a:pt x="83" y="36"/>
                  </a:cubicBezTo>
                  <a:cubicBezTo>
                    <a:pt x="83" y="34"/>
                    <a:pt x="93" y="35"/>
                    <a:pt x="95" y="35"/>
                  </a:cubicBezTo>
                  <a:cubicBezTo>
                    <a:pt x="96" y="35"/>
                    <a:pt x="97" y="33"/>
                    <a:pt x="97" y="32"/>
                  </a:cubicBezTo>
                  <a:cubicBezTo>
                    <a:pt x="96" y="31"/>
                    <a:pt x="95" y="27"/>
                    <a:pt x="93" y="26"/>
                  </a:cubicBezTo>
                  <a:cubicBezTo>
                    <a:pt x="92" y="26"/>
                    <a:pt x="93" y="22"/>
                    <a:pt x="93" y="19"/>
                  </a:cubicBezTo>
                  <a:cubicBezTo>
                    <a:pt x="93" y="16"/>
                    <a:pt x="92" y="13"/>
                    <a:pt x="91" y="11"/>
                  </a:cubicBezTo>
                  <a:cubicBezTo>
                    <a:pt x="90" y="10"/>
                    <a:pt x="90" y="9"/>
                    <a:pt x="89" y="8"/>
                  </a:cubicBezTo>
                  <a:cubicBezTo>
                    <a:pt x="86" y="8"/>
                    <a:pt x="83" y="6"/>
                    <a:pt x="80" y="6"/>
                  </a:cubicBezTo>
                  <a:cubicBezTo>
                    <a:pt x="76" y="6"/>
                    <a:pt x="69" y="8"/>
                    <a:pt x="66" y="5"/>
                  </a:cubicBezTo>
                  <a:cubicBezTo>
                    <a:pt x="63" y="1"/>
                    <a:pt x="61" y="0"/>
                    <a:pt x="59" y="1"/>
                  </a:cubicBezTo>
                  <a:cubicBezTo>
                    <a:pt x="56" y="2"/>
                    <a:pt x="52" y="14"/>
                    <a:pt x="50" y="17"/>
                  </a:cubicBezTo>
                  <a:cubicBezTo>
                    <a:pt x="48" y="21"/>
                    <a:pt x="41" y="23"/>
                    <a:pt x="38" y="23"/>
                  </a:cubicBezTo>
                  <a:cubicBezTo>
                    <a:pt x="34" y="23"/>
                    <a:pt x="34" y="28"/>
                    <a:pt x="32" y="30"/>
                  </a:cubicBezTo>
                  <a:cubicBezTo>
                    <a:pt x="29" y="32"/>
                    <a:pt x="30" y="35"/>
                    <a:pt x="27" y="38"/>
                  </a:cubicBezTo>
                  <a:cubicBezTo>
                    <a:pt x="24" y="40"/>
                    <a:pt x="26" y="47"/>
                    <a:pt x="27" y="50"/>
                  </a:cubicBezTo>
                  <a:cubicBezTo>
                    <a:pt x="29" y="53"/>
                    <a:pt x="22" y="61"/>
                    <a:pt x="18" y="63"/>
                  </a:cubicBezTo>
                  <a:cubicBezTo>
                    <a:pt x="14" y="66"/>
                    <a:pt x="12" y="70"/>
                    <a:pt x="6" y="71"/>
                  </a:cubicBezTo>
                  <a:cubicBezTo>
                    <a:pt x="3" y="72"/>
                    <a:pt x="1" y="73"/>
                    <a:pt x="0" y="74"/>
                  </a:cubicBezTo>
                  <a:cubicBezTo>
                    <a:pt x="10" y="74"/>
                    <a:pt x="25" y="74"/>
                    <a:pt x="30" y="74"/>
                  </a:cubicBezTo>
                  <a:cubicBezTo>
                    <a:pt x="36" y="74"/>
                    <a:pt x="35" y="75"/>
                    <a:pt x="36" y="7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08B7043-AF7F-4AE6-B2D4-4A29306C0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7388" y="4949371"/>
              <a:ext cx="117475" cy="225425"/>
            </a:xfrm>
            <a:custGeom>
              <a:avLst/>
              <a:gdLst>
                <a:gd name="T0" fmla="*/ 9 w 34"/>
                <a:gd name="T1" fmla="*/ 17 h 65"/>
                <a:gd name="T2" fmla="*/ 7 w 34"/>
                <a:gd name="T3" fmla="*/ 25 h 65"/>
                <a:gd name="T4" fmla="*/ 2 w 34"/>
                <a:gd name="T5" fmla="*/ 31 h 65"/>
                <a:gd name="T6" fmla="*/ 5 w 34"/>
                <a:gd name="T7" fmla="*/ 39 h 65"/>
                <a:gd name="T8" fmla="*/ 8 w 34"/>
                <a:gd name="T9" fmla="*/ 44 h 65"/>
                <a:gd name="T10" fmla="*/ 15 w 34"/>
                <a:gd name="T11" fmla="*/ 49 h 65"/>
                <a:gd name="T12" fmla="*/ 18 w 34"/>
                <a:gd name="T13" fmla="*/ 63 h 65"/>
                <a:gd name="T14" fmla="*/ 19 w 34"/>
                <a:gd name="T15" fmla="*/ 65 h 65"/>
                <a:gd name="T16" fmla="*/ 22 w 34"/>
                <a:gd name="T17" fmla="*/ 63 h 65"/>
                <a:gd name="T18" fmla="*/ 24 w 34"/>
                <a:gd name="T19" fmla="*/ 56 h 65"/>
                <a:gd name="T20" fmla="*/ 25 w 34"/>
                <a:gd name="T21" fmla="*/ 53 h 65"/>
                <a:gd name="T22" fmla="*/ 31 w 34"/>
                <a:gd name="T23" fmla="*/ 47 h 65"/>
                <a:gd name="T24" fmla="*/ 34 w 34"/>
                <a:gd name="T25" fmla="*/ 44 h 65"/>
                <a:gd name="T26" fmla="*/ 34 w 34"/>
                <a:gd name="T27" fmla="*/ 40 h 65"/>
                <a:gd name="T28" fmla="*/ 31 w 34"/>
                <a:gd name="T29" fmla="*/ 37 h 65"/>
                <a:gd name="T30" fmla="*/ 28 w 34"/>
                <a:gd name="T31" fmla="*/ 34 h 65"/>
                <a:gd name="T32" fmla="*/ 22 w 34"/>
                <a:gd name="T33" fmla="*/ 31 h 65"/>
                <a:gd name="T34" fmla="*/ 28 w 34"/>
                <a:gd name="T35" fmla="*/ 26 h 65"/>
                <a:gd name="T36" fmla="*/ 28 w 34"/>
                <a:gd name="T37" fmla="*/ 15 h 65"/>
                <a:gd name="T38" fmla="*/ 30 w 34"/>
                <a:gd name="T39" fmla="*/ 8 h 65"/>
                <a:gd name="T40" fmla="*/ 29 w 34"/>
                <a:gd name="T41" fmla="*/ 5 h 65"/>
                <a:gd name="T42" fmla="*/ 25 w 34"/>
                <a:gd name="T43" fmla="*/ 4 h 65"/>
                <a:gd name="T44" fmla="*/ 14 w 34"/>
                <a:gd name="T45" fmla="*/ 3 h 65"/>
                <a:gd name="T46" fmla="*/ 9 w 34"/>
                <a:gd name="T47" fmla="*/ 4 h 65"/>
                <a:gd name="T48" fmla="*/ 9 w 34"/>
                <a:gd name="T49" fmla="*/ 1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65">
                  <a:moveTo>
                    <a:pt x="9" y="17"/>
                  </a:moveTo>
                  <a:cubicBezTo>
                    <a:pt x="11" y="20"/>
                    <a:pt x="9" y="24"/>
                    <a:pt x="7" y="25"/>
                  </a:cubicBezTo>
                  <a:cubicBezTo>
                    <a:pt x="5" y="26"/>
                    <a:pt x="4" y="31"/>
                    <a:pt x="2" y="31"/>
                  </a:cubicBezTo>
                  <a:cubicBezTo>
                    <a:pt x="0" y="31"/>
                    <a:pt x="2" y="38"/>
                    <a:pt x="5" y="39"/>
                  </a:cubicBezTo>
                  <a:cubicBezTo>
                    <a:pt x="8" y="41"/>
                    <a:pt x="8" y="43"/>
                    <a:pt x="8" y="44"/>
                  </a:cubicBezTo>
                  <a:cubicBezTo>
                    <a:pt x="8" y="46"/>
                    <a:pt x="13" y="47"/>
                    <a:pt x="15" y="49"/>
                  </a:cubicBezTo>
                  <a:cubicBezTo>
                    <a:pt x="16" y="51"/>
                    <a:pt x="18" y="60"/>
                    <a:pt x="18" y="63"/>
                  </a:cubicBezTo>
                  <a:cubicBezTo>
                    <a:pt x="18" y="64"/>
                    <a:pt x="19" y="65"/>
                    <a:pt x="19" y="65"/>
                  </a:cubicBezTo>
                  <a:cubicBezTo>
                    <a:pt x="20" y="65"/>
                    <a:pt x="22" y="64"/>
                    <a:pt x="22" y="63"/>
                  </a:cubicBezTo>
                  <a:cubicBezTo>
                    <a:pt x="24" y="60"/>
                    <a:pt x="24" y="57"/>
                    <a:pt x="24" y="56"/>
                  </a:cubicBezTo>
                  <a:cubicBezTo>
                    <a:pt x="23" y="55"/>
                    <a:pt x="24" y="53"/>
                    <a:pt x="25" y="53"/>
                  </a:cubicBezTo>
                  <a:cubicBezTo>
                    <a:pt x="26" y="52"/>
                    <a:pt x="30" y="47"/>
                    <a:pt x="31" y="47"/>
                  </a:cubicBezTo>
                  <a:cubicBezTo>
                    <a:pt x="32" y="46"/>
                    <a:pt x="34" y="47"/>
                    <a:pt x="34" y="44"/>
                  </a:cubicBezTo>
                  <a:cubicBezTo>
                    <a:pt x="34" y="43"/>
                    <a:pt x="34" y="42"/>
                    <a:pt x="34" y="40"/>
                  </a:cubicBezTo>
                  <a:cubicBezTo>
                    <a:pt x="33" y="39"/>
                    <a:pt x="31" y="37"/>
                    <a:pt x="31" y="37"/>
                  </a:cubicBezTo>
                  <a:cubicBezTo>
                    <a:pt x="31" y="35"/>
                    <a:pt x="29" y="32"/>
                    <a:pt x="28" y="34"/>
                  </a:cubicBezTo>
                  <a:cubicBezTo>
                    <a:pt x="27" y="35"/>
                    <a:pt x="22" y="34"/>
                    <a:pt x="22" y="31"/>
                  </a:cubicBezTo>
                  <a:cubicBezTo>
                    <a:pt x="21" y="28"/>
                    <a:pt x="25" y="28"/>
                    <a:pt x="28" y="26"/>
                  </a:cubicBezTo>
                  <a:cubicBezTo>
                    <a:pt x="31" y="23"/>
                    <a:pt x="32" y="18"/>
                    <a:pt x="28" y="15"/>
                  </a:cubicBezTo>
                  <a:cubicBezTo>
                    <a:pt x="25" y="12"/>
                    <a:pt x="27" y="10"/>
                    <a:pt x="30" y="8"/>
                  </a:cubicBezTo>
                  <a:cubicBezTo>
                    <a:pt x="32" y="5"/>
                    <a:pt x="30" y="4"/>
                    <a:pt x="29" y="5"/>
                  </a:cubicBezTo>
                  <a:cubicBezTo>
                    <a:pt x="27" y="6"/>
                    <a:pt x="25" y="6"/>
                    <a:pt x="25" y="4"/>
                  </a:cubicBezTo>
                  <a:cubicBezTo>
                    <a:pt x="24" y="1"/>
                    <a:pt x="17" y="0"/>
                    <a:pt x="14" y="3"/>
                  </a:cubicBezTo>
                  <a:cubicBezTo>
                    <a:pt x="13" y="4"/>
                    <a:pt x="11" y="4"/>
                    <a:pt x="9" y="4"/>
                  </a:cubicBezTo>
                  <a:cubicBezTo>
                    <a:pt x="9" y="9"/>
                    <a:pt x="8" y="15"/>
                    <a:pt x="9" y="1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07C3CF7E-0D2B-4640-90AC-68ADC1629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6538" y="4955721"/>
              <a:ext cx="582613" cy="558800"/>
            </a:xfrm>
            <a:custGeom>
              <a:avLst/>
              <a:gdLst>
                <a:gd name="T0" fmla="*/ 58 w 168"/>
                <a:gd name="T1" fmla="*/ 31 h 161"/>
                <a:gd name="T2" fmla="*/ 58 w 168"/>
                <a:gd name="T3" fmla="*/ 38 h 161"/>
                <a:gd name="T4" fmla="*/ 62 w 168"/>
                <a:gd name="T5" fmla="*/ 44 h 161"/>
                <a:gd name="T6" fmla="*/ 60 w 168"/>
                <a:gd name="T7" fmla="*/ 47 h 161"/>
                <a:gd name="T8" fmla="*/ 48 w 168"/>
                <a:gd name="T9" fmla="*/ 48 h 161"/>
                <a:gd name="T10" fmla="*/ 43 w 168"/>
                <a:gd name="T11" fmla="*/ 50 h 161"/>
                <a:gd name="T12" fmla="*/ 41 w 168"/>
                <a:gd name="T13" fmla="*/ 52 h 161"/>
                <a:gd name="T14" fmla="*/ 40 w 168"/>
                <a:gd name="T15" fmla="*/ 57 h 161"/>
                <a:gd name="T16" fmla="*/ 36 w 168"/>
                <a:gd name="T17" fmla="*/ 60 h 161"/>
                <a:gd name="T18" fmla="*/ 30 w 168"/>
                <a:gd name="T19" fmla="*/ 62 h 161"/>
                <a:gd name="T20" fmla="*/ 26 w 168"/>
                <a:gd name="T21" fmla="*/ 67 h 161"/>
                <a:gd name="T22" fmla="*/ 19 w 168"/>
                <a:gd name="T23" fmla="*/ 68 h 161"/>
                <a:gd name="T24" fmla="*/ 13 w 168"/>
                <a:gd name="T25" fmla="*/ 70 h 161"/>
                <a:gd name="T26" fmla="*/ 0 w 168"/>
                <a:gd name="T27" fmla="*/ 78 h 161"/>
                <a:gd name="T28" fmla="*/ 1 w 168"/>
                <a:gd name="T29" fmla="*/ 89 h 161"/>
                <a:gd name="T30" fmla="*/ 2 w 168"/>
                <a:gd name="T31" fmla="*/ 91 h 161"/>
                <a:gd name="T32" fmla="*/ 80 w 168"/>
                <a:gd name="T33" fmla="*/ 143 h 161"/>
                <a:gd name="T34" fmla="*/ 85 w 168"/>
                <a:gd name="T35" fmla="*/ 150 h 161"/>
                <a:gd name="T36" fmla="*/ 94 w 168"/>
                <a:gd name="T37" fmla="*/ 153 h 161"/>
                <a:gd name="T38" fmla="*/ 98 w 168"/>
                <a:gd name="T39" fmla="*/ 161 h 161"/>
                <a:gd name="T40" fmla="*/ 106 w 168"/>
                <a:gd name="T41" fmla="*/ 160 h 161"/>
                <a:gd name="T42" fmla="*/ 119 w 168"/>
                <a:gd name="T43" fmla="*/ 156 h 161"/>
                <a:gd name="T44" fmla="*/ 133 w 168"/>
                <a:gd name="T45" fmla="*/ 144 h 161"/>
                <a:gd name="T46" fmla="*/ 168 w 168"/>
                <a:gd name="T47" fmla="*/ 122 h 161"/>
                <a:gd name="T48" fmla="*/ 168 w 168"/>
                <a:gd name="T49" fmla="*/ 122 h 161"/>
                <a:gd name="T50" fmla="*/ 164 w 168"/>
                <a:gd name="T51" fmla="*/ 115 h 161"/>
                <a:gd name="T52" fmla="*/ 158 w 168"/>
                <a:gd name="T53" fmla="*/ 114 h 161"/>
                <a:gd name="T54" fmla="*/ 152 w 168"/>
                <a:gd name="T55" fmla="*/ 110 h 161"/>
                <a:gd name="T56" fmla="*/ 151 w 168"/>
                <a:gd name="T57" fmla="*/ 104 h 161"/>
                <a:gd name="T58" fmla="*/ 148 w 168"/>
                <a:gd name="T59" fmla="*/ 99 h 161"/>
                <a:gd name="T60" fmla="*/ 151 w 168"/>
                <a:gd name="T61" fmla="*/ 95 h 161"/>
                <a:gd name="T62" fmla="*/ 150 w 168"/>
                <a:gd name="T63" fmla="*/ 91 h 161"/>
                <a:gd name="T64" fmla="*/ 150 w 168"/>
                <a:gd name="T65" fmla="*/ 86 h 161"/>
                <a:gd name="T66" fmla="*/ 151 w 168"/>
                <a:gd name="T67" fmla="*/ 81 h 161"/>
                <a:gd name="T68" fmla="*/ 151 w 168"/>
                <a:gd name="T69" fmla="*/ 73 h 161"/>
                <a:gd name="T70" fmla="*/ 147 w 168"/>
                <a:gd name="T71" fmla="*/ 65 h 161"/>
                <a:gd name="T72" fmla="*/ 149 w 168"/>
                <a:gd name="T73" fmla="*/ 63 h 161"/>
                <a:gd name="T74" fmla="*/ 148 w 168"/>
                <a:gd name="T75" fmla="*/ 61 h 161"/>
                <a:gd name="T76" fmla="*/ 145 w 168"/>
                <a:gd name="T77" fmla="*/ 47 h 161"/>
                <a:gd name="T78" fmla="*/ 138 w 168"/>
                <a:gd name="T79" fmla="*/ 42 h 161"/>
                <a:gd name="T80" fmla="*/ 135 w 168"/>
                <a:gd name="T81" fmla="*/ 37 h 161"/>
                <a:gd name="T82" fmla="*/ 132 w 168"/>
                <a:gd name="T83" fmla="*/ 29 h 161"/>
                <a:gd name="T84" fmla="*/ 137 w 168"/>
                <a:gd name="T85" fmla="*/ 23 h 161"/>
                <a:gd name="T86" fmla="*/ 139 w 168"/>
                <a:gd name="T87" fmla="*/ 15 h 161"/>
                <a:gd name="T88" fmla="*/ 139 w 168"/>
                <a:gd name="T89" fmla="*/ 2 h 161"/>
                <a:gd name="T90" fmla="*/ 132 w 168"/>
                <a:gd name="T91" fmla="*/ 1 h 161"/>
                <a:gd name="T92" fmla="*/ 124 w 168"/>
                <a:gd name="T93" fmla="*/ 2 h 161"/>
                <a:gd name="T94" fmla="*/ 113 w 168"/>
                <a:gd name="T95" fmla="*/ 4 h 161"/>
                <a:gd name="T96" fmla="*/ 82 w 168"/>
                <a:gd name="T97" fmla="*/ 6 h 161"/>
                <a:gd name="T98" fmla="*/ 70 w 168"/>
                <a:gd name="T99" fmla="*/ 12 h 161"/>
                <a:gd name="T100" fmla="*/ 57 w 168"/>
                <a:gd name="T101" fmla="*/ 19 h 161"/>
                <a:gd name="T102" fmla="*/ 54 w 168"/>
                <a:gd name="T103" fmla="*/ 20 h 161"/>
                <a:gd name="T104" fmla="*/ 56 w 168"/>
                <a:gd name="T105" fmla="*/ 23 h 161"/>
                <a:gd name="T106" fmla="*/ 58 w 168"/>
                <a:gd name="T107" fmla="*/ 3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8" h="161">
                  <a:moveTo>
                    <a:pt x="58" y="31"/>
                  </a:moveTo>
                  <a:cubicBezTo>
                    <a:pt x="58" y="34"/>
                    <a:pt x="57" y="38"/>
                    <a:pt x="58" y="38"/>
                  </a:cubicBezTo>
                  <a:cubicBezTo>
                    <a:pt x="60" y="39"/>
                    <a:pt x="61" y="43"/>
                    <a:pt x="62" y="44"/>
                  </a:cubicBezTo>
                  <a:cubicBezTo>
                    <a:pt x="62" y="45"/>
                    <a:pt x="61" y="47"/>
                    <a:pt x="60" y="47"/>
                  </a:cubicBezTo>
                  <a:cubicBezTo>
                    <a:pt x="58" y="47"/>
                    <a:pt x="48" y="46"/>
                    <a:pt x="48" y="48"/>
                  </a:cubicBezTo>
                  <a:cubicBezTo>
                    <a:pt x="48" y="49"/>
                    <a:pt x="46" y="50"/>
                    <a:pt x="43" y="50"/>
                  </a:cubicBezTo>
                  <a:cubicBezTo>
                    <a:pt x="41" y="50"/>
                    <a:pt x="41" y="50"/>
                    <a:pt x="41" y="52"/>
                  </a:cubicBezTo>
                  <a:cubicBezTo>
                    <a:pt x="40" y="55"/>
                    <a:pt x="41" y="57"/>
                    <a:pt x="40" y="57"/>
                  </a:cubicBezTo>
                  <a:cubicBezTo>
                    <a:pt x="38" y="57"/>
                    <a:pt x="38" y="60"/>
                    <a:pt x="36" y="60"/>
                  </a:cubicBezTo>
                  <a:cubicBezTo>
                    <a:pt x="34" y="60"/>
                    <a:pt x="30" y="60"/>
                    <a:pt x="30" y="62"/>
                  </a:cubicBezTo>
                  <a:cubicBezTo>
                    <a:pt x="30" y="64"/>
                    <a:pt x="28" y="66"/>
                    <a:pt x="26" y="67"/>
                  </a:cubicBezTo>
                  <a:cubicBezTo>
                    <a:pt x="23" y="67"/>
                    <a:pt x="19" y="66"/>
                    <a:pt x="19" y="68"/>
                  </a:cubicBezTo>
                  <a:cubicBezTo>
                    <a:pt x="19" y="70"/>
                    <a:pt x="15" y="69"/>
                    <a:pt x="13" y="70"/>
                  </a:cubicBezTo>
                  <a:cubicBezTo>
                    <a:pt x="11" y="71"/>
                    <a:pt x="1" y="77"/>
                    <a:pt x="0" y="78"/>
                  </a:cubicBezTo>
                  <a:cubicBezTo>
                    <a:pt x="0" y="79"/>
                    <a:pt x="1" y="84"/>
                    <a:pt x="1" y="89"/>
                  </a:cubicBezTo>
                  <a:cubicBezTo>
                    <a:pt x="1" y="90"/>
                    <a:pt x="1" y="90"/>
                    <a:pt x="2" y="91"/>
                  </a:cubicBezTo>
                  <a:cubicBezTo>
                    <a:pt x="6" y="93"/>
                    <a:pt x="78" y="140"/>
                    <a:pt x="80" y="143"/>
                  </a:cubicBezTo>
                  <a:cubicBezTo>
                    <a:pt x="83" y="145"/>
                    <a:pt x="85" y="150"/>
                    <a:pt x="85" y="150"/>
                  </a:cubicBezTo>
                  <a:cubicBezTo>
                    <a:pt x="85" y="150"/>
                    <a:pt x="90" y="151"/>
                    <a:pt x="94" y="153"/>
                  </a:cubicBezTo>
                  <a:cubicBezTo>
                    <a:pt x="98" y="155"/>
                    <a:pt x="98" y="161"/>
                    <a:pt x="98" y="161"/>
                  </a:cubicBezTo>
                  <a:cubicBezTo>
                    <a:pt x="98" y="161"/>
                    <a:pt x="103" y="160"/>
                    <a:pt x="106" y="160"/>
                  </a:cubicBezTo>
                  <a:cubicBezTo>
                    <a:pt x="109" y="159"/>
                    <a:pt x="119" y="156"/>
                    <a:pt x="119" y="156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8" y="122"/>
                    <a:pt x="168" y="122"/>
                    <a:pt x="168" y="122"/>
                  </a:cubicBezTo>
                  <a:cubicBezTo>
                    <a:pt x="167" y="118"/>
                    <a:pt x="166" y="115"/>
                    <a:pt x="164" y="115"/>
                  </a:cubicBezTo>
                  <a:cubicBezTo>
                    <a:pt x="162" y="115"/>
                    <a:pt x="160" y="114"/>
                    <a:pt x="158" y="114"/>
                  </a:cubicBezTo>
                  <a:cubicBezTo>
                    <a:pt x="156" y="114"/>
                    <a:pt x="153" y="112"/>
                    <a:pt x="152" y="110"/>
                  </a:cubicBezTo>
                  <a:cubicBezTo>
                    <a:pt x="152" y="108"/>
                    <a:pt x="153" y="107"/>
                    <a:pt x="151" y="104"/>
                  </a:cubicBezTo>
                  <a:cubicBezTo>
                    <a:pt x="150" y="101"/>
                    <a:pt x="148" y="100"/>
                    <a:pt x="148" y="99"/>
                  </a:cubicBezTo>
                  <a:cubicBezTo>
                    <a:pt x="148" y="98"/>
                    <a:pt x="151" y="96"/>
                    <a:pt x="151" y="95"/>
                  </a:cubicBezTo>
                  <a:cubicBezTo>
                    <a:pt x="152" y="95"/>
                    <a:pt x="150" y="93"/>
                    <a:pt x="150" y="91"/>
                  </a:cubicBezTo>
                  <a:cubicBezTo>
                    <a:pt x="150" y="90"/>
                    <a:pt x="149" y="88"/>
                    <a:pt x="150" y="86"/>
                  </a:cubicBezTo>
                  <a:cubicBezTo>
                    <a:pt x="151" y="85"/>
                    <a:pt x="152" y="84"/>
                    <a:pt x="151" y="81"/>
                  </a:cubicBezTo>
                  <a:cubicBezTo>
                    <a:pt x="149" y="78"/>
                    <a:pt x="153" y="76"/>
                    <a:pt x="151" y="73"/>
                  </a:cubicBezTo>
                  <a:cubicBezTo>
                    <a:pt x="149" y="69"/>
                    <a:pt x="147" y="66"/>
                    <a:pt x="147" y="65"/>
                  </a:cubicBezTo>
                  <a:cubicBezTo>
                    <a:pt x="147" y="65"/>
                    <a:pt x="148" y="64"/>
                    <a:pt x="149" y="63"/>
                  </a:cubicBezTo>
                  <a:cubicBezTo>
                    <a:pt x="149" y="63"/>
                    <a:pt x="148" y="62"/>
                    <a:pt x="148" y="61"/>
                  </a:cubicBezTo>
                  <a:cubicBezTo>
                    <a:pt x="148" y="58"/>
                    <a:pt x="146" y="49"/>
                    <a:pt x="145" y="47"/>
                  </a:cubicBezTo>
                  <a:cubicBezTo>
                    <a:pt x="143" y="45"/>
                    <a:pt x="138" y="44"/>
                    <a:pt x="138" y="42"/>
                  </a:cubicBezTo>
                  <a:cubicBezTo>
                    <a:pt x="138" y="41"/>
                    <a:pt x="138" y="39"/>
                    <a:pt x="135" y="37"/>
                  </a:cubicBezTo>
                  <a:cubicBezTo>
                    <a:pt x="132" y="36"/>
                    <a:pt x="130" y="29"/>
                    <a:pt x="132" y="29"/>
                  </a:cubicBezTo>
                  <a:cubicBezTo>
                    <a:pt x="134" y="29"/>
                    <a:pt x="135" y="24"/>
                    <a:pt x="137" y="23"/>
                  </a:cubicBezTo>
                  <a:cubicBezTo>
                    <a:pt x="139" y="22"/>
                    <a:pt x="141" y="18"/>
                    <a:pt x="139" y="15"/>
                  </a:cubicBezTo>
                  <a:cubicBezTo>
                    <a:pt x="138" y="13"/>
                    <a:pt x="139" y="7"/>
                    <a:pt x="139" y="2"/>
                  </a:cubicBezTo>
                  <a:cubicBezTo>
                    <a:pt x="136" y="2"/>
                    <a:pt x="133" y="1"/>
                    <a:pt x="132" y="1"/>
                  </a:cubicBezTo>
                  <a:cubicBezTo>
                    <a:pt x="130" y="0"/>
                    <a:pt x="126" y="1"/>
                    <a:pt x="124" y="2"/>
                  </a:cubicBezTo>
                  <a:cubicBezTo>
                    <a:pt x="121" y="2"/>
                    <a:pt x="115" y="6"/>
                    <a:pt x="113" y="4"/>
                  </a:cubicBezTo>
                  <a:cubicBezTo>
                    <a:pt x="110" y="2"/>
                    <a:pt x="89" y="5"/>
                    <a:pt x="82" y="6"/>
                  </a:cubicBezTo>
                  <a:cubicBezTo>
                    <a:pt x="76" y="6"/>
                    <a:pt x="74" y="12"/>
                    <a:pt x="70" y="12"/>
                  </a:cubicBezTo>
                  <a:cubicBezTo>
                    <a:pt x="66" y="12"/>
                    <a:pt x="60" y="15"/>
                    <a:pt x="57" y="19"/>
                  </a:cubicBezTo>
                  <a:cubicBezTo>
                    <a:pt x="56" y="20"/>
                    <a:pt x="55" y="20"/>
                    <a:pt x="54" y="20"/>
                  </a:cubicBezTo>
                  <a:cubicBezTo>
                    <a:pt x="55" y="21"/>
                    <a:pt x="55" y="22"/>
                    <a:pt x="56" y="23"/>
                  </a:cubicBezTo>
                  <a:cubicBezTo>
                    <a:pt x="57" y="25"/>
                    <a:pt x="58" y="28"/>
                    <a:pt x="58" y="3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180B1DCD-DF74-468A-A5FD-B78FD3DBD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6125" y="5087484"/>
              <a:ext cx="427038" cy="406400"/>
            </a:xfrm>
            <a:custGeom>
              <a:avLst/>
              <a:gdLst>
                <a:gd name="T0" fmla="*/ 14 w 123"/>
                <a:gd name="T1" fmla="*/ 7 h 117"/>
                <a:gd name="T2" fmla="*/ 8 w 123"/>
                <a:gd name="T3" fmla="*/ 13 h 117"/>
                <a:gd name="T4" fmla="*/ 7 w 123"/>
                <a:gd name="T5" fmla="*/ 16 h 117"/>
                <a:gd name="T6" fmla="*/ 5 w 123"/>
                <a:gd name="T7" fmla="*/ 23 h 117"/>
                <a:gd name="T8" fmla="*/ 0 w 123"/>
                <a:gd name="T9" fmla="*/ 27 h 117"/>
                <a:gd name="T10" fmla="*/ 4 w 123"/>
                <a:gd name="T11" fmla="*/ 35 h 117"/>
                <a:gd name="T12" fmla="*/ 4 w 123"/>
                <a:gd name="T13" fmla="*/ 43 h 117"/>
                <a:gd name="T14" fmla="*/ 3 w 123"/>
                <a:gd name="T15" fmla="*/ 48 h 117"/>
                <a:gd name="T16" fmla="*/ 3 w 123"/>
                <a:gd name="T17" fmla="*/ 53 h 117"/>
                <a:gd name="T18" fmla="*/ 4 w 123"/>
                <a:gd name="T19" fmla="*/ 57 h 117"/>
                <a:gd name="T20" fmla="*/ 1 w 123"/>
                <a:gd name="T21" fmla="*/ 61 h 117"/>
                <a:gd name="T22" fmla="*/ 4 w 123"/>
                <a:gd name="T23" fmla="*/ 66 h 117"/>
                <a:gd name="T24" fmla="*/ 5 w 123"/>
                <a:gd name="T25" fmla="*/ 72 h 117"/>
                <a:gd name="T26" fmla="*/ 11 w 123"/>
                <a:gd name="T27" fmla="*/ 76 h 117"/>
                <a:gd name="T28" fmla="*/ 17 w 123"/>
                <a:gd name="T29" fmla="*/ 77 h 117"/>
                <a:gd name="T30" fmla="*/ 21 w 123"/>
                <a:gd name="T31" fmla="*/ 84 h 117"/>
                <a:gd name="T32" fmla="*/ 33 w 123"/>
                <a:gd name="T33" fmla="*/ 87 h 117"/>
                <a:gd name="T34" fmla="*/ 38 w 123"/>
                <a:gd name="T35" fmla="*/ 92 h 117"/>
                <a:gd name="T36" fmla="*/ 51 w 123"/>
                <a:gd name="T37" fmla="*/ 84 h 117"/>
                <a:gd name="T38" fmla="*/ 113 w 123"/>
                <a:gd name="T39" fmla="*/ 117 h 117"/>
                <a:gd name="T40" fmla="*/ 113 w 123"/>
                <a:gd name="T41" fmla="*/ 113 h 117"/>
                <a:gd name="T42" fmla="*/ 120 w 123"/>
                <a:gd name="T43" fmla="*/ 113 h 117"/>
                <a:gd name="T44" fmla="*/ 120 w 123"/>
                <a:gd name="T45" fmla="*/ 34 h 117"/>
                <a:gd name="T46" fmla="*/ 120 w 123"/>
                <a:gd name="T47" fmla="*/ 22 h 117"/>
                <a:gd name="T48" fmla="*/ 121 w 123"/>
                <a:gd name="T49" fmla="*/ 12 h 117"/>
                <a:gd name="T50" fmla="*/ 122 w 123"/>
                <a:gd name="T51" fmla="*/ 10 h 117"/>
                <a:gd name="T52" fmla="*/ 122 w 123"/>
                <a:gd name="T53" fmla="*/ 10 h 117"/>
                <a:gd name="T54" fmla="*/ 111 w 123"/>
                <a:gd name="T55" fmla="*/ 7 h 117"/>
                <a:gd name="T56" fmla="*/ 99 w 123"/>
                <a:gd name="T57" fmla="*/ 1 h 117"/>
                <a:gd name="T58" fmla="*/ 81 w 123"/>
                <a:gd name="T59" fmla="*/ 10 h 117"/>
                <a:gd name="T60" fmla="*/ 82 w 123"/>
                <a:gd name="T61" fmla="*/ 20 h 117"/>
                <a:gd name="T62" fmla="*/ 69 w 123"/>
                <a:gd name="T63" fmla="*/ 21 h 117"/>
                <a:gd name="T64" fmla="*/ 55 w 123"/>
                <a:gd name="T65" fmla="*/ 15 h 117"/>
                <a:gd name="T66" fmla="*/ 47 w 123"/>
                <a:gd name="T67" fmla="*/ 10 h 117"/>
                <a:gd name="T68" fmla="*/ 41 w 123"/>
                <a:gd name="T69" fmla="*/ 5 h 117"/>
                <a:gd name="T70" fmla="*/ 27 w 123"/>
                <a:gd name="T71" fmla="*/ 2 h 117"/>
                <a:gd name="T72" fmla="*/ 17 w 123"/>
                <a:gd name="T73" fmla="*/ 0 h 117"/>
                <a:gd name="T74" fmla="*/ 17 w 123"/>
                <a:gd name="T75" fmla="*/ 4 h 117"/>
                <a:gd name="T76" fmla="*/ 14 w 123"/>
                <a:gd name="T77" fmla="*/ 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3" h="117">
                  <a:moveTo>
                    <a:pt x="14" y="7"/>
                  </a:moveTo>
                  <a:cubicBezTo>
                    <a:pt x="13" y="7"/>
                    <a:pt x="9" y="12"/>
                    <a:pt x="8" y="13"/>
                  </a:cubicBezTo>
                  <a:cubicBezTo>
                    <a:pt x="7" y="13"/>
                    <a:pt x="6" y="15"/>
                    <a:pt x="7" y="16"/>
                  </a:cubicBezTo>
                  <a:cubicBezTo>
                    <a:pt x="7" y="17"/>
                    <a:pt x="7" y="20"/>
                    <a:pt x="5" y="23"/>
                  </a:cubicBezTo>
                  <a:cubicBezTo>
                    <a:pt x="4" y="25"/>
                    <a:pt x="1" y="26"/>
                    <a:pt x="0" y="27"/>
                  </a:cubicBezTo>
                  <a:cubicBezTo>
                    <a:pt x="0" y="28"/>
                    <a:pt x="2" y="31"/>
                    <a:pt x="4" y="35"/>
                  </a:cubicBezTo>
                  <a:cubicBezTo>
                    <a:pt x="6" y="38"/>
                    <a:pt x="2" y="40"/>
                    <a:pt x="4" y="43"/>
                  </a:cubicBezTo>
                  <a:cubicBezTo>
                    <a:pt x="5" y="46"/>
                    <a:pt x="4" y="47"/>
                    <a:pt x="3" y="48"/>
                  </a:cubicBezTo>
                  <a:cubicBezTo>
                    <a:pt x="2" y="50"/>
                    <a:pt x="3" y="52"/>
                    <a:pt x="3" y="53"/>
                  </a:cubicBezTo>
                  <a:cubicBezTo>
                    <a:pt x="3" y="55"/>
                    <a:pt x="5" y="57"/>
                    <a:pt x="4" y="57"/>
                  </a:cubicBezTo>
                  <a:cubicBezTo>
                    <a:pt x="4" y="58"/>
                    <a:pt x="1" y="60"/>
                    <a:pt x="1" y="61"/>
                  </a:cubicBezTo>
                  <a:cubicBezTo>
                    <a:pt x="1" y="62"/>
                    <a:pt x="3" y="63"/>
                    <a:pt x="4" y="66"/>
                  </a:cubicBezTo>
                  <a:cubicBezTo>
                    <a:pt x="6" y="69"/>
                    <a:pt x="5" y="70"/>
                    <a:pt x="5" y="72"/>
                  </a:cubicBezTo>
                  <a:cubicBezTo>
                    <a:pt x="6" y="74"/>
                    <a:pt x="9" y="76"/>
                    <a:pt x="11" y="76"/>
                  </a:cubicBezTo>
                  <a:cubicBezTo>
                    <a:pt x="13" y="76"/>
                    <a:pt x="15" y="77"/>
                    <a:pt x="17" y="77"/>
                  </a:cubicBezTo>
                  <a:cubicBezTo>
                    <a:pt x="19" y="77"/>
                    <a:pt x="20" y="80"/>
                    <a:pt x="21" y="84"/>
                  </a:cubicBezTo>
                  <a:cubicBezTo>
                    <a:pt x="22" y="84"/>
                    <a:pt x="30" y="84"/>
                    <a:pt x="33" y="87"/>
                  </a:cubicBezTo>
                  <a:cubicBezTo>
                    <a:pt x="36" y="89"/>
                    <a:pt x="38" y="92"/>
                    <a:pt x="38" y="92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113" y="117"/>
                    <a:pt x="113" y="117"/>
                    <a:pt x="113" y="117"/>
                  </a:cubicBezTo>
                  <a:cubicBezTo>
                    <a:pt x="113" y="113"/>
                    <a:pt x="113" y="113"/>
                    <a:pt x="113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20" y="113"/>
                    <a:pt x="120" y="40"/>
                    <a:pt x="120" y="34"/>
                  </a:cubicBezTo>
                  <a:cubicBezTo>
                    <a:pt x="120" y="29"/>
                    <a:pt x="118" y="25"/>
                    <a:pt x="120" y="22"/>
                  </a:cubicBezTo>
                  <a:cubicBezTo>
                    <a:pt x="123" y="19"/>
                    <a:pt x="119" y="18"/>
                    <a:pt x="121" y="12"/>
                  </a:cubicBezTo>
                  <a:cubicBezTo>
                    <a:pt x="121" y="12"/>
                    <a:pt x="122" y="11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8"/>
                    <a:pt x="118" y="8"/>
                    <a:pt x="111" y="7"/>
                  </a:cubicBezTo>
                  <a:cubicBezTo>
                    <a:pt x="104" y="6"/>
                    <a:pt x="107" y="1"/>
                    <a:pt x="99" y="1"/>
                  </a:cubicBezTo>
                  <a:cubicBezTo>
                    <a:pt x="91" y="0"/>
                    <a:pt x="81" y="7"/>
                    <a:pt x="81" y="10"/>
                  </a:cubicBezTo>
                  <a:cubicBezTo>
                    <a:pt x="81" y="13"/>
                    <a:pt x="84" y="17"/>
                    <a:pt x="82" y="20"/>
                  </a:cubicBezTo>
                  <a:cubicBezTo>
                    <a:pt x="79" y="24"/>
                    <a:pt x="73" y="24"/>
                    <a:pt x="69" y="21"/>
                  </a:cubicBezTo>
                  <a:cubicBezTo>
                    <a:pt x="65" y="17"/>
                    <a:pt x="59" y="15"/>
                    <a:pt x="55" y="15"/>
                  </a:cubicBezTo>
                  <a:cubicBezTo>
                    <a:pt x="50" y="15"/>
                    <a:pt x="46" y="12"/>
                    <a:pt x="47" y="10"/>
                  </a:cubicBezTo>
                  <a:cubicBezTo>
                    <a:pt x="47" y="7"/>
                    <a:pt x="45" y="6"/>
                    <a:pt x="41" y="5"/>
                  </a:cubicBezTo>
                  <a:cubicBezTo>
                    <a:pt x="37" y="4"/>
                    <a:pt x="34" y="1"/>
                    <a:pt x="27" y="2"/>
                  </a:cubicBezTo>
                  <a:cubicBezTo>
                    <a:pt x="23" y="3"/>
                    <a:pt x="20" y="1"/>
                    <a:pt x="17" y="0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7"/>
                    <a:pt x="15" y="6"/>
                    <a:pt x="14" y="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15747DD-8E57-4A40-96CD-33B21FF25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288" y="5657396"/>
              <a:ext cx="79375" cy="28575"/>
            </a:xfrm>
            <a:custGeom>
              <a:avLst/>
              <a:gdLst>
                <a:gd name="T0" fmla="*/ 12 w 23"/>
                <a:gd name="T1" fmla="*/ 5 h 8"/>
                <a:gd name="T2" fmla="*/ 19 w 23"/>
                <a:gd name="T3" fmla="*/ 7 h 8"/>
                <a:gd name="T4" fmla="*/ 23 w 23"/>
                <a:gd name="T5" fmla="*/ 5 h 8"/>
                <a:gd name="T6" fmla="*/ 19 w 23"/>
                <a:gd name="T7" fmla="*/ 5 h 8"/>
                <a:gd name="T8" fmla="*/ 11 w 23"/>
                <a:gd name="T9" fmla="*/ 1 h 8"/>
                <a:gd name="T10" fmla="*/ 1 w 23"/>
                <a:gd name="T11" fmla="*/ 3 h 8"/>
                <a:gd name="T12" fmla="*/ 0 w 23"/>
                <a:gd name="T13" fmla="*/ 8 h 8"/>
                <a:gd name="T14" fmla="*/ 3 w 23"/>
                <a:gd name="T15" fmla="*/ 7 h 8"/>
                <a:gd name="T16" fmla="*/ 12 w 23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8">
                  <a:moveTo>
                    <a:pt x="12" y="5"/>
                  </a:moveTo>
                  <a:cubicBezTo>
                    <a:pt x="13" y="3"/>
                    <a:pt x="16" y="6"/>
                    <a:pt x="19" y="7"/>
                  </a:cubicBezTo>
                  <a:cubicBezTo>
                    <a:pt x="21" y="7"/>
                    <a:pt x="23" y="5"/>
                    <a:pt x="23" y="5"/>
                  </a:cubicBezTo>
                  <a:cubicBezTo>
                    <a:pt x="23" y="5"/>
                    <a:pt x="23" y="5"/>
                    <a:pt x="19" y="5"/>
                  </a:cubicBezTo>
                  <a:cubicBezTo>
                    <a:pt x="15" y="4"/>
                    <a:pt x="15" y="0"/>
                    <a:pt x="11" y="1"/>
                  </a:cubicBezTo>
                  <a:cubicBezTo>
                    <a:pt x="8" y="3"/>
                    <a:pt x="6" y="3"/>
                    <a:pt x="1" y="3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1" y="8"/>
                    <a:pt x="2" y="7"/>
                    <a:pt x="3" y="7"/>
                  </a:cubicBezTo>
                  <a:cubicBezTo>
                    <a:pt x="5" y="7"/>
                    <a:pt x="10" y="6"/>
                    <a:pt x="12" y="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92E59019-D994-4A6F-A9C5-52D29B887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6825" y="5581196"/>
              <a:ext cx="166688" cy="128588"/>
            </a:xfrm>
            <a:custGeom>
              <a:avLst/>
              <a:gdLst>
                <a:gd name="T0" fmla="*/ 11 w 48"/>
                <a:gd name="T1" fmla="*/ 36 h 37"/>
                <a:gd name="T2" fmla="*/ 16 w 48"/>
                <a:gd name="T3" fmla="*/ 34 h 37"/>
                <a:gd name="T4" fmla="*/ 27 w 48"/>
                <a:gd name="T5" fmla="*/ 33 h 37"/>
                <a:gd name="T6" fmla="*/ 29 w 48"/>
                <a:gd name="T7" fmla="*/ 34 h 37"/>
                <a:gd name="T8" fmla="*/ 29 w 48"/>
                <a:gd name="T9" fmla="*/ 33 h 37"/>
                <a:gd name="T10" fmla="*/ 35 w 48"/>
                <a:gd name="T11" fmla="*/ 35 h 37"/>
                <a:gd name="T12" fmla="*/ 47 w 48"/>
                <a:gd name="T13" fmla="*/ 36 h 37"/>
                <a:gd name="T14" fmla="*/ 48 w 48"/>
                <a:gd name="T15" fmla="*/ 36 h 37"/>
                <a:gd name="T16" fmla="*/ 48 w 48"/>
                <a:gd name="T17" fmla="*/ 30 h 37"/>
                <a:gd name="T18" fmla="*/ 43 w 48"/>
                <a:gd name="T19" fmla="*/ 25 h 37"/>
                <a:gd name="T20" fmla="*/ 42 w 48"/>
                <a:gd name="T21" fmla="*/ 20 h 37"/>
                <a:gd name="T22" fmla="*/ 41 w 48"/>
                <a:gd name="T23" fmla="*/ 18 h 37"/>
                <a:gd name="T24" fmla="*/ 36 w 48"/>
                <a:gd name="T25" fmla="*/ 12 h 37"/>
                <a:gd name="T26" fmla="*/ 31 w 48"/>
                <a:gd name="T27" fmla="*/ 5 h 37"/>
                <a:gd name="T28" fmla="*/ 28 w 48"/>
                <a:gd name="T29" fmla="*/ 5 h 37"/>
                <a:gd name="T30" fmla="*/ 23 w 48"/>
                <a:gd name="T31" fmla="*/ 1 h 37"/>
                <a:gd name="T32" fmla="*/ 17 w 48"/>
                <a:gd name="T33" fmla="*/ 2 h 37"/>
                <a:gd name="T34" fmla="*/ 10 w 48"/>
                <a:gd name="T35" fmla="*/ 2 h 37"/>
                <a:gd name="T36" fmla="*/ 5 w 48"/>
                <a:gd name="T37" fmla="*/ 6 h 37"/>
                <a:gd name="T38" fmla="*/ 5 w 48"/>
                <a:gd name="T39" fmla="*/ 6 h 37"/>
                <a:gd name="T40" fmla="*/ 3 w 48"/>
                <a:gd name="T41" fmla="*/ 12 h 37"/>
                <a:gd name="T42" fmla="*/ 6 w 48"/>
                <a:gd name="T43" fmla="*/ 24 h 37"/>
                <a:gd name="T44" fmla="*/ 6 w 48"/>
                <a:gd name="T45" fmla="*/ 25 h 37"/>
                <a:gd name="T46" fmla="*/ 16 w 48"/>
                <a:gd name="T47" fmla="*/ 23 h 37"/>
                <a:gd name="T48" fmla="*/ 24 w 48"/>
                <a:gd name="T49" fmla="*/ 27 h 37"/>
                <a:gd name="T50" fmla="*/ 28 w 48"/>
                <a:gd name="T51" fmla="*/ 27 h 37"/>
                <a:gd name="T52" fmla="*/ 24 w 48"/>
                <a:gd name="T53" fmla="*/ 29 h 37"/>
                <a:gd name="T54" fmla="*/ 17 w 48"/>
                <a:gd name="T55" fmla="*/ 27 h 37"/>
                <a:gd name="T56" fmla="*/ 8 w 48"/>
                <a:gd name="T57" fmla="*/ 29 h 37"/>
                <a:gd name="T58" fmla="*/ 5 w 48"/>
                <a:gd name="T59" fmla="*/ 30 h 37"/>
                <a:gd name="T60" fmla="*/ 6 w 48"/>
                <a:gd name="T61" fmla="*/ 34 h 37"/>
                <a:gd name="T62" fmla="*/ 7 w 48"/>
                <a:gd name="T63" fmla="*/ 35 h 37"/>
                <a:gd name="T64" fmla="*/ 11 w 48"/>
                <a:gd name="T6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37">
                  <a:moveTo>
                    <a:pt x="11" y="36"/>
                  </a:moveTo>
                  <a:cubicBezTo>
                    <a:pt x="13" y="36"/>
                    <a:pt x="16" y="34"/>
                    <a:pt x="16" y="34"/>
                  </a:cubicBezTo>
                  <a:cubicBezTo>
                    <a:pt x="16" y="34"/>
                    <a:pt x="26" y="33"/>
                    <a:pt x="27" y="33"/>
                  </a:cubicBezTo>
                  <a:cubicBezTo>
                    <a:pt x="28" y="33"/>
                    <a:pt x="29" y="33"/>
                    <a:pt x="29" y="34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9" y="33"/>
                    <a:pt x="35" y="34"/>
                    <a:pt x="35" y="35"/>
                  </a:cubicBezTo>
                  <a:cubicBezTo>
                    <a:pt x="35" y="36"/>
                    <a:pt x="43" y="37"/>
                    <a:pt x="47" y="36"/>
                  </a:cubicBezTo>
                  <a:cubicBezTo>
                    <a:pt x="47" y="36"/>
                    <a:pt x="47" y="36"/>
                    <a:pt x="48" y="36"/>
                  </a:cubicBezTo>
                  <a:cubicBezTo>
                    <a:pt x="48" y="34"/>
                    <a:pt x="48" y="31"/>
                    <a:pt x="48" y="30"/>
                  </a:cubicBezTo>
                  <a:cubicBezTo>
                    <a:pt x="47" y="29"/>
                    <a:pt x="45" y="27"/>
                    <a:pt x="43" y="25"/>
                  </a:cubicBezTo>
                  <a:cubicBezTo>
                    <a:pt x="42" y="24"/>
                    <a:pt x="42" y="20"/>
                    <a:pt x="42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8"/>
                    <a:pt x="40" y="13"/>
                    <a:pt x="36" y="12"/>
                  </a:cubicBezTo>
                  <a:cubicBezTo>
                    <a:pt x="33" y="11"/>
                    <a:pt x="31" y="5"/>
                    <a:pt x="31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5" y="2"/>
                    <a:pt x="23" y="1"/>
                  </a:cubicBezTo>
                  <a:cubicBezTo>
                    <a:pt x="21" y="0"/>
                    <a:pt x="17" y="2"/>
                    <a:pt x="17" y="2"/>
                  </a:cubicBezTo>
                  <a:cubicBezTo>
                    <a:pt x="17" y="2"/>
                    <a:pt x="12" y="2"/>
                    <a:pt x="10" y="2"/>
                  </a:cubicBezTo>
                  <a:cubicBezTo>
                    <a:pt x="7" y="1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8"/>
                    <a:pt x="4" y="10"/>
                    <a:pt x="3" y="12"/>
                  </a:cubicBezTo>
                  <a:cubicBezTo>
                    <a:pt x="0" y="16"/>
                    <a:pt x="4" y="22"/>
                    <a:pt x="6" y="24"/>
                  </a:cubicBezTo>
                  <a:cubicBezTo>
                    <a:pt x="6" y="24"/>
                    <a:pt x="6" y="24"/>
                    <a:pt x="6" y="25"/>
                  </a:cubicBezTo>
                  <a:cubicBezTo>
                    <a:pt x="11" y="25"/>
                    <a:pt x="13" y="25"/>
                    <a:pt x="16" y="23"/>
                  </a:cubicBezTo>
                  <a:cubicBezTo>
                    <a:pt x="20" y="22"/>
                    <a:pt x="20" y="26"/>
                    <a:pt x="24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6" y="29"/>
                    <a:pt x="24" y="29"/>
                  </a:cubicBezTo>
                  <a:cubicBezTo>
                    <a:pt x="21" y="28"/>
                    <a:pt x="18" y="25"/>
                    <a:pt x="17" y="27"/>
                  </a:cubicBezTo>
                  <a:cubicBezTo>
                    <a:pt x="15" y="28"/>
                    <a:pt x="10" y="29"/>
                    <a:pt x="8" y="29"/>
                  </a:cubicBezTo>
                  <a:cubicBezTo>
                    <a:pt x="7" y="29"/>
                    <a:pt x="6" y="30"/>
                    <a:pt x="5" y="30"/>
                  </a:cubicBezTo>
                  <a:cubicBezTo>
                    <a:pt x="5" y="31"/>
                    <a:pt x="5" y="33"/>
                    <a:pt x="6" y="34"/>
                  </a:cubicBezTo>
                  <a:cubicBezTo>
                    <a:pt x="6" y="34"/>
                    <a:pt x="7" y="34"/>
                    <a:pt x="7" y="35"/>
                  </a:cubicBezTo>
                  <a:cubicBezTo>
                    <a:pt x="11" y="34"/>
                    <a:pt x="10" y="36"/>
                    <a:pt x="11" y="3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8B186348-4AC6-4BA6-91C3-AA0730213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0638" y="5695496"/>
              <a:ext cx="76200" cy="46038"/>
            </a:xfrm>
            <a:custGeom>
              <a:avLst/>
              <a:gdLst>
                <a:gd name="T0" fmla="*/ 12 w 22"/>
                <a:gd name="T1" fmla="*/ 12 h 13"/>
                <a:gd name="T2" fmla="*/ 18 w 22"/>
                <a:gd name="T3" fmla="*/ 9 h 13"/>
                <a:gd name="T4" fmla="*/ 21 w 22"/>
                <a:gd name="T5" fmla="*/ 7 h 13"/>
                <a:gd name="T6" fmla="*/ 21 w 22"/>
                <a:gd name="T7" fmla="*/ 4 h 13"/>
                <a:gd name="T8" fmla="*/ 22 w 22"/>
                <a:gd name="T9" fmla="*/ 1 h 13"/>
                <a:gd name="T10" fmla="*/ 20 w 22"/>
                <a:gd name="T11" fmla="*/ 0 h 13"/>
                <a:gd name="T12" fmla="*/ 9 w 22"/>
                <a:gd name="T13" fmla="*/ 1 h 13"/>
                <a:gd name="T14" fmla="*/ 4 w 22"/>
                <a:gd name="T15" fmla="*/ 3 h 13"/>
                <a:gd name="T16" fmla="*/ 0 w 22"/>
                <a:gd name="T17" fmla="*/ 2 h 13"/>
                <a:gd name="T18" fmla="*/ 6 w 22"/>
                <a:gd name="T19" fmla="*/ 7 h 13"/>
                <a:gd name="T20" fmla="*/ 10 w 22"/>
                <a:gd name="T21" fmla="*/ 13 h 13"/>
                <a:gd name="T22" fmla="*/ 11 w 22"/>
                <a:gd name="T23" fmla="*/ 13 h 13"/>
                <a:gd name="T24" fmla="*/ 12 w 22"/>
                <a:gd name="T2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3">
                  <a:moveTo>
                    <a:pt x="12" y="12"/>
                  </a:moveTo>
                  <a:cubicBezTo>
                    <a:pt x="13" y="11"/>
                    <a:pt x="17" y="8"/>
                    <a:pt x="18" y="9"/>
                  </a:cubicBezTo>
                  <a:cubicBezTo>
                    <a:pt x="19" y="9"/>
                    <a:pt x="21" y="8"/>
                    <a:pt x="21" y="7"/>
                  </a:cubicBezTo>
                  <a:cubicBezTo>
                    <a:pt x="21" y="7"/>
                    <a:pt x="19" y="4"/>
                    <a:pt x="21" y="4"/>
                  </a:cubicBezTo>
                  <a:cubicBezTo>
                    <a:pt x="22" y="3"/>
                    <a:pt x="22" y="2"/>
                    <a:pt x="22" y="1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0"/>
                    <a:pt x="9" y="1"/>
                    <a:pt x="9" y="1"/>
                  </a:cubicBezTo>
                  <a:cubicBezTo>
                    <a:pt x="9" y="1"/>
                    <a:pt x="6" y="3"/>
                    <a:pt x="4" y="3"/>
                  </a:cubicBezTo>
                  <a:cubicBezTo>
                    <a:pt x="3" y="3"/>
                    <a:pt x="4" y="1"/>
                    <a:pt x="0" y="2"/>
                  </a:cubicBezTo>
                  <a:cubicBezTo>
                    <a:pt x="2" y="4"/>
                    <a:pt x="2" y="5"/>
                    <a:pt x="6" y="7"/>
                  </a:cubicBezTo>
                  <a:cubicBezTo>
                    <a:pt x="11" y="8"/>
                    <a:pt x="6" y="10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2" y="1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51697159-B566-455C-A133-85713B140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238" y="5736771"/>
              <a:ext cx="344488" cy="244475"/>
            </a:xfrm>
            <a:custGeom>
              <a:avLst/>
              <a:gdLst>
                <a:gd name="T0" fmla="*/ 91 w 99"/>
                <a:gd name="T1" fmla="*/ 40 h 70"/>
                <a:gd name="T2" fmla="*/ 88 w 99"/>
                <a:gd name="T3" fmla="*/ 34 h 70"/>
                <a:gd name="T4" fmla="*/ 83 w 99"/>
                <a:gd name="T5" fmla="*/ 30 h 70"/>
                <a:gd name="T6" fmla="*/ 80 w 99"/>
                <a:gd name="T7" fmla="*/ 25 h 70"/>
                <a:gd name="T8" fmla="*/ 73 w 99"/>
                <a:gd name="T9" fmla="*/ 22 h 70"/>
                <a:gd name="T10" fmla="*/ 72 w 99"/>
                <a:gd name="T11" fmla="*/ 19 h 70"/>
                <a:gd name="T12" fmla="*/ 69 w 99"/>
                <a:gd name="T13" fmla="*/ 19 h 70"/>
                <a:gd name="T14" fmla="*/ 70 w 99"/>
                <a:gd name="T15" fmla="*/ 16 h 70"/>
                <a:gd name="T16" fmla="*/ 69 w 99"/>
                <a:gd name="T17" fmla="*/ 9 h 70"/>
                <a:gd name="T18" fmla="*/ 64 w 99"/>
                <a:gd name="T19" fmla="*/ 1 h 70"/>
                <a:gd name="T20" fmla="*/ 62 w 99"/>
                <a:gd name="T21" fmla="*/ 1 h 70"/>
                <a:gd name="T22" fmla="*/ 56 w 99"/>
                <a:gd name="T23" fmla="*/ 4 h 70"/>
                <a:gd name="T24" fmla="*/ 54 w 99"/>
                <a:gd name="T25" fmla="*/ 7 h 70"/>
                <a:gd name="T26" fmla="*/ 46 w 99"/>
                <a:gd name="T27" fmla="*/ 15 h 70"/>
                <a:gd name="T28" fmla="*/ 35 w 99"/>
                <a:gd name="T29" fmla="*/ 18 h 70"/>
                <a:gd name="T30" fmla="*/ 34 w 99"/>
                <a:gd name="T31" fmla="*/ 22 h 70"/>
                <a:gd name="T32" fmla="*/ 27 w 99"/>
                <a:gd name="T33" fmla="*/ 26 h 70"/>
                <a:gd name="T34" fmla="*/ 18 w 99"/>
                <a:gd name="T35" fmla="*/ 28 h 70"/>
                <a:gd name="T36" fmla="*/ 13 w 99"/>
                <a:gd name="T37" fmla="*/ 28 h 70"/>
                <a:gd name="T38" fmla="*/ 9 w 99"/>
                <a:gd name="T39" fmla="*/ 30 h 70"/>
                <a:gd name="T40" fmla="*/ 8 w 99"/>
                <a:gd name="T41" fmla="*/ 30 h 70"/>
                <a:gd name="T42" fmla="*/ 4 w 99"/>
                <a:gd name="T43" fmla="*/ 35 h 70"/>
                <a:gd name="T44" fmla="*/ 0 w 99"/>
                <a:gd name="T45" fmla="*/ 43 h 70"/>
                <a:gd name="T46" fmla="*/ 1 w 99"/>
                <a:gd name="T47" fmla="*/ 49 h 70"/>
                <a:gd name="T48" fmla="*/ 3 w 99"/>
                <a:gd name="T49" fmla="*/ 56 h 70"/>
                <a:gd name="T50" fmla="*/ 4 w 99"/>
                <a:gd name="T51" fmla="*/ 60 h 70"/>
                <a:gd name="T52" fmla="*/ 6 w 99"/>
                <a:gd name="T53" fmla="*/ 63 h 70"/>
                <a:gd name="T54" fmla="*/ 11 w 99"/>
                <a:gd name="T55" fmla="*/ 68 h 70"/>
                <a:gd name="T56" fmla="*/ 13 w 99"/>
                <a:gd name="T57" fmla="*/ 70 h 70"/>
                <a:gd name="T58" fmla="*/ 13 w 99"/>
                <a:gd name="T59" fmla="*/ 69 h 70"/>
                <a:gd name="T60" fmla="*/ 15 w 99"/>
                <a:gd name="T61" fmla="*/ 63 h 70"/>
                <a:gd name="T62" fmla="*/ 19 w 99"/>
                <a:gd name="T63" fmla="*/ 62 h 70"/>
                <a:gd name="T64" fmla="*/ 23 w 99"/>
                <a:gd name="T65" fmla="*/ 61 h 70"/>
                <a:gd name="T66" fmla="*/ 30 w 99"/>
                <a:gd name="T67" fmla="*/ 62 h 70"/>
                <a:gd name="T68" fmla="*/ 30 w 99"/>
                <a:gd name="T69" fmla="*/ 56 h 70"/>
                <a:gd name="T70" fmla="*/ 38 w 99"/>
                <a:gd name="T71" fmla="*/ 50 h 70"/>
                <a:gd name="T72" fmla="*/ 45 w 99"/>
                <a:gd name="T73" fmla="*/ 54 h 70"/>
                <a:gd name="T74" fmla="*/ 60 w 99"/>
                <a:gd name="T75" fmla="*/ 57 h 70"/>
                <a:gd name="T76" fmla="*/ 62 w 99"/>
                <a:gd name="T77" fmla="*/ 52 h 70"/>
                <a:gd name="T78" fmla="*/ 69 w 99"/>
                <a:gd name="T79" fmla="*/ 52 h 70"/>
                <a:gd name="T80" fmla="*/ 77 w 99"/>
                <a:gd name="T81" fmla="*/ 50 h 70"/>
                <a:gd name="T82" fmla="*/ 84 w 99"/>
                <a:gd name="T83" fmla="*/ 49 h 70"/>
                <a:gd name="T84" fmla="*/ 93 w 99"/>
                <a:gd name="T85" fmla="*/ 50 h 70"/>
                <a:gd name="T86" fmla="*/ 99 w 99"/>
                <a:gd name="T87" fmla="*/ 49 h 70"/>
                <a:gd name="T88" fmla="*/ 97 w 99"/>
                <a:gd name="T89" fmla="*/ 44 h 70"/>
                <a:gd name="T90" fmla="*/ 91 w 99"/>
                <a:gd name="T91" fmla="*/ 4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9" h="70">
                  <a:moveTo>
                    <a:pt x="91" y="40"/>
                  </a:moveTo>
                  <a:cubicBezTo>
                    <a:pt x="91" y="38"/>
                    <a:pt x="91" y="37"/>
                    <a:pt x="88" y="34"/>
                  </a:cubicBezTo>
                  <a:cubicBezTo>
                    <a:pt x="85" y="32"/>
                    <a:pt x="83" y="31"/>
                    <a:pt x="83" y="30"/>
                  </a:cubicBezTo>
                  <a:cubicBezTo>
                    <a:pt x="83" y="28"/>
                    <a:pt x="82" y="28"/>
                    <a:pt x="80" y="25"/>
                  </a:cubicBezTo>
                  <a:cubicBezTo>
                    <a:pt x="77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9"/>
                    <a:pt x="67" y="17"/>
                    <a:pt x="70" y="16"/>
                  </a:cubicBezTo>
                  <a:cubicBezTo>
                    <a:pt x="73" y="14"/>
                    <a:pt x="70" y="10"/>
                    <a:pt x="69" y="9"/>
                  </a:cubicBezTo>
                  <a:cubicBezTo>
                    <a:pt x="69" y="8"/>
                    <a:pt x="65" y="2"/>
                    <a:pt x="64" y="1"/>
                  </a:cubicBezTo>
                  <a:cubicBezTo>
                    <a:pt x="63" y="1"/>
                    <a:pt x="63" y="1"/>
                    <a:pt x="62" y="1"/>
                  </a:cubicBezTo>
                  <a:cubicBezTo>
                    <a:pt x="61" y="0"/>
                    <a:pt x="57" y="2"/>
                    <a:pt x="56" y="4"/>
                  </a:cubicBezTo>
                  <a:cubicBezTo>
                    <a:pt x="54" y="5"/>
                    <a:pt x="55" y="6"/>
                    <a:pt x="54" y="7"/>
                  </a:cubicBezTo>
                  <a:cubicBezTo>
                    <a:pt x="53" y="9"/>
                    <a:pt x="49" y="12"/>
                    <a:pt x="46" y="15"/>
                  </a:cubicBezTo>
                  <a:cubicBezTo>
                    <a:pt x="43" y="19"/>
                    <a:pt x="37" y="17"/>
                    <a:pt x="35" y="18"/>
                  </a:cubicBezTo>
                  <a:cubicBezTo>
                    <a:pt x="33" y="19"/>
                    <a:pt x="36" y="21"/>
                    <a:pt x="34" y="22"/>
                  </a:cubicBezTo>
                  <a:cubicBezTo>
                    <a:pt x="33" y="23"/>
                    <a:pt x="28" y="25"/>
                    <a:pt x="27" y="26"/>
                  </a:cubicBezTo>
                  <a:cubicBezTo>
                    <a:pt x="26" y="27"/>
                    <a:pt x="20" y="26"/>
                    <a:pt x="18" y="28"/>
                  </a:cubicBezTo>
                  <a:cubicBezTo>
                    <a:pt x="17" y="31"/>
                    <a:pt x="15" y="26"/>
                    <a:pt x="13" y="28"/>
                  </a:cubicBezTo>
                  <a:cubicBezTo>
                    <a:pt x="11" y="31"/>
                    <a:pt x="9" y="31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4" y="33"/>
                    <a:pt x="4" y="35"/>
                  </a:cubicBezTo>
                  <a:cubicBezTo>
                    <a:pt x="3" y="38"/>
                    <a:pt x="0" y="41"/>
                    <a:pt x="0" y="43"/>
                  </a:cubicBezTo>
                  <a:cubicBezTo>
                    <a:pt x="0" y="44"/>
                    <a:pt x="1" y="46"/>
                    <a:pt x="1" y="49"/>
                  </a:cubicBezTo>
                  <a:cubicBezTo>
                    <a:pt x="1" y="52"/>
                    <a:pt x="2" y="53"/>
                    <a:pt x="3" y="56"/>
                  </a:cubicBezTo>
                  <a:cubicBezTo>
                    <a:pt x="5" y="58"/>
                    <a:pt x="4" y="60"/>
                    <a:pt x="4" y="60"/>
                  </a:cubicBezTo>
                  <a:cubicBezTo>
                    <a:pt x="4" y="60"/>
                    <a:pt x="5" y="61"/>
                    <a:pt x="6" y="63"/>
                  </a:cubicBezTo>
                  <a:cubicBezTo>
                    <a:pt x="8" y="65"/>
                    <a:pt x="11" y="67"/>
                    <a:pt x="11" y="68"/>
                  </a:cubicBezTo>
                  <a:cubicBezTo>
                    <a:pt x="12" y="69"/>
                    <a:pt x="12" y="69"/>
                    <a:pt x="13" y="70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5" y="66"/>
                    <a:pt x="15" y="63"/>
                    <a:pt x="15" y="63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5" y="50"/>
                    <a:pt x="38" y="50"/>
                  </a:cubicBezTo>
                  <a:cubicBezTo>
                    <a:pt x="42" y="50"/>
                    <a:pt x="45" y="54"/>
                    <a:pt x="45" y="54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7"/>
                    <a:pt x="61" y="53"/>
                    <a:pt x="62" y="52"/>
                  </a:cubicBezTo>
                  <a:cubicBezTo>
                    <a:pt x="64" y="51"/>
                    <a:pt x="67" y="53"/>
                    <a:pt x="69" y="52"/>
                  </a:cubicBezTo>
                  <a:cubicBezTo>
                    <a:pt x="71" y="51"/>
                    <a:pt x="74" y="50"/>
                    <a:pt x="77" y="50"/>
                  </a:cubicBezTo>
                  <a:cubicBezTo>
                    <a:pt x="81" y="50"/>
                    <a:pt x="82" y="51"/>
                    <a:pt x="84" y="49"/>
                  </a:cubicBezTo>
                  <a:cubicBezTo>
                    <a:pt x="85" y="46"/>
                    <a:pt x="93" y="50"/>
                    <a:pt x="93" y="50"/>
                  </a:cubicBezTo>
                  <a:cubicBezTo>
                    <a:pt x="99" y="49"/>
                    <a:pt x="99" y="49"/>
                    <a:pt x="99" y="49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1" y="41"/>
                    <a:pt x="91" y="4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E18937AB-8CFD-4CB1-9DEE-7337E6EA4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8800" y="5657396"/>
              <a:ext cx="333375" cy="277813"/>
            </a:xfrm>
            <a:custGeom>
              <a:avLst/>
              <a:gdLst>
                <a:gd name="T0" fmla="*/ 59 w 96"/>
                <a:gd name="T1" fmla="*/ 58 h 80"/>
                <a:gd name="T2" fmla="*/ 64 w 96"/>
                <a:gd name="T3" fmla="*/ 57 h 80"/>
                <a:gd name="T4" fmla="*/ 69 w 96"/>
                <a:gd name="T5" fmla="*/ 61 h 80"/>
                <a:gd name="T6" fmla="*/ 73 w 96"/>
                <a:gd name="T7" fmla="*/ 58 h 80"/>
                <a:gd name="T8" fmla="*/ 78 w 96"/>
                <a:gd name="T9" fmla="*/ 46 h 80"/>
                <a:gd name="T10" fmla="*/ 82 w 96"/>
                <a:gd name="T11" fmla="*/ 41 h 80"/>
                <a:gd name="T12" fmla="*/ 83 w 96"/>
                <a:gd name="T13" fmla="*/ 36 h 80"/>
                <a:gd name="T14" fmla="*/ 85 w 96"/>
                <a:gd name="T15" fmla="*/ 31 h 80"/>
                <a:gd name="T16" fmla="*/ 90 w 96"/>
                <a:gd name="T17" fmla="*/ 22 h 80"/>
                <a:gd name="T18" fmla="*/ 95 w 96"/>
                <a:gd name="T19" fmla="*/ 20 h 80"/>
                <a:gd name="T20" fmla="*/ 94 w 96"/>
                <a:gd name="T21" fmla="*/ 15 h 80"/>
                <a:gd name="T22" fmla="*/ 91 w 96"/>
                <a:gd name="T23" fmla="*/ 12 h 80"/>
                <a:gd name="T24" fmla="*/ 91 w 96"/>
                <a:gd name="T25" fmla="*/ 7 h 80"/>
                <a:gd name="T26" fmla="*/ 88 w 96"/>
                <a:gd name="T27" fmla="*/ 4 h 80"/>
                <a:gd name="T28" fmla="*/ 85 w 96"/>
                <a:gd name="T29" fmla="*/ 2 h 80"/>
                <a:gd name="T30" fmla="*/ 80 w 96"/>
                <a:gd name="T31" fmla="*/ 7 h 80"/>
                <a:gd name="T32" fmla="*/ 73 w 96"/>
                <a:gd name="T33" fmla="*/ 6 h 80"/>
                <a:gd name="T34" fmla="*/ 63 w 96"/>
                <a:gd name="T35" fmla="*/ 6 h 80"/>
                <a:gd name="T36" fmla="*/ 57 w 96"/>
                <a:gd name="T37" fmla="*/ 9 h 80"/>
                <a:gd name="T38" fmla="*/ 49 w 96"/>
                <a:gd name="T39" fmla="*/ 9 h 80"/>
                <a:gd name="T40" fmla="*/ 43 w 96"/>
                <a:gd name="T41" fmla="*/ 6 h 80"/>
                <a:gd name="T42" fmla="*/ 36 w 96"/>
                <a:gd name="T43" fmla="*/ 8 h 80"/>
                <a:gd name="T44" fmla="*/ 32 w 96"/>
                <a:gd name="T45" fmla="*/ 4 h 80"/>
                <a:gd name="T46" fmla="*/ 25 w 96"/>
                <a:gd name="T47" fmla="*/ 2 h 80"/>
                <a:gd name="T48" fmla="*/ 20 w 96"/>
                <a:gd name="T49" fmla="*/ 3 h 80"/>
                <a:gd name="T50" fmla="*/ 13 w 96"/>
                <a:gd name="T51" fmla="*/ 3 h 80"/>
                <a:gd name="T52" fmla="*/ 11 w 96"/>
                <a:gd name="T53" fmla="*/ 10 h 80"/>
                <a:gd name="T54" fmla="*/ 8 w 96"/>
                <a:gd name="T55" fmla="*/ 16 h 80"/>
                <a:gd name="T56" fmla="*/ 7 w 96"/>
                <a:gd name="T57" fmla="*/ 17 h 80"/>
                <a:gd name="T58" fmla="*/ 8 w 96"/>
                <a:gd name="T59" fmla="*/ 23 h 80"/>
                <a:gd name="T60" fmla="*/ 7 w 96"/>
                <a:gd name="T61" fmla="*/ 34 h 80"/>
                <a:gd name="T62" fmla="*/ 4 w 96"/>
                <a:gd name="T63" fmla="*/ 39 h 80"/>
                <a:gd name="T64" fmla="*/ 0 w 96"/>
                <a:gd name="T65" fmla="*/ 45 h 80"/>
                <a:gd name="T66" fmla="*/ 1 w 96"/>
                <a:gd name="T67" fmla="*/ 54 h 80"/>
                <a:gd name="T68" fmla="*/ 3 w 96"/>
                <a:gd name="T69" fmla="*/ 60 h 80"/>
                <a:gd name="T70" fmla="*/ 3 w 96"/>
                <a:gd name="T71" fmla="*/ 60 h 80"/>
                <a:gd name="T72" fmla="*/ 15 w 96"/>
                <a:gd name="T73" fmla="*/ 63 h 80"/>
                <a:gd name="T74" fmla="*/ 23 w 96"/>
                <a:gd name="T75" fmla="*/ 72 h 80"/>
                <a:gd name="T76" fmla="*/ 27 w 96"/>
                <a:gd name="T77" fmla="*/ 79 h 80"/>
                <a:gd name="T78" fmla="*/ 35 w 96"/>
                <a:gd name="T79" fmla="*/ 77 h 80"/>
                <a:gd name="T80" fmla="*/ 46 w 96"/>
                <a:gd name="T81" fmla="*/ 76 h 80"/>
                <a:gd name="T82" fmla="*/ 47 w 96"/>
                <a:gd name="T83" fmla="*/ 76 h 80"/>
                <a:gd name="T84" fmla="*/ 50 w 96"/>
                <a:gd name="T85" fmla="*/ 67 h 80"/>
                <a:gd name="T86" fmla="*/ 59 w 96"/>
                <a:gd name="T87" fmla="*/ 5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6" h="80">
                  <a:moveTo>
                    <a:pt x="59" y="58"/>
                  </a:moveTo>
                  <a:cubicBezTo>
                    <a:pt x="60" y="58"/>
                    <a:pt x="62" y="59"/>
                    <a:pt x="64" y="57"/>
                  </a:cubicBezTo>
                  <a:cubicBezTo>
                    <a:pt x="65" y="56"/>
                    <a:pt x="69" y="59"/>
                    <a:pt x="69" y="61"/>
                  </a:cubicBezTo>
                  <a:cubicBezTo>
                    <a:pt x="70" y="64"/>
                    <a:pt x="71" y="61"/>
                    <a:pt x="73" y="58"/>
                  </a:cubicBezTo>
                  <a:cubicBezTo>
                    <a:pt x="74" y="55"/>
                    <a:pt x="78" y="47"/>
                    <a:pt x="78" y="46"/>
                  </a:cubicBezTo>
                  <a:cubicBezTo>
                    <a:pt x="78" y="44"/>
                    <a:pt x="82" y="42"/>
                    <a:pt x="82" y="41"/>
                  </a:cubicBezTo>
                  <a:cubicBezTo>
                    <a:pt x="82" y="40"/>
                    <a:pt x="82" y="37"/>
                    <a:pt x="83" y="36"/>
                  </a:cubicBezTo>
                  <a:cubicBezTo>
                    <a:pt x="84" y="36"/>
                    <a:pt x="85" y="32"/>
                    <a:pt x="85" y="31"/>
                  </a:cubicBezTo>
                  <a:cubicBezTo>
                    <a:pt x="85" y="30"/>
                    <a:pt x="89" y="23"/>
                    <a:pt x="90" y="22"/>
                  </a:cubicBezTo>
                  <a:cubicBezTo>
                    <a:pt x="91" y="22"/>
                    <a:pt x="94" y="22"/>
                    <a:pt x="95" y="20"/>
                  </a:cubicBezTo>
                  <a:cubicBezTo>
                    <a:pt x="95" y="18"/>
                    <a:pt x="96" y="15"/>
                    <a:pt x="94" y="15"/>
                  </a:cubicBezTo>
                  <a:cubicBezTo>
                    <a:pt x="93" y="14"/>
                    <a:pt x="91" y="13"/>
                    <a:pt x="91" y="12"/>
                  </a:cubicBezTo>
                  <a:cubicBezTo>
                    <a:pt x="91" y="11"/>
                    <a:pt x="91" y="9"/>
                    <a:pt x="91" y="7"/>
                  </a:cubicBezTo>
                  <a:cubicBezTo>
                    <a:pt x="89" y="7"/>
                    <a:pt x="89" y="5"/>
                    <a:pt x="88" y="4"/>
                  </a:cubicBezTo>
                  <a:cubicBezTo>
                    <a:pt x="87" y="3"/>
                    <a:pt x="87" y="2"/>
                    <a:pt x="85" y="2"/>
                  </a:cubicBezTo>
                  <a:cubicBezTo>
                    <a:pt x="84" y="3"/>
                    <a:pt x="82" y="7"/>
                    <a:pt x="80" y="7"/>
                  </a:cubicBezTo>
                  <a:cubicBezTo>
                    <a:pt x="78" y="8"/>
                    <a:pt x="74" y="7"/>
                    <a:pt x="73" y="6"/>
                  </a:cubicBezTo>
                  <a:cubicBezTo>
                    <a:pt x="72" y="5"/>
                    <a:pt x="65" y="6"/>
                    <a:pt x="63" y="6"/>
                  </a:cubicBezTo>
                  <a:cubicBezTo>
                    <a:pt x="61" y="5"/>
                    <a:pt x="59" y="8"/>
                    <a:pt x="57" y="9"/>
                  </a:cubicBezTo>
                  <a:cubicBezTo>
                    <a:pt x="55" y="10"/>
                    <a:pt x="50" y="10"/>
                    <a:pt x="49" y="9"/>
                  </a:cubicBezTo>
                  <a:cubicBezTo>
                    <a:pt x="48" y="9"/>
                    <a:pt x="44" y="6"/>
                    <a:pt x="43" y="6"/>
                  </a:cubicBezTo>
                  <a:cubicBezTo>
                    <a:pt x="41" y="6"/>
                    <a:pt x="39" y="7"/>
                    <a:pt x="36" y="8"/>
                  </a:cubicBezTo>
                  <a:cubicBezTo>
                    <a:pt x="34" y="9"/>
                    <a:pt x="33" y="5"/>
                    <a:pt x="32" y="4"/>
                  </a:cubicBezTo>
                  <a:cubicBezTo>
                    <a:pt x="30" y="2"/>
                    <a:pt x="27" y="3"/>
                    <a:pt x="25" y="2"/>
                  </a:cubicBezTo>
                  <a:cubicBezTo>
                    <a:pt x="23" y="0"/>
                    <a:pt x="22" y="4"/>
                    <a:pt x="20" y="3"/>
                  </a:cubicBezTo>
                  <a:cubicBezTo>
                    <a:pt x="19" y="3"/>
                    <a:pt x="15" y="2"/>
                    <a:pt x="13" y="3"/>
                  </a:cubicBezTo>
                  <a:cubicBezTo>
                    <a:pt x="12" y="5"/>
                    <a:pt x="12" y="9"/>
                    <a:pt x="11" y="10"/>
                  </a:cubicBezTo>
                  <a:cubicBezTo>
                    <a:pt x="10" y="11"/>
                    <a:pt x="8" y="14"/>
                    <a:pt x="8" y="16"/>
                  </a:cubicBezTo>
                  <a:cubicBezTo>
                    <a:pt x="8" y="16"/>
                    <a:pt x="7" y="17"/>
                    <a:pt x="7" y="17"/>
                  </a:cubicBezTo>
                  <a:cubicBezTo>
                    <a:pt x="7" y="19"/>
                    <a:pt x="8" y="22"/>
                    <a:pt x="8" y="23"/>
                  </a:cubicBezTo>
                  <a:cubicBezTo>
                    <a:pt x="8" y="24"/>
                    <a:pt x="9" y="32"/>
                    <a:pt x="7" y="34"/>
                  </a:cubicBezTo>
                  <a:cubicBezTo>
                    <a:pt x="5" y="36"/>
                    <a:pt x="4" y="39"/>
                    <a:pt x="4" y="39"/>
                  </a:cubicBezTo>
                  <a:cubicBezTo>
                    <a:pt x="4" y="39"/>
                    <a:pt x="1" y="41"/>
                    <a:pt x="0" y="45"/>
                  </a:cubicBezTo>
                  <a:cubicBezTo>
                    <a:pt x="0" y="48"/>
                    <a:pt x="1" y="51"/>
                    <a:pt x="1" y="54"/>
                  </a:cubicBezTo>
                  <a:cubicBezTo>
                    <a:pt x="1" y="56"/>
                    <a:pt x="2" y="58"/>
                    <a:pt x="3" y="60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5" y="62"/>
                    <a:pt x="11" y="63"/>
                    <a:pt x="15" y="63"/>
                  </a:cubicBezTo>
                  <a:cubicBezTo>
                    <a:pt x="19" y="64"/>
                    <a:pt x="23" y="70"/>
                    <a:pt x="23" y="72"/>
                  </a:cubicBezTo>
                  <a:cubicBezTo>
                    <a:pt x="23" y="74"/>
                    <a:pt x="25" y="78"/>
                    <a:pt x="27" y="79"/>
                  </a:cubicBezTo>
                  <a:cubicBezTo>
                    <a:pt x="29" y="80"/>
                    <a:pt x="33" y="77"/>
                    <a:pt x="35" y="77"/>
                  </a:cubicBezTo>
                  <a:cubicBezTo>
                    <a:pt x="37" y="77"/>
                    <a:pt x="44" y="77"/>
                    <a:pt x="46" y="76"/>
                  </a:cubicBezTo>
                  <a:cubicBezTo>
                    <a:pt x="46" y="75"/>
                    <a:pt x="47" y="75"/>
                    <a:pt x="47" y="76"/>
                  </a:cubicBezTo>
                  <a:cubicBezTo>
                    <a:pt x="49" y="71"/>
                    <a:pt x="50" y="67"/>
                    <a:pt x="50" y="67"/>
                  </a:cubicBezTo>
                  <a:cubicBezTo>
                    <a:pt x="50" y="67"/>
                    <a:pt x="58" y="58"/>
                    <a:pt x="59" y="5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F86A5969-EF57-4308-8C6D-9F98B0771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3238" y="5698671"/>
              <a:ext cx="87313" cy="177800"/>
            </a:xfrm>
            <a:custGeom>
              <a:avLst/>
              <a:gdLst>
                <a:gd name="T0" fmla="*/ 16 w 25"/>
                <a:gd name="T1" fmla="*/ 33 h 51"/>
                <a:gd name="T2" fmla="*/ 20 w 25"/>
                <a:gd name="T3" fmla="*/ 27 h 51"/>
                <a:gd name="T4" fmla="*/ 23 w 25"/>
                <a:gd name="T5" fmla="*/ 22 h 51"/>
                <a:gd name="T6" fmla="*/ 24 w 25"/>
                <a:gd name="T7" fmla="*/ 11 h 51"/>
                <a:gd name="T8" fmla="*/ 23 w 25"/>
                <a:gd name="T9" fmla="*/ 5 h 51"/>
                <a:gd name="T10" fmla="*/ 20 w 25"/>
                <a:gd name="T11" fmla="*/ 5 h 51"/>
                <a:gd name="T12" fmla="*/ 18 w 25"/>
                <a:gd name="T13" fmla="*/ 1 h 51"/>
                <a:gd name="T14" fmla="*/ 15 w 25"/>
                <a:gd name="T15" fmla="*/ 5 h 51"/>
                <a:gd name="T16" fmla="*/ 13 w 25"/>
                <a:gd name="T17" fmla="*/ 8 h 51"/>
                <a:gd name="T18" fmla="*/ 6 w 25"/>
                <a:gd name="T19" fmla="*/ 10 h 51"/>
                <a:gd name="T20" fmla="*/ 2 w 25"/>
                <a:gd name="T21" fmla="*/ 13 h 51"/>
                <a:gd name="T22" fmla="*/ 0 w 25"/>
                <a:gd name="T23" fmla="*/ 13 h 51"/>
                <a:gd name="T24" fmla="*/ 5 w 25"/>
                <a:gd name="T25" fmla="*/ 20 h 51"/>
                <a:gd name="T26" fmla="*/ 6 w 25"/>
                <a:gd name="T27" fmla="*/ 26 h 51"/>
                <a:gd name="T28" fmla="*/ 7 w 25"/>
                <a:gd name="T29" fmla="*/ 36 h 51"/>
                <a:gd name="T30" fmla="*/ 8 w 25"/>
                <a:gd name="T31" fmla="*/ 51 h 51"/>
                <a:gd name="T32" fmla="*/ 14 w 25"/>
                <a:gd name="T33" fmla="*/ 50 h 51"/>
                <a:gd name="T34" fmla="*/ 19 w 25"/>
                <a:gd name="T35" fmla="*/ 48 h 51"/>
                <a:gd name="T36" fmla="*/ 17 w 25"/>
                <a:gd name="T37" fmla="*/ 42 h 51"/>
                <a:gd name="T38" fmla="*/ 16 w 25"/>
                <a:gd name="T39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51">
                  <a:moveTo>
                    <a:pt x="16" y="33"/>
                  </a:moveTo>
                  <a:cubicBezTo>
                    <a:pt x="17" y="29"/>
                    <a:pt x="20" y="27"/>
                    <a:pt x="20" y="27"/>
                  </a:cubicBezTo>
                  <a:cubicBezTo>
                    <a:pt x="20" y="27"/>
                    <a:pt x="21" y="24"/>
                    <a:pt x="23" y="22"/>
                  </a:cubicBezTo>
                  <a:cubicBezTo>
                    <a:pt x="25" y="20"/>
                    <a:pt x="24" y="12"/>
                    <a:pt x="24" y="11"/>
                  </a:cubicBezTo>
                  <a:cubicBezTo>
                    <a:pt x="24" y="10"/>
                    <a:pt x="23" y="7"/>
                    <a:pt x="23" y="5"/>
                  </a:cubicBezTo>
                  <a:cubicBezTo>
                    <a:pt x="22" y="6"/>
                    <a:pt x="21" y="6"/>
                    <a:pt x="20" y="5"/>
                  </a:cubicBezTo>
                  <a:cubicBezTo>
                    <a:pt x="18" y="4"/>
                    <a:pt x="20" y="2"/>
                    <a:pt x="18" y="1"/>
                  </a:cubicBezTo>
                  <a:cubicBezTo>
                    <a:pt x="15" y="0"/>
                    <a:pt x="14" y="3"/>
                    <a:pt x="15" y="5"/>
                  </a:cubicBezTo>
                  <a:cubicBezTo>
                    <a:pt x="15" y="7"/>
                    <a:pt x="14" y="7"/>
                    <a:pt x="13" y="8"/>
                  </a:cubicBezTo>
                  <a:cubicBezTo>
                    <a:pt x="12" y="9"/>
                    <a:pt x="7" y="10"/>
                    <a:pt x="6" y="10"/>
                  </a:cubicBezTo>
                  <a:cubicBezTo>
                    <a:pt x="5" y="10"/>
                    <a:pt x="3" y="12"/>
                    <a:pt x="2" y="13"/>
                  </a:cubicBezTo>
                  <a:cubicBezTo>
                    <a:pt x="1" y="13"/>
                    <a:pt x="1" y="13"/>
                    <a:pt x="0" y="13"/>
                  </a:cubicBezTo>
                  <a:cubicBezTo>
                    <a:pt x="1" y="19"/>
                    <a:pt x="2" y="18"/>
                    <a:pt x="5" y="20"/>
                  </a:cubicBezTo>
                  <a:cubicBezTo>
                    <a:pt x="8" y="22"/>
                    <a:pt x="5" y="25"/>
                    <a:pt x="6" y="26"/>
                  </a:cubicBezTo>
                  <a:cubicBezTo>
                    <a:pt x="8" y="28"/>
                    <a:pt x="7" y="31"/>
                    <a:pt x="7" y="36"/>
                  </a:cubicBezTo>
                  <a:cubicBezTo>
                    <a:pt x="8" y="38"/>
                    <a:pt x="8" y="45"/>
                    <a:pt x="8" y="51"/>
                  </a:cubicBezTo>
                  <a:cubicBezTo>
                    <a:pt x="10" y="50"/>
                    <a:pt x="12" y="50"/>
                    <a:pt x="14" y="50"/>
                  </a:cubicBezTo>
                  <a:cubicBezTo>
                    <a:pt x="16" y="50"/>
                    <a:pt x="18" y="47"/>
                    <a:pt x="19" y="48"/>
                  </a:cubicBezTo>
                  <a:cubicBezTo>
                    <a:pt x="18" y="46"/>
                    <a:pt x="17" y="44"/>
                    <a:pt x="17" y="42"/>
                  </a:cubicBezTo>
                  <a:cubicBezTo>
                    <a:pt x="17" y="39"/>
                    <a:pt x="16" y="36"/>
                    <a:pt x="16" y="3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D8FA5143-CDDF-4FBC-9330-9B87DED1D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425" y="5741534"/>
              <a:ext cx="50800" cy="141288"/>
            </a:xfrm>
            <a:custGeom>
              <a:avLst/>
              <a:gdLst>
                <a:gd name="T0" fmla="*/ 13 w 15"/>
                <a:gd name="T1" fmla="*/ 14 h 41"/>
                <a:gd name="T2" fmla="*/ 12 w 15"/>
                <a:gd name="T3" fmla="*/ 8 h 41"/>
                <a:gd name="T4" fmla="*/ 7 w 15"/>
                <a:gd name="T5" fmla="*/ 1 h 41"/>
                <a:gd name="T6" fmla="*/ 1 w 15"/>
                <a:gd name="T7" fmla="*/ 0 h 41"/>
                <a:gd name="T8" fmla="*/ 0 w 15"/>
                <a:gd name="T9" fmla="*/ 0 h 41"/>
                <a:gd name="T10" fmla="*/ 2 w 15"/>
                <a:gd name="T11" fmla="*/ 5 h 41"/>
                <a:gd name="T12" fmla="*/ 4 w 15"/>
                <a:gd name="T13" fmla="*/ 10 h 41"/>
                <a:gd name="T14" fmla="*/ 4 w 15"/>
                <a:gd name="T15" fmla="*/ 21 h 41"/>
                <a:gd name="T16" fmla="*/ 6 w 15"/>
                <a:gd name="T17" fmla="*/ 32 h 41"/>
                <a:gd name="T18" fmla="*/ 9 w 15"/>
                <a:gd name="T19" fmla="*/ 41 h 41"/>
                <a:gd name="T20" fmla="*/ 11 w 15"/>
                <a:gd name="T21" fmla="*/ 40 h 41"/>
                <a:gd name="T22" fmla="*/ 15 w 15"/>
                <a:gd name="T23" fmla="*/ 39 h 41"/>
                <a:gd name="T24" fmla="*/ 14 w 15"/>
                <a:gd name="T25" fmla="*/ 24 h 41"/>
                <a:gd name="T26" fmla="*/ 13 w 15"/>
                <a:gd name="T27" fmla="*/ 1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41">
                  <a:moveTo>
                    <a:pt x="13" y="14"/>
                  </a:moveTo>
                  <a:cubicBezTo>
                    <a:pt x="12" y="13"/>
                    <a:pt x="15" y="10"/>
                    <a:pt x="12" y="8"/>
                  </a:cubicBezTo>
                  <a:cubicBezTo>
                    <a:pt x="9" y="6"/>
                    <a:pt x="8" y="7"/>
                    <a:pt x="7" y="1"/>
                  </a:cubicBezTo>
                  <a:cubicBezTo>
                    <a:pt x="6" y="1"/>
                    <a:pt x="3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1" y="5"/>
                    <a:pt x="2" y="5"/>
                  </a:cubicBezTo>
                  <a:cubicBezTo>
                    <a:pt x="3" y="6"/>
                    <a:pt x="4" y="7"/>
                    <a:pt x="4" y="10"/>
                  </a:cubicBezTo>
                  <a:cubicBezTo>
                    <a:pt x="4" y="12"/>
                    <a:pt x="3" y="18"/>
                    <a:pt x="4" y="21"/>
                  </a:cubicBezTo>
                  <a:cubicBezTo>
                    <a:pt x="5" y="24"/>
                    <a:pt x="6" y="28"/>
                    <a:pt x="6" y="32"/>
                  </a:cubicBezTo>
                  <a:cubicBezTo>
                    <a:pt x="6" y="35"/>
                    <a:pt x="8" y="38"/>
                    <a:pt x="9" y="41"/>
                  </a:cubicBezTo>
                  <a:cubicBezTo>
                    <a:pt x="10" y="41"/>
                    <a:pt x="10" y="41"/>
                    <a:pt x="11" y="40"/>
                  </a:cubicBezTo>
                  <a:cubicBezTo>
                    <a:pt x="12" y="39"/>
                    <a:pt x="13" y="39"/>
                    <a:pt x="15" y="39"/>
                  </a:cubicBezTo>
                  <a:cubicBezTo>
                    <a:pt x="15" y="33"/>
                    <a:pt x="15" y="26"/>
                    <a:pt x="14" y="24"/>
                  </a:cubicBezTo>
                  <a:cubicBezTo>
                    <a:pt x="14" y="19"/>
                    <a:pt x="15" y="16"/>
                    <a:pt x="13" y="1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B66AF0E6-7C24-42B9-B162-4E4AD6B2B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2313" y="5681209"/>
              <a:ext cx="207963" cy="323850"/>
            </a:xfrm>
            <a:custGeom>
              <a:avLst/>
              <a:gdLst>
                <a:gd name="T0" fmla="*/ 25 w 60"/>
                <a:gd name="T1" fmla="*/ 88 h 93"/>
                <a:gd name="T2" fmla="*/ 46 w 60"/>
                <a:gd name="T3" fmla="*/ 89 h 93"/>
                <a:gd name="T4" fmla="*/ 58 w 60"/>
                <a:gd name="T5" fmla="*/ 93 h 93"/>
                <a:gd name="T6" fmla="*/ 60 w 60"/>
                <a:gd name="T7" fmla="*/ 86 h 93"/>
                <a:gd name="T8" fmla="*/ 58 w 60"/>
                <a:gd name="T9" fmla="*/ 84 h 93"/>
                <a:gd name="T10" fmla="*/ 53 w 60"/>
                <a:gd name="T11" fmla="*/ 79 h 93"/>
                <a:gd name="T12" fmla="*/ 51 w 60"/>
                <a:gd name="T13" fmla="*/ 76 h 93"/>
                <a:gd name="T14" fmla="*/ 50 w 60"/>
                <a:gd name="T15" fmla="*/ 72 h 93"/>
                <a:gd name="T16" fmla="*/ 48 w 60"/>
                <a:gd name="T17" fmla="*/ 65 h 93"/>
                <a:gd name="T18" fmla="*/ 47 w 60"/>
                <a:gd name="T19" fmla="*/ 59 h 93"/>
                <a:gd name="T20" fmla="*/ 51 w 60"/>
                <a:gd name="T21" fmla="*/ 51 h 93"/>
                <a:gd name="T22" fmla="*/ 55 w 60"/>
                <a:gd name="T23" fmla="*/ 46 h 93"/>
                <a:gd name="T24" fmla="*/ 52 w 60"/>
                <a:gd name="T25" fmla="*/ 40 h 93"/>
                <a:gd name="T26" fmla="*/ 46 w 60"/>
                <a:gd name="T27" fmla="*/ 33 h 93"/>
                <a:gd name="T28" fmla="*/ 44 w 60"/>
                <a:gd name="T29" fmla="*/ 27 h 93"/>
                <a:gd name="T30" fmla="*/ 51 w 60"/>
                <a:gd name="T31" fmla="*/ 26 h 93"/>
                <a:gd name="T32" fmla="*/ 54 w 60"/>
                <a:gd name="T33" fmla="*/ 25 h 93"/>
                <a:gd name="T34" fmla="*/ 51 w 60"/>
                <a:gd name="T35" fmla="*/ 15 h 93"/>
                <a:gd name="T36" fmla="*/ 50 w 60"/>
                <a:gd name="T37" fmla="*/ 8 h 93"/>
                <a:gd name="T38" fmla="*/ 45 w 60"/>
                <a:gd name="T39" fmla="*/ 0 h 93"/>
                <a:gd name="T40" fmla="*/ 44 w 60"/>
                <a:gd name="T41" fmla="*/ 0 h 93"/>
                <a:gd name="T42" fmla="*/ 44 w 60"/>
                <a:gd name="T43" fmla="*/ 5 h 93"/>
                <a:gd name="T44" fmla="*/ 47 w 60"/>
                <a:gd name="T45" fmla="*/ 8 h 93"/>
                <a:gd name="T46" fmla="*/ 48 w 60"/>
                <a:gd name="T47" fmla="*/ 13 h 93"/>
                <a:gd name="T48" fmla="*/ 43 w 60"/>
                <a:gd name="T49" fmla="*/ 15 h 93"/>
                <a:gd name="T50" fmla="*/ 38 w 60"/>
                <a:gd name="T51" fmla="*/ 24 h 93"/>
                <a:gd name="T52" fmla="*/ 36 w 60"/>
                <a:gd name="T53" fmla="*/ 29 h 93"/>
                <a:gd name="T54" fmla="*/ 35 w 60"/>
                <a:gd name="T55" fmla="*/ 34 h 93"/>
                <a:gd name="T56" fmla="*/ 31 w 60"/>
                <a:gd name="T57" fmla="*/ 39 h 93"/>
                <a:gd name="T58" fmla="*/ 26 w 60"/>
                <a:gd name="T59" fmla="*/ 51 h 93"/>
                <a:gd name="T60" fmla="*/ 22 w 60"/>
                <a:gd name="T61" fmla="*/ 54 h 93"/>
                <a:gd name="T62" fmla="*/ 17 w 60"/>
                <a:gd name="T63" fmla="*/ 50 h 93"/>
                <a:gd name="T64" fmla="*/ 12 w 60"/>
                <a:gd name="T65" fmla="*/ 51 h 93"/>
                <a:gd name="T66" fmla="*/ 3 w 60"/>
                <a:gd name="T67" fmla="*/ 60 h 93"/>
                <a:gd name="T68" fmla="*/ 0 w 60"/>
                <a:gd name="T69" fmla="*/ 69 h 93"/>
                <a:gd name="T70" fmla="*/ 4 w 60"/>
                <a:gd name="T71" fmla="*/ 73 h 93"/>
                <a:gd name="T72" fmla="*/ 10 w 60"/>
                <a:gd name="T73" fmla="*/ 74 h 93"/>
                <a:gd name="T74" fmla="*/ 12 w 60"/>
                <a:gd name="T75" fmla="*/ 82 h 93"/>
                <a:gd name="T76" fmla="*/ 10 w 60"/>
                <a:gd name="T77" fmla="*/ 89 h 93"/>
                <a:gd name="T78" fmla="*/ 22 w 60"/>
                <a:gd name="T79" fmla="*/ 89 h 93"/>
                <a:gd name="T80" fmla="*/ 25 w 60"/>
                <a:gd name="T81" fmla="*/ 8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93">
                  <a:moveTo>
                    <a:pt x="25" y="88"/>
                  </a:moveTo>
                  <a:cubicBezTo>
                    <a:pt x="25" y="88"/>
                    <a:pt x="44" y="89"/>
                    <a:pt x="46" y="89"/>
                  </a:cubicBezTo>
                  <a:cubicBezTo>
                    <a:pt x="49" y="88"/>
                    <a:pt x="58" y="93"/>
                    <a:pt x="58" y="93"/>
                  </a:cubicBezTo>
                  <a:cubicBezTo>
                    <a:pt x="58" y="93"/>
                    <a:pt x="58" y="88"/>
                    <a:pt x="60" y="86"/>
                  </a:cubicBezTo>
                  <a:cubicBezTo>
                    <a:pt x="59" y="85"/>
                    <a:pt x="59" y="85"/>
                    <a:pt x="58" y="84"/>
                  </a:cubicBezTo>
                  <a:cubicBezTo>
                    <a:pt x="58" y="83"/>
                    <a:pt x="55" y="81"/>
                    <a:pt x="53" y="79"/>
                  </a:cubicBezTo>
                  <a:cubicBezTo>
                    <a:pt x="52" y="77"/>
                    <a:pt x="51" y="76"/>
                    <a:pt x="51" y="76"/>
                  </a:cubicBezTo>
                  <a:cubicBezTo>
                    <a:pt x="51" y="76"/>
                    <a:pt x="52" y="74"/>
                    <a:pt x="50" y="72"/>
                  </a:cubicBezTo>
                  <a:cubicBezTo>
                    <a:pt x="49" y="69"/>
                    <a:pt x="48" y="68"/>
                    <a:pt x="48" y="65"/>
                  </a:cubicBezTo>
                  <a:cubicBezTo>
                    <a:pt x="48" y="62"/>
                    <a:pt x="47" y="60"/>
                    <a:pt x="47" y="59"/>
                  </a:cubicBezTo>
                  <a:cubicBezTo>
                    <a:pt x="47" y="57"/>
                    <a:pt x="50" y="54"/>
                    <a:pt x="51" y="51"/>
                  </a:cubicBezTo>
                  <a:cubicBezTo>
                    <a:pt x="51" y="49"/>
                    <a:pt x="53" y="47"/>
                    <a:pt x="55" y="46"/>
                  </a:cubicBezTo>
                  <a:cubicBezTo>
                    <a:pt x="54" y="44"/>
                    <a:pt x="53" y="42"/>
                    <a:pt x="52" y="40"/>
                  </a:cubicBezTo>
                  <a:cubicBezTo>
                    <a:pt x="51" y="37"/>
                    <a:pt x="49" y="36"/>
                    <a:pt x="46" y="33"/>
                  </a:cubicBezTo>
                  <a:cubicBezTo>
                    <a:pt x="43" y="30"/>
                    <a:pt x="44" y="28"/>
                    <a:pt x="44" y="27"/>
                  </a:cubicBezTo>
                  <a:cubicBezTo>
                    <a:pt x="44" y="26"/>
                    <a:pt x="48" y="26"/>
                    <a:pt x="51" y="26"/>
                  </a:cubicBezTo>
                  <a:cubicBezTo>
                    <a:pt x="54" y="26"/>
                    <a:pt x="55" y="26"/>
                    <a:pt x="54" y="25"/>
                  </a:cubicBezTo>
                  <a:cubicBezTo>
                    <a:pt x="53" y="24"/>
                    <a:pt x="51" y="19"/>
                    <a:pt x="51" y="15"/>
                  </a:cubicBezTo>
                  <a:cubicBezTo>
                    <a:pt x="51" y="11"/>
                    <a:pt x="50" y="10"/>
                    <a:pt x="50" y="8"/>
                  </a:cubicBezTo>
                  <a:cubicBezTo>
                    <a:pt x="50" y="6"/>
                    <a:pt x="47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4" y="2"/>
                    <a:pt x="44" y="4"/>
                    <a:pt x="44" y="5"/>
                  </a:cubicBezTo>
                  <a:cubicBezTo>
                    <a:pt x="44" y="6"/>
                    <a:pt x="46" y="7"/>
                    <a:pt x="47" y="8"/>
                  </a:cubicBezTo>
                  <a:cubicBezTo>
                    <a:pt x="49" y="8"/>
                    <a:pt x="48" y="11"/>
                    <a:pt x="48" y="13"/>
                  </a:cubicBezTo>
                  <a:cubicBezTo>
                    <a:pt x="47" y="15"/>
                    <a:pt x="44" y="15"/>
                    <a:pt x="43" y="15"/>
                  </a:cubicBezTo>
                  <a:cubicBezTo>
                    <a:pt x="42" y="16"/>
                    <a:pt x="38" y="23"/>
                    <a:pt x="38" y="24"/>
                  </a:cubicBezTo>
                  <a:cubicBezTo>
                    <a:pt x="38" y="25"/>
                    <a:pt x="37" y="29"/>
                    <a:pt x="36" y="29"/>
                  </a:cubicBezTo>
                  <a:cubicBezTo>
                    <a:pt x="35" y="30"/>
                    <a:pt x="35" y="33"/>
                    <a:pt x="35" y="34"/>
                  </a:cubicBezTo>
                  <a:cubicBezTo>
                    <a:pt x="35" y="35"/>
                    <a:pt x="31" y="37"/>
                    <a:pt x="31" y="39"/>
                  </a:cubicBezTo>
                  <a:cubicBezTo>
                    <a:pt x="31" y="40"/>
                    <a:pt x="27" y="48"/>
                    <a:pt x="26" y="51"/>
                  </a:cubicBezTo>
                  <a:cubicBezTo>
                    <a:pt x="24" y="54"/>
                    <a:pt x="23" y="57"/>
                    <a:pt x="22" y="54"/>
                  </a:cubicBezTo>
                  <a:cubicBezTo>
                    <a:pt x="22" y="52"/>
                    <a:pt x="18" y="49"/>
                    <a:pt x="17" y="50"/>
                  </a:cubicBezTo>
                  <a:cubicBezTo>
                    <a:pt x="15" y="52"/>
                    <a:pt x="13" y="51"/>
                    <a:pt x="12" y="51"/>
                  </a:cubicBezTo>
                  <a:cubicBezTo>
                    <a:pt x="11" y="51"/>
                    <a:pt x="3" y="60"/>
                    <a:pt x="3" y="60"/>
                  </a:cubicBezTo>
                  <a:cubicBezTo>
                    <a:pt x="3" y="60"/>
                    <a:pt x="2" y="64"/>
                    <a:pt x="0" y="69"/>
                  </a:cubicBezTo>
                  <a:cubicBezTo>
                    <a:pt x="1" y="69"/>
                    <a:pt x="2" y="71"/>
                    <a:pt x="4" y="73"/>
                  </a:cubicBezTo>
                  <a:cubicBezTo>
                    <a:pt x="5" y="75"/>
                    <a:pt x="8" y="74"/>
                    <a:pt x="10" y="74"/>
                  </a:cubicBezTo>
                  <a:cubicBezTo>
                    <a:pt x="11" y="75"/>
                    <a:pt x="12" y="81"/>
                    <a:pt x="12" y="82"/>
                  </a:cubicBezTo>
                  <a:cubicBezTo>
                    <a:pt x="12" y="84"/>
                    <a:pt x="10" y="87"/>
                    <a:pt x="10" y="89"/>
                  </a:cubicBezTo>
                  <a:cubicBezTo>
                    <a:pt x="22" y="89"/>
                    <a:pt x="22" y="89"/>
                    <a:pt x="22" y="89"/>
                  </a:cubicBezTo>
                  <a:lnTo>
                    <a:pt x="25" y="88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74B949F8-5004-4133-BC8A-86BFDA278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713" y="5751059"/>
              <a:ext cx="173038" cy="177800"/>
            </a:xfrm>
            <a:custGeom>
              <a:avLst/>
              <a:gdLst>
                <a:gd name="T0" fmla="*/ 47 w 50"/>
                <a:gd name="T1" fmla="*/ 42 h 51"/>
                <a:gd name="T2" fmla="*/ 44 w 50"/>
                <a:gd name="T3" fmla="*/ 34 h 51"/>
                <a:gd name="T4" fmla="*/ 47 w 50"/>
                <a:gd name="T5" fmla="*/ 26 h 51"/>
                <a:gd name="T6" fmla="*/ 50 w 50"/>
                <a:gd name="T7" fmla="*/ 20 h 51"/>
                <a:gd name="T8" fmla="*/ 47 w 50"/>
                <a:gd name="T9" fmla="*/ 8 h 51"/>
                <a:gd name="T10" fmla="*/ 46 w 50"/>
                <a:gd name="T11" fmla="*/ 7 h 51"/>
                <a:gd name="T12" fmla="*/ 36 w 50"/>
                <a:gd name="T13" fmla="*/ 8 h 51"/>
                <a:gd name="T14" fmla="*/ 29 w 50"/>
                <a:gd name="T15" fmla="*/ 5 h 51"/>
                <a:gd name="T16" fmla="*/ 23 w 50"/>
                <a:gd name="T17" fmla="*/ 3 h 51"/>
                <a:gd name="T18" fmla="*/ 20 w 50"/>
                <a:gd name="T19" fmla="*/ 2 h 51"/>
                <a:gd name="T20" fmla="*/ 16 w 50"/>
                <a:gd name="T21" fmla="*/ 2 h 51"/>
                <a:gd name="T22" fmla="*/ 11 w 50"/>
                <a:gd name="T23" fmla="*/ 5 h 51"/>
                <a:gd name="T24" fmla="*/ 7 w 50"/>
                <a:gd name="T25" fmla="*/ 3 h 51"/>
                <a:gd name="T26" fmla="*/ 5 w 50"/>
                <a:gd name="T27" fmla="*/ 4 h 51"/>
                <a:gd name="T28" fmla="*/ 5 w 50"/>
                <a:gd name="T29" fmla="*/ 10 h 51"/>
                <a:gd name="T30" fmla="*/ 6 w 50"/>
                <a:gd name="T31" fmla="*/ 14 h 51"/>
                <a:gd name="T32" fmla="*/ 7 w 50"/>
                <a:gd name="T33" fmla="*/ 19 h 51"/>
                <a:gd name="T34" fmla="*/ 4 w 50"/>
                <a:gd name="T35" fmla="*/ 20 h 51"/>
                <a:gd name="T36" fmla="*/ 4 w 50"/>
                <a:gd name="T37" fmla="*/ 24 h 51"/>
                <a:gd name="T38" fmla="*/ 2 w 50"/>
                <a:gd name="T39" fmla="*/ 29 h 51"/>
                <a:gd name="T40" fmla="*/ 1 w 50"/>
                <a:gd name="T41" fmla="*/ 35 h 51"/>
                <a:gd name="T42" fmla="*/ 4 w 50"/>
                <a:gd name="T43" fmla="*/ 37 h 51"/>
                <a:gd name="T44" fmla="*/ 10 w 50"/>
                <a:gd name="T45" fmla="*/ 43 h 51"/>
                <a:gd name="T46" fmla="*/ 8 w 50"/>
                <a:gd name="T47" fmla="*/ 51 h 51"/>
                <a:gd name="T48" fmla="*/ 32 w 50"/>
                <a:gd name="T49" fmla="*/ 46 h 51"/>
                <a:gd name="T50" fmla="*/ 47 w 50"/>
                <a:gd name="T51" fmla="*/ 46 h 51"/>
                <a:gd name="T52" fmla="*/ 47 w 50"/>
                <a:gd name="T53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" h="51">
                  <a:moveTo>
                    <a:pt x="47" y="42"/>
                  </a:moveTo>
                  <a:cubicBezTo>
                    <a:pt x="46" y="41"/>
                    <a:pt x="44" y="35"/>
                    <a:pt x="44" y="34"/>
                  </a:cubicBezTo>
                  <a:cubicBezTo>
                    <a:pt x="44" y="32"/>
                    <a:pt x="47" y="28"/>
                    <a:pt x="47" y="26"/>
                  </a:cubicBezTo>
                  <a:cubicBezTo>
                    <a:pt x="47" y="24"/>
                    <a:pt x="50" y="22"/>
                    <a:pt x="50" y="20"/>
                  </a:cubicBezTo>
                  <a:cubicBezTo>
                    <a:pt x="50" y="19"/>
                    <a:pt x="49" y="12"/>
                    <a:pt x="47" y="8"/>
                  </a:cubicBezTo>
                  <a:cubicBezTo>
                    <a:pt x="47" y="8"/>
                    <a:pt x="46" y="8"/>
                    <a:pt x="46" y="7"/>
                  </a:cubicBezTo>
                  <a:cubicBezTo>
                    <a:pt x="44" y="6"/>
                    <a:pt x="38" y="6"/>
                    <a:pt x="36" y="8"/>
                  </a:cubicBezTo>
                  <a:cubicBezTo>
                    <a:pt x="34" y="11"/>
                    <a:pt x="30" y="6"/>
                    <a:pt x="29" y="5"/>
                  </a:cubicBezTo>
                  <a:cubicBezTo>
                    <a:pt x="28" y="4"/>
                    <a:pt x="25" y="1"/>
                    <a:pt x="23" y="3"/>
                  </a:cubicBezTo>
                  <a:cubicBezTo>
                    <a:pt x="20" y="5"/>
                    <a:pt x="20" y="4"/>
                    <a:pt x="20" y="2"/>
                  </a:cubicBezTo>
                  <a:cubicBezTo>
                    <a:pt x="20" y="0"/>
                    <a:pt x="16" y="0"/>
                    <a:pt x="16" y="2"/>
                  </a:cubicBezTo>
                  <a:cubicBezTo>
                    <a:pt x="15" y="4"/>
                    <a:pt x="12" y="6"/>
                    <a:pt x="11" y="5"/>
                  </a:cubicBezTo>
                  <a:cubicBezTo>
                    <a:pt x="10" y="3"/>
                    <a:pt x="8" y="1"/>
                    <a:pt x="7" y="3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4" y="7"/>
                    <a:pt x="3" y="10"/>
                    <a:pt x="5" y="10"/>
                  </a:cubicBezTo>
                  <a:cubicBezTo>
                    <a:pt x="6" y="11"/>
                    <a:pt x="6" y="13"/>
                    <a:pt x="6" y="14"/>
                  </a:cubicBezTo>
                  <a:cubicBezTo>
                    <a:pt x="6" y="15"/>
                    <a:pt x="9" y="18"/>
                    <a:pt x="7" y="19"/>
                  </a:cubicBezTo>
                  <a:cubicBezTo>
                    <a:pt x="6" y="20"/>
                    <a:pt x="5" y="18"/>
                    <a:pt x="4" y="20"/>
                  </a:cubicBezTo>
                  <a:cubicBezTo>
                    <a:pt x="3" y="21"/>
                    <a:pt x="6" y="23"/>
                    <a:pt x="4" y="24"/>
                  </a:cubicBezTo>
                  <a:cubicBezTo>
                    <a:pt x="3" y="26"/>
                    <a:pt x="2" y="26"/>
                    <a:pt x="2" y="29"/>
                  </a:cubicBezTo>
                  <a:cubicBezTo>
                    <a:pt x="2" y="32"/>
                    <a:pt x="2" y="34"/>
                    <a:pt x="1" y="35"/>
                  </a:cubicBezTo>
                  <a:cubicBezTo>
                    <a:pt x="0" y="36"/>
                    <a:pt x="1" y="36"/>
                    <a:pt x="4" y="37"/>
                  </a:cubicBezTo>
                  <a:cubicBezTo>
                    <a:pt x="6" y="39"/>
                    <a:pt x="11" y="41"/>
                    <a:pt x="10" y="43"/>
                  </a:cubicBezTo>
                  <a:cubicBezTo>
                    <a:pt x="10" y="46"/>
                    <a:pt x="9" y="46"/>
                    <a:pt x="8" y="51"/>
                  </a:cubicBezTo>
                  <a:cubicBezTo>
                    <a:pt x="13" y="51"/>
                    <a:pt x="21" y="47"/>
                    <a:pt x="32" y="46"/>
                  </a:cubicBezTo>
                  <a:cubicBezTo>
                    <a:pt x="38" y="44"/>
                    <a:pt x="43" y="45"/>
                    <a:pt x="47" y="46"/>
                  </a:cubicBezTo>
                  <a:cubicBezTo>
                    <a:pt x="48" y="45"/>
                    <a:pt x="48" y="43"/>
                    <a:pt x="47" y="4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BBC93F92-4BB3-43AC-961F-16FFA51E9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2113" y="5741534"/>
              <a:ext cx="117475" cy="179388"/>
            </a:xfrm>
            <a:custGeom>
              <a:avLst/>
              <a:gdLst>
                <a:gd name="T0" fmla="*/ 29 w 34"/>
                <a:gd name="T1" fmla="*/ 21 h 52"/>
                <a:gd name="T2" fmla="*/ 29 w 34"/>
                <a:gd name="T3" fmla="*/ 10 h 52"/>
                <a:gd name="T4" fmla="*/ 27 w 34"/>
                <a:gd name="T5" fmla="*/ 5 h 52"/>
                <a:gd name="T6" fmla="*/ 25 w 34"/>
                <a:gd name="T7" fmla="*/ 0 h 52"/>
                <a:gd name="T8" fmla="*/ 23 w 34"/>
                <a:gd name="T9" fmla="*/ 2 h 52"/>
                <a:gd name="T10" fmla="*/ 3 w 34"/>
                <a:gd name="T11" fmla="*/ 1 h 52"/>
                <a:gd name="T12" fmla="*/ 4 w 34"/>
                <a:gd name="T13" fmla="*/ 9 h 52"/>
                <a:gd name="T14" fmla="*/ 3 w 34"/>
                <a:gd name="T15" fmla="*/ 11 h 52"/>
                <a:gd name="T16" fmla="*/ 6 w 34"/>
                <a:gd name="T17" fmla="*/ 23 h 52"/>
                <a:gd name="T18" fmla="*/ 3 w 34"/>
                <a:gd name="T19" fmla="*/ 29 h 52"/>
                <a:gd name="T20" fmla="*/ 0 w 34"/>
                <a:gd name="T21" fmla="*/ 37 h 52"/>
                <a:gd name="T22" fmla="*/ 3 w 34"/>
                <a:gd name="T23" fmla="*/ 45 h 52"/>
                <a:gd name="T24" fmla="*/ 3 w 34"/>
                <a:gd name="T25" fmla="*/ 49 h 52"/>
                <a:gd name="T26" fmla="*/ 9 w 34"/>
                <a:gd name="T27" fmla="*/ 52 h 52"/>
                <a:gd name="T28" fmla="*/ 25 w 34"/>
                <a:gd name="T29" fmla="*/ 45 h 52"/>
                <a:gd name="T30" fmla="*/ 34 w 34"/>
                <a:gd name="T31" fmla="*/ 41 h 52"/>
                <a:gd name="T32" fmla="*/ 31 w 34"/>
                <a:gd name="T33" fmla="*/ 32 h 52"/>
                <a:gd name="T34" fmla="*/ 29 w 34"/>
                <a:gd name="T35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2">
                  <a:moveTo>
                    <a:pt x="29" y="21"/>
                  </a:moveTo>
                  <a:cubicBezTo>
                    <a:pt x="28" y="18"/>
                    <a:pt x="29" y="12"/>
                    <a:pt x="29" y="10"/>
                  </a:cubicBezTo>
                  <a:cubicBezTo>
                    <a:pt x="29" y="7"/>
                    <a:pt x="28" y="6"/>
                    <a:pt x="27" y="5"/>
                  </a:cubicBezTo>
                  <a:cubicBezTo>
                    <a:pt x="26" y="5"/>
                    <a:pt x="26" y="2"/>
                    <a:pt x="25" y="0"/>
                  </a:cubicBezTo>
                  <a:cubicBezTo>
                    <a:pt x="24" y="0"/>
                    <a:pt x="24" y="3"/>
                    <a:pt x="23" y="2"/>
                  </a:cubicBezTo>
                  <a:cubicBezTo>
                    <a:pt x="22" y="1"/>
                    <a:pt x="4" y="0"/>
                    <a:pt x="3" y="1"/>
                  </a:cubicBezTo>
                  <a:cubicBezTo>
                    <a:pt x="2" y="3"/>
                    <a:pt x="5" y="8"/>
                    <a:pt x="4" y="9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5" y="15"/>
                    <a:pt x="6" y="22"/>
                    <a:pt x="6" y="23"/>
                  </a:cubicBezTo>
                  <a:cubicBezTo>
                    <a:pt x="6" y="25"/>
                    <a:pt x="3" y="27"/>
                    <a:pt x="3" y="29"/>
                  </a:cubicBezTo>
                  <a:cubicBezTo>
                    <a:pt x="3" y="31"/>
                    <a:pt x="0" y="35"/>
                    <a:pt x="0" y="37"/>
                  </a:cubicBezTo>
                  <a:cubicBezTo>
                    <a:pt x="0" y="38"/>
                    <a:pt x="2" y="44"/>
                    <a:pt x="3" y="45"/>
                  </a:cubicBezTo>
                  <a:cubicBezTo>
                    <a:pt x="4" y="46"/>
                    <a:pt x="4" y="48"/>
                    <a:pt x="3" y="49"/>
                  </a:cubicBezTo>
                  <a:cubicBezTo>
                    <a:pt x="6" y="50"/>
                    <a:pt x="8" y="51"/>
                    <a:pt x="9" y="52"/>
                  </a:cubicBezTo>
                  <a:cubicBezTo>
                    <a:pt x="11" y="52"/>
                    <a:pt x="21" y="47"/>
                    <a:pt x="25" y="45"/>
                  </a:cubicBezTo>
                  <a:cubicBezTo>
                    <a:pt x="28" y="44"/>
                    <a:pt x="32" y="43"/>
                    <a:pt x="34" y="41"/>
                  </a:cubicBezTo>
                  <a:cubicBezTo>
                    <a:pt x="33" y="38"/>
                    <a:pt x="31" y="35"/>
                    <a:pt x="31" y="32"/>
                  </a:cubicBezTo>
                  <a:cubicBezTo>
                    <a:pt x="31" y="28"/>
                    <a:pt x="30" y="24"/>
                    <a:pt x="29" y="2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0FE6CC57-A4F5-4B07-B2DD-F8F90755C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8738" y="5695496"/>
              <a:ext cx="211138" cy="160338"/>
            </a:xfrm>
            <a:custGeom>
              <a:avLst/>
              <a:gdLst>
                <a:gd name="T0" fmla="*/ 20 w 61"/>
                <a:gd name="T1" fmla="*/ 24 h 46"/>
                <a:gd name="T2" fmla="*/ 24 w 61"/>
                <a:gd name="T3" fmla="*/ 23 h 46"/>
                <a:gd name="T4" fmla="*/ 30 w 61"/>
                <a:gd name="T5" fmla="*/ 22 h 46"/>
                <a:gd name="T6" fmla="*/ 36 w 61"/>
                <a:gd name="T7" fmla="*/ 30 h 46"/>
                <a:gd name="T8" fmla="*/ 37 w 61"/>
                <a:gd name="T9" fmla="*/ 35 h 46"/>
                <a:gd name="T10" fmla="*/ 38 w 61"/>
                <a:gd name="T11" fmla="*/ 36 h 46"/>
                <a:gd name="T12" fmla="*/ 43 w 61"/>
                <a:gd name="T13" fmla="*/ 34 h 46"/>
                <a:gd name="T14" fmla="*/ 46 w 61"/>
                <a:gd name="T15" fmla="*/ 41 h 46"/>
                <a:gd name="T16" fmla="*/ 50 w 61"/>
                <a:gd name="T17" fmla="*/ 44 h 46"/>
                <a:gd name="T18" fmla="*/ 53 w 61"/>
                <a:gd name="T19" fmla="*/ 42 h 46"/>
                <a:gd name="T20" fmla="*/ 54 w 61"/>
                <a:gd name="T21" fmla="*/ 43 h 46"/>
                <a:gd name="T22" fmla="*/ 56 w 61"/>
                <a:gd name="T23" fmla="*/ 40 h 46"/>
                <a:gd name="T24" fmla="*/ 56 w 61"/>
                <a:gd name="T25" fmla="*/ 36 h 46"/>
                <a:gd name="T26" fmla="*/ 59 w 61"/>
                <a:gd name="T27" fmla="*/ 35 h 46"/>
                <a:gd name="T28" fmla="*/ 58 w 61"/>
                <a:gd name="T29" fmla="*/ 30 h 46"/>
                <a:gd name="T30" fmla="*/ 57 w 61"/>
                <a:gd name="T31" fmla="*/ 26 h 46"/>
                <a:gd name="T32" fmla="*/ 57 w 61"/>
                <a:gd name="T33" fmla="*/ 20 h 46"/>
                <a:gd name="T34" fmla="*/ 56 w 61"/>
                <a:gd name="T35" fmla="*/ 19 h 46"/>
                <a:gd name="T36" fmla="*/ 54 w 61"/>
                <a:gd name="T37" fmla="*/ 14 h 46"/>
                <a:gd name="T38" fmla="*/ 54 w 61"/>
                <a:gd name="T39" fmla="*/ 11 h 46"/>
                <a:gd name="T40" fmla="*/ 51 w 61"/>
                <a:gd name="T41" fmla="*/ 8 h 46"/>
                <a:gd name="T42" fmla="*/ 48 w 61"/>
                <a:gd name="T43" fmla="*/ 2 h 46"/>
                <a:gd name="T44" fmla="*/ 42 w 61"/>
                <a:gd name="T45" fmla="*/ 6 h 46"/>
                <a:gd name="T46" fmla="*/ 37 w 61"/>
                <a:gd name="T47" fmla="*/ 5 h 46"/>
                <a:gd name="T48" fmla="*/ 32 w 61"/>
                <a:gd name="T49" fmla="*/ 6 h 46"/>
                <a:gd name="T50" fmla="*/ 30 w 61"/>
                <a:gd name="T51" fmla="*/ 4 h 46"/>
                <a:gd name="T52" fmla="*/ 30 w 61"/>
                <a:gd name="T53" fmla="*/ 3 h 46"/>
                <a:gd name="T54" fmla="*/ 29 w 61"/>
                <a:gd name="T55" fmla="*/ 3 h 46"/>
                <a:gd name="T56" fmla="*/ 17 w 61"/>
                <a:gd name="T57" fmla="*/ 2 h 46"/>
                <a:gd name="T58" fmla="*/ 11 w 61"/>
                <a:gd name="T59" fmla="*/ 0 h 46"/>
                <a:gd name="T60" fmla="*/ 10 w 61"/>
                <a:gd name="T61" fmla="*/ 4 h 46"/>
                <a:gd name="T62" fmla="*/ 10 w 61"/>
                <a:gd name="T63" fmla="*/ 7 h 46"/>
                <a:gd name="T64" fmla="*/ 7 w 61"/>
                <a:gd name="T65" fmla="*/ 9 h 46"/>
                <a:gd name="T66" fmla="*/ 1 w 61"/>
                <a:gd name="T67" fmla="*/ 12 h 46"/>
                <a:gd name="T68" fmla="*/ 0 w 61"/>
                <a:gd name="T69" fmla="*/ 13 h 46"/>
                <a:gd name="T70" fmla="*/ 6 w 61"/>
                <a:gd name="T71" fmla="*/ 20 h 46"/>
                <a:gd name="T72" fmla="*/ 15 w 61"/>
                <a:gd name="T73" fmla="*/ 30 h 46"/>
                <a:gd name="T74" fmla="*/ 20 w 61"/>
                <a:gd name="T7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" h="46">
                  <a:moveTo>
                    <a:pt x="20" y="24"/>
                  </a:moveTo>
                  <a:cubicBezTo>
                    <a:pt x="20" y="22"/>
                    <a:pt x="22" y="23"/>
                    <a:pt x="24" y="23"/>
                  </a:cubicBezTo>
                  <a:cubicBezTo>
                    <a:pt x="26" y="24"/>
                    <a:pt x="28" y="22"/>
                    <a:pt x="30" y="22"/>
                  </a:cubicBezTo>
                  <a:cubicBezTo>
                    <a:pt x="32" y="22"/>
                    <a:pt x="36" y="28"/>
                    <a:pt x="36" y="30"/>
                  </a:cubicBezTo>
                  <a:cubicBezTo>
                    <a:pt x="36" y="32"/>
                    <a:pt x="36" y="34"/>
                    <a:pt x="37" y="35"/>
                  </a:cubicBezTo>
                  <a:cubicBezTo>
                    <a:pt x="37" y="35"/>
                    <a:pt x="38" y="35"/>
                    <a:pt x="38" y="36"/>
                  </a:cubicBezTo>
                  <a:cubicBezTo>
                    <a:pt x="41" y="35"/>
                    <a:pt x="43" y="34"/>
                    <a:pt x="43" y="34"/>
                  </a:cubicBezTo>
                  <a:cubicBezTo>
                    <a:pt x="44" y="34"/>
                    <a:pt x="46" y="39"/>
                    <a:pt x="46" y="41"/>
                  </a:cubicBezTo>
                  <a:cubicBezTo>
                    <a:pt x="45" y="44"/>
                    <a:pt x="48" y="46"/>
                    <a:pt x="50" y="44"/>
                  </a:cubicBezTo>
                  <a:cubicBezTo>
                    <a:pt x="51" y="42"/>
                    <a:pt x="52" y="40"/>
                    <a:pt x="53" y="42"/>
                  </a:cubicBezTo>
                  <a:cubicBezTo>
                    <a:pt x="53" y="42"/>
                    <a:pt x="53" y="43"/>
                    <a:pt x="54" y="43"/>
                  </a:cubicBezTo>
                  <a:cubicBezTo>
                    <a:pt x="55" y="42"/>
                    <a:pt x="56" y="41"/>
                    <a:pt x="56" y="40"/>
                  </a:cubicBezTo>
                  <a:cubicBezTo>
                    <a:pt x="58" y="39"/>
                    <a:pt x="55" y="37"/>
                    <a:pt x="56" y="36"/>
                  </a:cubicBezTo>
                  <a:cubicBezTo>
                    <a:pt x="57" y="34"/>
                    <a:pt x="58" y="36"/>
                    <a:pt x="59" y="35"/>
                  </a:cubicBezTo>
                  <a:cubicBezTo>
                    <a:pt x="61" y="34"/>
                    <a:pt x="58" y="31"/>
                    <a:pt x="58" y="30"/>
                  </a:cubicBezTo>
                  <a:cubicBezTo>
                    <a:pt x="58" y="29"/>
                    <a:pt x="58" y="27"/>
                    <a:pt x="57" y="26"/>
                  </a:cubicBezTo>
                  <a:cubicBezTo>
                    <a:pt x="55" y="26"/>
                    <a:pt x="56" y="23"/>
                    <a:pt x="57" y="20"/>
                  </a:cubicBezTo>
                  <a:cubicBezTo>
                    <a:pt x="56" y="20"/>
                    <a:pt x="56" y="19"/>
                    <a:pt x="56" y="19"/>
                  </a:cubicBezTo>
                  <a:cubicBezTo>
                    <a:pt x="55" y="17"/>
                    <a:pt x="55" y="14"/>
                    <a:pt x="54" y="14"/>
                  </a:cubicBezTo>
                  <a:cubicBezTo>
                    <a:pt x="52" y="14"/>
                    <a:pt x="52" y="12"/>
                    <a:pt x="54" y="11"/>
                  </a:cubicBezTo>
                  <a:cubicBezTo>
                    <a:pt x="55" y="11"/>
                    <a:pt x="51" y="9"/>
                    <a:pt x="51" y="8"/>
                  </a:cubicBezTo>
                  <a:cubicBezTo>
                    <a:pt x="51" y="6"/>
                    <a:pt x="49" y="2"/>
                    <a:pt x="48" y="2"/>
                  </a:cubicBezTo>
                  <a:cubicBezTo>
                    <a:pt x="47" y="1"/>
                    <a:pt x="43" y="6"/>
                    <a:pt x="42" y="6"/>
                  </a:cubicBezTo>
                  <a:cubicBezTo>
                    <a:pt x="41" y="6"/>
                    <a:pt x="37" y="3"/>
                    <a:pt x="37" y="5"/>
                  </a:cubicBezTo>
                  <a:cubicBezTo>
                    <a:pt x="36" y="8"/>
                    <a:pt x="33" y="4"/>
                    <a:pt x="32" y="6"/>
                  </a:cubicBezTo>
                  <a:cubicBezTo>
                    <a:pt x="31" y="8"/>
                    <a:pt x="30" y="4"/>
                    <a:pt x="30" y="4"/>
                  </a:cubicBezTo>
                  <a:cubicBezTo>
                    <a:pt x="30" y="4"/>
                    <a:pt x="30" y="3"/>
                    <a:pt x="30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5" y="4"/>
                    <a:pt x="17" y="3"/>
                    <a:pt x="17" y="2"/>
                  </a:cubicBezTo>
                  <a:cubicBezTo>
                    <a:pt x="17" y="1"/>
                    <a:pt x="11" y="0"/>
                    <a:pt x="11" y="0"/>
                  </a:cubicBezTo>
                  <a:cubicBezTo>
                    <a:pt x="11" y="0"/>
                    <a:pt x="12" y="3"/>
                    <a:pt x="10" y="4"/>
                  </a:cubicBezTo>
                  <a:cubicBezTo>
                    <a:pt x="8" y="4"/>
                    <a:pt x="10" y="7"/>
                    <a:pt x="10" y="7"/>
                  </a:cubicBezTo>
                  <a:cubicBezTo>
                    <a:pt x="10" y="8"/>
                    <a:pt x="8" y="9"/>
                    <a:pt x="7" y="9"/>
                  </a:cubicBezTo>
                  <a:cubicBezTo>
                    <a:pt x="6" y="8"/>
                    <a:pt x="2" y="11"/>
                    <a:pt x="1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" y="16"/>
                    <a:pt x="2" y="18"/>
                    <a:pt x="6" y="20"/>
                  </a:cubicBezTo>
                  <a:cubicBezTo>
                    <a:pt x="8" y="23"/>
                    <a:pt x="12" y="26"/>
                    <a:pt x="15" y="30"/>
                  </a:cubicBezTo>
                  <a:cubicBezTo>
                    <a:pt x="17" y="28"/>
                    <a:pt x="20" y="26"/>
                    <a:pt x="20" y="2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F19142B7-5013-42D8-8CB9-2532B77EB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8750" y="5814559"/>
              <a:ext cx="119063" cy="114300"/>
            </a:xfrm>
            <a:custGeom>
              <a:avLst/>
              <a:gdLst>
                <a:gd name="T0" fmla="*/ 27 w 34"/>
                <a:gd name="T1" fmla="*/ 19 h 33"/>
                <a:gd name="T2" fmla="*/ 24 w 34"/>
                <a:gd name="T3" fmla="*/ 17 h 33"/>
                <a:gd name="T4" fmla="*/ 25 w 34"/>
                <a:gd name="T5" fmla="*/ 11 h 33"/>
                <a:gd name="T6" fmla="*/ 25 w 34"/>
                <a:gd name="T7" fmla="*/ 9 h 33"/>
                <a:gd name="T8" fmla="*/ 24 w 34"/>
                <a:gd name="T9" fmla="*/ 8 h 33"/>
                <a:gd name="T10" fmla="*/ 21 w 34"/>
                <a:gd name="T11" fmla="*/ 10 h 33"/>
                <a:gd name="T12" fmla="*/ 17 w 34"/>
                <a:gd name="T13" fmla="*/ 7 h 33"/>
                <a:gd name="T14" fmla="*/ 14 w 34"/>
                <a:gd name="T15" fmla="*/ 0 h 33"/>
                <a:gd name="T16" fmla="*/ 9 w 34"/>
                <a:gd name="T17" fmla="*/ 2 h 33"/>
                <a:gd name="T18" fmla="*/ 8 w 34"/>
                <a:gd name="T19" fmla="*/ 6 h 33"/>
                <a:gd name="T20" fmla="*/ 1 w 34"/>
                <a:gd name="T21" fmla="*/ 11 h 33"/>
                <a:gd name="T22" fmla="*/ 0 w 34"/>
                <a:gd name="T23" fmla="*/ 14 h 33"/>
                <a:gd name="T24" fmla="*/ 10 w 34"/>
                <a:gd name="T25" fmla="*/ 21 h 33"/>
                <a:gd name="T26" fmla="*/ 29 w 34"/>
                <a:gd name="T27" fmla="*/ 32 h 33"/>
                <a:gd name="T28" fmla="*/ 31 w 34"/>
                <a:gd name="T29" fmla="*/ 33 h 33"/>
                <a:gd name="T30" fmla="*/ 33 w 34"/>
                <a:gd name="T31" fmla="*/ 25 h 33"/>
                <a:gd name="T32" fmla="*/ 27 w 34"/>
                <a:gd name="T33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33">
                  <a:moveTo>
                    <a:pt x="27" y="19"/>
                  </a:moveTo>
                  <a:cubicBezTo>
                    <a:pt x="24" y="18"/>
                    <a:pt x="23" y="18"/>
                    <a:pt x="24" y="17"/>
                  </a:cubicBezTo>
                  <a:cubicBezTo>
                    <a:pt x="25" y="16"/>
                    <a:pt x="25" y="14"/>
                    <a:pt x="25" y="11"/>
                  </a:cubicBezTo>
                  <a:cubicBezTo>
                    <a:pt x="25" y="10"/>
                    <a:pt x="25" y="9"/>
                    <a:pt x="25" y="9"/>
                  </a:cubicBezTo>
                  <a:cubicBezTo>
                    <a:pt x="24" y="9"/>
                    <a:pt x="24" y="8"/>
                    <a:pt x="24" y="8"/>
                  </a:cubicBezTo>
                  <a:cubicBezTo>
                    <a:pt x="23" y="6"/>
                    <a:pt x="22" y="8"/>
                    <a:pt x="21" y="10"/>
                  </a:cubicBezTo>
                  <a:cubicBezTo>
                    <a:pt x="19" y="12"/>
                    <a:pt x="16" y="10"/>
                    <a:pt x="17" y="7"/>
                  </a:cubicBezTo>
                  <a:cubicBezTo>
                    <a:pt x="17" y="5"/>
                    <a:pt x="15" y="0"/>
                    <a:pt x="14" y="0"/>
                  </a:cubicBezTo>
                  <a:cubicBezTo>
                    <a:pt x="14" y="0"/>
                    <a:pt x="12" y="1"/>
                    <a:pt x="9" y="2"/>
                  </a:cubicBezTo>
                  <a:cubicBezTo>
                    <a:pt x="9" y="3"/>
                    <a:pt x="8" y="4"/>
                    <a:pt x="8" y="6"/>
                  </a:cubicBezTo>
                  <a:cubicBezTo>
                    <a:pt x="7" y="7"/>
                    <a:pt x="3" y="10"/>
                    <a:pt x="1" y="11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3" y="16"/>
                    <a:pt x="7" y="18"/>
                    <a:pt x="10" y="21"/>
                  </a:cubicBezTo>
                  <a:cubicBezTo>
                    <a:pt x="16" y="25"/>
                    <a:pt x="25" y="31"/>
                    <a:pt x="29" y="32"/>
                  </a:cubicBezTo>
                  <a:cubicBezTo>
                    <a:pt x="29" y="33"/>
                    <a:pt x="30" y="33"/>
                    <a:pt x="31" y="33"/>
                  </a:cubicBezTo>
                  <a:cubicBezTo>
                    <a:pt x="32" y="28"/>
                    <a:pt x="33" y="28"/>
                    <a:pt x="33" y="25"/>
                  </a:cubicBezTo>
                  <a:cubicBezTo>
                    <a:pt x="34" y="23"/>
                    <a:pt x="29" y="21"/>
                    <a:pt x="27" y="1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832174DE-35DD-481F-8353-27E44F816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125" y="5771696"/>
              <a:ext cx="79375" cy="90488"/>
            </a:xfrm>
            <a:custGeom>
              <a:avLst/>
              <a:gdLst>
                <a:gd name="T0" fmla="*/ 22 w 23"/>
                <a:gd name="T1" fmla="*/ 18 h 26"/>
                <a:gd name="T2" fmla="*/ 22 w 23"/>
                <a:gd name="T3" fmla="*/ 13 h 26"/>
                <a:gd name="T4" fmla="*/ 21 w 23"/>
                <a:gd name="T5" fmla="*/ 8 h 26"/>
                <a:gd name="T6" fmla="*/ 15 w 23"/>
                <a:gd name="T7" fmla="*/ 0 h 26"/>
                <a:gd name="T8" fmla="*/ 9 w 23"/>
                <a:gd name="T9" fmla="*/ 1 h 26"/>
                <a:gd name="T10" fmla="*/ 5 w 23"/>
                <a:gd name="T11" fmla="*/ 2 h 26"/>
                <a:gd name="T12" fmla="*/ 0 w 23"/>
                <a:gd name="T13" fmla="*/ 8 h 26"/>
                <a:gd name="T14" fmla="*/ 1 w 23"/>
                <a:gd name="T15" fmla="*/ 11 h 26"/>
                <a:gd name="T16" fmla="*/ 7 w 23"/>
                <a:gd name="T17" fmla="*/ 21 h 26"/>
                <a:gd name="T18" fmla="*/ 14 w 23"/>
                <a:gd name="T19" fmla="*/ 26 h 26"/>
                <a:gd name="T20" fmla="*/ 15 w 23"/>
                <a:gd name="T21" fmla="*/ 23 h 26"/>
                <a:gd name="T22" fmla="*/ 22 w 23"/>
                <a:gd name="T23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6">
                  <a:moveTo>
                    <a:pt x="22" y="18"/>
                  </a:moveTo>
                  <a:cubicBezTo>
                    <a:pt x="22" y="16"/>
                    <a:pt x="23" y="14"/>
                    <a:pt x="22" y="13"/>
                  </a:cubicBezTo>
                  <a:cubicBezTo>
                    <a:pt x="21" y="12"/>
                    <a:pt x="21" y="10"/>
                    <a:pt x="21" y="8"/>
                  </a:cubicBezTo>
                  <a:cubicBezTo>
                    <a:pt x="21" y="6"/>
                    <a:pt x="17" y="0"/>
                    <a:pt x="15" y="0"/>
                  </a:cubicBezTo>
                  <a:cubicBezTo>
                    <a:pt x="13" y="0"/>
                    <a:pt x="11" y="2"/>
                    <a:pt x="9" y="1"/>
                  </a:cubicBezTo>
                  <a:cubicBezTo>
                    <a:pt x="7" y="1"/>
                    <a:pt x="5" y="0"/>
                    <a:pt x="5" y="2"/>
                  </a:cubicBezTo>
                  <a:cubicBezTo>
                    <a:pt x="5" y="4"/>
                    <a:pt x="2" y="6"/>
                    <a:pt x="0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3" y="18"/>
                    <a:pt x="4" y="19"/>
                    <a:pt x="7" y="21"/>
                  </a:cubicBezTo>
                  <a:cubicBezTo>
                    <a:pt x="8" y="22"/>
                    <a:pt x="11" y="24"/>
                    <a:pt x="14" y="26"/>
                  </a:cubicBezTo>
                  <a:cubicBezTo>
                    <a:pt x="14" y="24"/>
                    <a:pt x="15" y="23"/>
                    <a:pt x="15" y="23"/>
                  </a:cubicBezTo>
                  <a:cubicBezTo>
                    <a:pt x="17" y="22"/>
                    <a:pt x="21" y="19"/>
                    <a:pt x="22" y="1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D0D1FF5A-2BEF-4EB6-B957-5A22DFE63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3175" y="5254171"/>
              <a:ext cx="236538" cy="192088"/>
            </a:xfrm>
            <a:custGeom>
              <a:avLst/>
              <a:gdLst>
                <a:gd name="T0" fmla="*/ 32 w 68"/>
                <a:gd name="T1" fmla="*/ 42 h 55"/>
                <a:gd name="T2" fmla="*/ 40 w 68"/>
                <a:gd name="T3" fmla="*/ 36 h 55"/>
                <a:gd name="T4" fmla="*/ 40 w 68"/>
                <a:gd name="T5" fmla="*/ 15 h 55"/>
                <a:gd name="T6" fmla="*/ 67 w 68"/>
                <a:gd name="T7" fmla="*/ 15 h 55"/>
                <a:gd name="T8" fmla="*/ 68 w 68"/>
                <a:gd name="T9" fmla="*/ 3 h 55"/>
                <a:gd name="T10" fmla="*/ 62 w 68"/>
                <a:gd name="T11" fmla="*/ 0 h 55"/>
                <a:gd name="T12" fmla="*/ 32 w 68"/>
                <a:gd name="T13" fmla="*/ 0 h 55"/>
                <a:gd name="T14" fmla="*/ 28 w 68"/>
                <a:gd name="T15" fmla="*/ 7 h 55"/>
                <a:gd name="T16" fmla="*/ 17 w 68"/>
                <a:gd name="T17" fmla="*/ 22 h 55"/>
                <a:gd name="T18" fmla="*/ 3 w 68"/>
                <a:gd name="T19" fmla="*/ 47 h 55"/>
                <a:gd name="T20" fmla="*/ 0 w 68"/>
                <a:gd name="T21" fmla="*/ 55 h 55"/>
                <a:gd name="T22" fmla="*/ 32 w 68"/>
                <a:gd name="T23" fmla="*/ 55 h 55"/>
                <a:gd name="T24" fmla="*/ 32 w 68"/>
                <a:gd name="T25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55">
                  <a:moveTo>
                    <a:pt x="32" y="42"/>
                  </a:moveTo>
                  <a:cubicBezTo>
                    <a:pt x="32" y="40"/>
                    <a:pt x="40" y="38"/>
                    <a:pt x="40" y="36"/>
                  </a:cubicBezTo>
                  <a:cubicBezTo>
                    <a:pt x="40" y="34"/>
                    <a:pt x="40" y="15"/>
                    <a:pt x="40" y="15"/>
                  </a:cubicBezTo>
                  <a:cubicBezTo>
                    <a:pt x="40" y="15"/>
                    <a:pt x="67" y="15"/>
                    <a:pt x="67" y="15"/>
                  </a:cubicBezTo>
                  <a:cubicBezTo>
                    <a:pt x="68" y="14"/>
                    <a:pt x="68" y="9"/>
                    <a:pt x="68" y="3"/>
                  </a:cubicBezTo>
                  <a:cubicBezTo>
                    <a:pt x="67" y="1"/>
                    <a:pt x="68" y="0"/>
                    <a:pt x="62" y="0"/>
                  </a:cubicBezTo>
                  <a:cubicBezTo>
                    <a:pt x="57" y="0"/>
                    <a:pt x="42" y="0"/>
                    <a:pt x="32" y="0"/>
                  </a:cubicBezTo>
                  <a:cubicBezTo>
                    <a:pt x="30" y="2"/>
                    <a:pt x="28" y="5"/>
                    <a:pt x="28" y="7"/>
                  </a:cubicBezTo>
                  <a:cubicBezTo>
                    <a:pt x="26" y="11"/>
                    <a:pt x="17" y="17"/>
                    <a:pt x="17" y="22"/>
                  </a:cubicBezTo>
                  <a:cubicBezTo>
                    <a:pt x="17" y="28"/>
                    <a:pt x="8" y="36"/>
                    <a:pt x="3" y="47"/>
                  </a:cubicBezTo>
                  <a:cubicBezTo>
                    <a:pt x="1" y="50"/>
                    <a:pt x="1" y="53"/>
                    <a:pt x="0" y="55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55"/>
                    <a:pt x="32" y="44"/>
                    <a:pt x="32" y="4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199965C4-408B-4D79-843F-62FD65400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3175" y="5265284"/>
              <a:ext cx="339725" cy="371475"/>
            </a:xfrm>
            <a:custGeom>
              <a:avLst/>
              <a:gdLst>
                <a:gd name="T0" fmla="*/ 8 w 98"/>
                <a:gd name="T1" fmla="*/ 93 h 107"/>
                <a:gd name="T2" fmla="*/ 15 w 98"/>
                <a:gd name="T3" fmla="*/ 93 h 107"/>
                <a:gd name="T4" fmla="*/ 21 w 98"/>
                <a:gd name="T5" fmla="*/ 92 h 107"/>
                <a:gd name="T6" fmla="*/ 26 w 98"/>
                <a:gd name="T7" fmla="*/ 96 h 107"/>
                <a:gd name="T8" fmla="*/ 29 w 98"/>
                <a:gd name="T9" fmla="*/ 96 h 107"/>
                <a:gd name="T10" fmla="*/ 34 w 98"/>
                <a:gd name="T11" fmla="*/ 103 h 107"/>
                <a:gd name="T12" fmla="*/ 38 w 98"/>
                <a:gd name="T13" fmla="*/ 107 h 107"/>
                <a:gd name="T14" fmla="*/ 42 w 98"/>
                <a:gd name="T15" fmla="*/ 105 h 107"/>
                <a:gd name="T16" fmla="*/ 47 w 98"/>
                <a:gd name="T17" fmla="*/ 103 h 107"/>
                <a:gd name="T18" fmla="*/ 51 w 98"/>
                <a:gd name="T19" fmla="*/ 102 h 107"/>
                <a:gd name="T20" fmla="*/ 57 w 98"/>
                <a:gd name="T21" fmla="*/ 102 h 107"/>
                <a:gd name="T22" fmla="*/ 62 w 98"/>
                <a:gd name="T23" fmla="*/ 101 h 107"/>
                <a:gd name="T24" fmla="*/ 93 w 98"/>
                <a:gd name="T25" fmla="*/ 101 h 107"/>
                <a:gd name="T26" fmla="*/ 94 w 98"/>
                <a:gd name="T27" fmla="*/ 94 h 107"/>
                <a:gd name="T28" fmla="*/ 92 w 98"/>
                <a:gd name="T29" fmla="*/ 91 h 107"/>
                <a:gd name="T30" fmla="*/ 84 w 98"/>
                <a:gd name="T31" fmla="*/ 20 h 107"/>
                <a:gd name="T32" fmla="*/ 98 w 98"/>
                <a:gd name="T33" fmla="*/ 20 h 107"/>
                <a:gd name="T34" fmla="*/ 69 w 98"/>
                <a:gd name="T35" fmla="*/ 2 h 107"/>
                <a:gd name="T36" fmla="*/ 68 w 98"/>
                <a:gd name="T37" fmla="*/ 0 h 107"/>
                <a:gd name="T38" fmla="*/ 67 w 98"/>
                <a:gd name="T39" fmla="*/ 12 h 107"/>
                <a:gd name="T40" fmla="*/ 40 w 98"/>
                <a:gd name="T41" fmla="*/ 12 h 107"/>
                <a:gd name="T42" fmla="*/ 40 w 98"/>
                <a:gd name="T43" fmla="*/ 33 h 107"/>
                <a:gd name="T44" fmla="*/ 32 w 98"/>
                <a:gd name="T45" fmla="*/ 39 h 107"/>
                <a:gd name="T46" fmla="*/ 32 w 98"/>
                <a:gd name="T47" fmla="*/ 52 h 107"/>
                <a:gd name="T48" fmla="*/ 0 w 98"/>
                <a:gd name="T49" fmla="*/ 52 h 107"/>
                <a:gd name="T50" fmla="*/ 5 w 98"/>
                <a:gd name="T51" fmla="*/ 61 h 107"/>
                <a:gd name="T52" fmla="*/ 7 w 98"/>
                <a:gd name="T53" fmla="*/ 74 h 107"/>
                <a:gd name="T54" fmla="*/ 4 w 98"/>
                <a:gd name="T55" fmla="*/ 90 h 107"/>
                <a:gd name="T56" fmla="*/ 3 w 98"/>
                <a:gd name="T57" fmla="*/ 97 h 107"/>
                <a:gd name="T58" fmla="*/ 3 w 98"/>
                <a:gd name="T59" fmla="*/ 97 h 107"/>
                <a:gd name="T60" fmla="*/ 8 w 98"/>
                <a:gd name="T61" fmla="*/ 9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" h="107">
                  <a:moveTo>
                    <a:pt x="8" y="93"/>
                  </a:moveTo>
                  <a:cubicBezTo>
                    <a:pt x="10" y="93"/>
                    <a:pt x="15" y="93"/>
                    <a:pt x="15" y="93"/>
                  </a:cubicBezTo>
                  <a:cubicBezTo>
                    <a:pt x="15" y="93"/>
                    <a:pt x="19" y="91"/>
                    <a:pt x="21" y="92"/>
                  </a:cubicBezTo>
                  <a:cubicBezTo>
                    <a:pt x="23" y="93"/>
                    <a:pt x="26" y="96"/>
                    <a:pt x="26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6"/>
                    <a:pt x="31" y="102"/>
                    <a:pt x="34" y="103"/>
                  </a:cubicBezTo>
                  <a:cubicBezTo>
                    <a:pt x="36" y="104"/>
                    <a:pt x="37" y="106"/>
                    <a:pt x="38" y="107"/>
                  </a:cubicBezTo>
                  <a:cubicBezTo>
                    <a:pt x="40" y="107"/>
                    <a:pt x="42" y="106"/>
                    <a:pt x="42" y="105"/>
                  </a:cubicBezTo>
                  <a:cubicBezTo>
                    <a:pt x="42" y="102"/>
                    <a:pt x="43" y="100"/>
                    <a:pt x="47" y="103"/>
                  </a:cubicBezTo>
                  <a:cubicBezTo>
                    <a:pt x="51" y="106"/>
                    <a:pt x="51" y="103"/>
                    <a:pt x="51" y="102"/>
                  </a:cubicBezTo>
                  <a:cubicBezTo>
                    <a:pt x="52" y="101"/>
                    <a:pt x="55" y="102"/>
                    <a:pt x="57" y="102"/>
                  </a:cubicBezTo>
                  <a:cubicBezTo>
                    <a:pt x="59" y="102"/>
                    <a:pt x="62" y="101"/>
                    <a:pt x="62" y="101"/>
                  </a:cubicBezTo>
                  <a:cubicBezTo>
                    <a:pt x="62" y="101"/>
                    <a:pt x="92" y="101"/>
                    <a:pt x="93" y="101"/>
                  </a:cubicBezTo>
                  <a:cubicBezTo>
                    <a:pt x="95" y="100"/>
                    <a:pt x="94" y="94"/>
                    <a:pt x="94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83" y="11"/>
                    <a:pt x="71" y="2"/>
                    <a:pt x="69" y="2"/>
                  </a:cubicBezTo>
                  <a:cubicBezTo>
                    <a:pt x="68" y="1"/>
                    <a:pt x="68" y="1"/>
                    <a:pt x="68" y="0"/>
                  </a:cubicBezTo>
                  <a:cubicBezTo>
                    <a:pt x="68" y="6"/>
                    <a:pt x="68" y="11"/>
                    <a:pt x="67" y="12"/>
                  </a:cubicBezTo>
                  <a:cubicBezTo>
                    <a:pt x="67" y="12"/>
                    <a:pt x="40" y="12"/>
                    <a:pt x="40" y="12"/>
                  </a:cubicBezTo>
                  <a:cubicBezTo>
                    <a:pt x="40" y="12"/>
                    <a:pt x="40" y="31"/>
                    <a:pt x="40" y="33"/>
                  </a:cubicBezTo>
                  <a:cubicBezTo>
                    <a:pt x="40" y="35"/>
                    <a:pt x="32" y="37"/>
                    <a:pt x="32" y="39"/>
                  </a:cubicBezTo>
                  <a:cubicBezTo>
                    <a:pt x="32" y="41"/>
                    <a:pt x="32" y="52"/>
                    <a:pt x="32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3" y="59"/>
                    <a:pt x="5" y="61"/>
                  </a:cubicBezTo>
                  <a:cubicBezTo>
                    <a:pt x="7" y="64"/>
                    <a:pt x="3" y="69"/>
                    <a:pt x="7" y="74"/>
                  </a:cubicBezTo>
                  <a:cubicBezTo>
                    <a:pt x="10" y="79"/>
                    <a:pt x="6" y="87"/>
                    <a:pt x="4" y="90"/>
                  </a:cubicBezTo>
                  <a:cubicBezTo>
                    <a:pt x="3" y="91"/>
                    <a:pt x="3" y="94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5" y="96"/>
                    <a:pt x="5" y="92"/>
                    <a:pt x="8" y="9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39C988E2-36AD-4344-B777-3BE138532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4938" y="5335134"/>
              <a:ext cx="465138" cy="436563"/>
            </a:xfrm>
            <a:custGeom>
              <a:avLst/>
              <a:gdLst>
                <a:gd name="T0" fmla="*/ 127 w 134"/>
                <a:gd name="T1" fmla="*/ 52 h 126"/>
                <a:gd name="T2" fmla="*/ 123 w 134"/>
                <a:gd name="T3" fmla="*/ 44 h 126"/>
                <a:gd name="T4" fmla="*/ 114 w 134"/>
                <a:gd name="T5" fmla="*/ 41 h 126"/>
                <a:gd name="T6" fmla="*/ 109 w 134"/>
                <a:gd name="T7" fmla="*/ 34 h 126"/>
                <a:gd name="T8" fmla="*/ 60 w 134"/>
                <a:gd name="T9" fmla="*/ 0 h 126"/>
                <a:gd name="T10" fmla="*/ 46 w 134"/>
                <a:gd name="T11" fmla="*/ 0 h 126"/>
                <a:gd name="T12" fmla="*/ 54 w 134"/>
                <a:gd name="T13" fmla="*/ 71 h 126"/>
                <a:gd name="T14" fmla="*/ 56 w 134"/>
                <a:gd name="T15" fmla="*/ 74 h 126"/>
                <a:gd name="T16" fmla="*/ 55 w 134"/>
                <a:gd name="T17" fmla="*/ 81 h 126"/>
                <a:gd name="T18" fmla="*/ 24 w 134"/>
                <a:gd name="T19" fmla="*/ 81 h 126"/>
                <a:gd name="T20" fmla="*/ 19 w 134"/>
                <a:gd name="T21" fmla="*/ 82 h 126"/>
                <a:gd name="T22" fmla="*/ 13 w 134"/>
                <a:gd name="T23" fmla="*/ 82 h 126"/>
                <a:gd name="T24" fmla="*/ 9 w 134"/>
                <a:gd name="T25" fmla="*/ 83 h 126"/>
                <a:gd name="T26" fmla="*/ 4 w 134"/>
                <a:gd name="T27" fmla="*/ 85 h 126"/>
                <a:gd name="T28" fmla="*/ 0 w 134"/>
                <a:gd name="T29" fmla="*/ 87 h 126"/>
                <a:gd name="T30" fmla="*/ 1 w 134"/>
                <a:gd name="T31" fmla="*/ 89 h 126"/>
                <a:gd name="T32" fmla="*/ 2 w 134"/>
                <a:gd name="T33" fmla="*/ 91 h 126"/>
                <a:gd name="T34" fmla="*/ 3 w 134"/>
                <a:gd name="T35" fmla="*/ 96 h 126"/>
                <a:gd name="T36" fmla="*/ 8 w 134"/>
                <a:gd name="T37" fmla="*/ 101 h 126"/>
                <a:gd name="T38" fmla="*/ 8 w 134"/>
                <a:gd name="T39" fmla="*/ 108 h 126"/>
                <a:gd name="T40" fmla="*/ 10 w 134"/>
                <a:gd name="T41" fmla="*/ 110 h 126"/>
                <a:gd name="T42" fmla="*/ 15 w 134"/>
                <a:gd name="T43" fmla="*/ 109 h 126"/>
                <a:gd name="T44" fmla="*/ 20 w 134"/>
                <a:gd name="T45" fmla="*/ 110 h 126"/>
                <a:gd name="T46" fmla="*/ 26 w 134"/>
                <a:gd name="T47" fmla="*/ 106 h 126"/>
                <a:gd name="T48" fmla="*/ 29 w 134"/>
                <a:gd name="T49" fmla="*/ 112 h 126"/>
                <a:gd name="T50" fmla="*/ 32 w 134"/>
                <a:gd name="T51" fmla="*/ 115 h 126"/>
                <a:gd name="T52" fmla="*/ 32 w 134"/>
                <a:gd name="T53" fmla="*/ 118 h 126"/>
                <a:gd name="T54" fmla="*/ 34 w 134"/>
                <a:gd name="T55" fmla="*/ 123 h 126"/>
                <a:gd name="T56" fmla="*/ 37 w 134"/>
                <a:gd name="T57" fmla="*/ 123 h 126"/>
                <a:gd name="T58" fmla="*/ 41 w 134"/>
                <a:gd name="T59" fmla="*/ 125 h 126"/>
                <a:gd name="T60" fmla="*/ 46 w 134"/>
                <a:gd name="T61" fmla="*/ 122 h 126"/>
                <a:gd name="T62" fmla="*/ 50 w 134"/>
                <a:gd name="T63" fmla="*/ 122 h 126"/>
                <a:gd name="T64" fmla="*/ 53 w 134"/>
                <a:gd name="T65" fmla="*/ 123 h 126"/>
                <a:gd name="T66" fmla="*/ 55 w 134"/>
                <a:gd name="T67" fmla="*/ 122 h 126"/>
                <a:gd name="T68" fmla="*/ 57 w 134"/>
                <a:gd name="T69" fmla="*/ 116 h 126"/>
                <a:gd name="T70" fmla="*/ 57 w 134"/>
                <a:gd name="T71" fmla="*/ 111 h 126"/>
                <a:gd name="T72" fmla="*/ 63 w 134"/>
                <a:gd name="T73" fmla="*/ 108 h 126"/>
                <a:gd name="T74" fmla="*/ 66 w 134"/>
                <a:gd name="T75" fmla="*/ 103 h 126"/>
                <a:gd name="T76" fmla="*/ 69 w 134"/>
                <a:gd name="T77" fmla="*/ 97 h 126"/>
                <a:gd name="T78" fmla="*/ 74 w 134"/>
                <a:gd name="T79" fmla="*/ 97 h 126"/>
                <a:gd name="T80" fmla="*/ 77 w 134"/>
                <a:gd name="T81" fmla="*/ 94 h 126"/>
                <a:gd name="T82" fmla="*/ 81 w 134"/>
                <a:gd name="T83" fmla="*/ 92 h 126"/>
                <a:gd name="T84" fmla="*/ 84 w 134"/>
                <a:gd name="T85" fmla="*/ 90 h 126"/>
                <a:gd name="T86" fmla="*/ 91 w 134"/>
                <a:gd name="T87" fmla="*/ 87 h 126"/>
                <a:gd name="T88" fmla="*/ 97 w 134"/>
                <a:gd name="T89" fmla="*/ 85 h 126"/>
                <a:gd name="T90" fmla="*/ 107 w 134"/>
                <a:gd name="T91" fmla="*/ 85 h 126"/>
                <a:gd name="T92" fmla="*/ 113 w 134"/>
                <a:gd name="T93" fmla="*/ 83 h 126"/>
                <a:gd name="T94" fmla="*/ 126 w 134"/>
                <a:gd name="T95" fmla="*/ 82 h 126"/>
                <a:gd name="T96" fmla="*/ 131 w 134"/>
                <a:gd name="T97" fmla="*/ 78 h 126"/>
                <a:gd name="T98" fmla="*/ 134 w 134"/>
                <a:gd name="T99" fmla="*/ 72 h 126"/>
                <a:gd name="T100" fmla="*/ 134 w 134"/>
                <a:gd name="T101" fmla="*/ 51 h 126"/>
                <a:gd name="T102" fmla="*/ 127 w 134"/>
                <a:gd name="T103" fmla="*/ 5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4" h="126">
                  <a:moveTo>
                    <a:pt x="127" y="52"/>
                  </a:moveTo>
                  <a:cubicBezTo>
                    <a:pt x="127" y="52"/>
                    <a:pt x="127" y="46"/>
                    <a:pt x="123" y="44"/>
                  </a:cubicBezTo>
                  <a:cubicBezTo>
                    <a:pt x="119" y="42"/>
                    <a:pt x="114" y="41"/>
                    <a:pt x="114" y="41"/>
                  </a:cubicBezTo>
                  <a:cubicBezTo>
                    <a:pt x="114" y="41"/>
                    <a:pt x="112" y="36"/>
                    <a:pt x="109" y="34"/>
                  </a:cubicBezTo>
                  <a:cubicBezTo>
                    <a:pt x="108" y="32"/>
                    <a:pt x="81" y="15"/>
                    <a:pt x="6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4"/>
                    <a:pt x="57" y="80"/>
                    <a:pt x="55" y="81"/>
                  </a:cubicBezTo>
                  <a:cubicBezTo>
                    <a:pt x="54" y="81"/>
                    <a:pt x="24" y="81"/>
                    <a:pt x="24" y="81"/>
                  </a:cubicBezTo>
                  <a:cubicBezTo>
                    <a:pt x="24" y="81"/>
                    <a:pt x="21" y="82"/>
                    <a:pt x="19" y="82"/>
                  </a:cubicBezTo>
                  <a:cubicBezTo>
                    <a:pt x="17" y="82"/>
                    <a:pt x="14" y="81"/>
                    <a:pt x="13" y="82"/>
                  </a:cubicBezTo>
                  <a:cubicBezTo>
                    <a:pt x="13" y="83"/>
                    <a:pt x="13" y="86"/>
                    <a:pt x="9" y="83"/>
                  </a:cubicBezTo>
                  <a:cubicBezTo>
                    <a:pt x="5" y="80"/>
                    <a:pt x="4" y="82"/>
                    <a:pt x="4" y="85"/>
                  </a:cubicBezTo>
                  <a:cubicBezTo>
                    <a:pt x="4" y="86"/>
                    <a:pt x="2" y="87"/>
                    <a:pt x="0" y="87"/>
                  </a:cubicBezTo>
                  <a:cubicBezTo>
                    <a:pt x="0" y="88"/>
                    <a:pt x="1" y="89"/>
                    <a:pt x="1" y="8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1"/>
                    <a:pt x="2" y="95"/>
                    <a:pt x="3" y="96"/>
                  </a:cubicBezTo>
                  <a:cubicBezTo>
                    <a:pt x="5" y="98"/>
                    <a:pt x="7" y="100"/>
                    <a:pt x="8" y="101"/>
                  </a:cubicBezTo>
                  <a:cubicBezTo>
                    <a:pt x="8" y="103"/>
                    <a:pt x="8" y="108"/>
                    <a:pt x="8" y="108"/>
                  </a:cubicBezTo>
                  <a:cubicBezTo>
                    <a:pt x="8" y="108"/>
                    <a:pt x="9" y="112"/>
                    <a:pt x="10" y="110"/>
                  </a:cubicBezTo>
                  <a:cubicBezTo>
                    <a:pt x="11" y="108"/>
                    <a:pt x="14" y="112"/>
                    <a:pt x="15" y="109"/>
                  </a:cubicBezTo>
                  <a:cubicBezTo>
                    <a:pt x="15" y="107"/>
                    <a:pt x="19" y="110"/>
                    <a:pt x="20" y="110"/>
                  </a:cubicBezTo>
                  <a:cubicBezTo>
                    <a:pt x="21" y="110"/>
                    <a:pt x="25" y="105"/>
                    <a:pt x="26" y="106"/>
                  </a:cubicBezTo>
                  <a:cubicBezTo>
                    <a:pt x="27" y="106"/>
                    <a:pt x="29" y="110"/>
                    <a:pt x="29" y="112"/>
                  </a:cubicBezTo>
                  <a:cubicBezTo>
                    <a:pt x="29" y="113"/>
                    <a:pt x="33" y="115"/>
                    <a:pt x="32" y="115"/>
                  </a:cubicBezTo>
                  <a:cubicBezTo>
                    <a:pt x="30" y="116"/>
                    <a:pt x="30" y="118"/>
                    <a:pt x="32" y="118"/>
                  </a:cubicBezTo>
                  <a:cubicBezTo>
                    <a:pt x="33" y="118"/>
                    <a:pt x="33" y="121"/>
                    <a:pt x="34" y="123"/>
                  </a:cubicBezTo>
                  <a:cubicBezTo>
                    <a:pt x="35" y="124"/>
                    <a:pt x="36" y="125"/>
                    <a:pt x="37" y="123"/>
                  </a:cubicBezTo>
                  <a:cubicBezTo>
                    <a:pt x="38" y="121"/>
                    <a:pt x="40" y="123"/>
                    <a:pt x="41" y="125"/>
                  </a:cubicBezTo>
                  <a:cubicBezTo>
                    <a:pt x="42" y="126"/>
                    <a:pt x="45" y="124"/>
                    <a:pt x="46" y="122"/>
                  </a:cubicBezTo>
                  <a:cubicBezTo>
                    <a:pt x="46" y="120"/>
                    <a:pt x="50" y="120"/>
                    <a:pt x="50" y="122"/>
                  </a:cubicBezTo>
                  <a:cubicBezTo>
                    <a:pt x="50" y="124"/>
                    <a:pt x="50" y="125"/>
                    <a:pt x="53" y="123"/>
                  </a:cubicBezTo>
                  <a:cubicBezTo>
                    <a:pt x="54" y="122"/>
                    <a:pt x="54" y="122"/>
                    <a:pt x="55" y="122"/>
                  </a:cubicBezTo>
                  <a:cubicBezTo>
                    <a:pt x="56" y="120"/>
                    <a:pt x="57" y="117"/>
                    <a:pt x="57" y="116"/>
                  </a:cubicBezTo>
                  <a:cubicBezTo>
                    <a:pt x="58" y="115"/>
                    <a:pt x="56" y="111"/>
                    <a:pt x="57" y="111"/>
                  </a:cubicBezTo>
                  <a:cubicBezTo>
                    <a:pt x="58" y="110"/>
                    <a:pt x="62" y="111"/>
                    <a:pt x="63" y="108"/>
                  </a:cubicBezTo>
                  <a:cubicBezTo>
                    <a:pt x="64" y="105"/>
                    <a:pt x="66" y="103"/>
                    <a:pt x="66" y="103"/>
                  </a:cubicBezTo>
                  <a:cubicBezTo>
                    <a:pt x="66" y="103"/>
                    <a:pt x="66" y="96"/>
                    <a:pt x="69" y="97"/>
                  </a:cubicBezTo>
                  <a:cubicBezTo>
                    <a:pt x="71" y="98"/>
                    <a:pt x="73" y="100"/>
                    <a:pt x="74" y="97"/>
                  </a:cubicBezTo>
                  <a:cubicBezTo>
                    <a:pt x="74" y="95"/>
                    <a:pt x="76" y="96"/>
                    <a:pt x="77" y="94"/>
                  </a:cubicBezTo>
                  <a:cubicBezTo>
                    <a:pt x="78" y="91"/>
                    <a:pt x="79" y="91"/>
                    <a:pt x="81" y="92"/>
                  </a:cubicBezTo>
                  <a:cubicBezTo>
                    <a:pt x="83" y="92"/>
                    <a:pt x="84" y="91"/>
                    <a:pt x="84" y="90"/>
                  </a:cubicBezTo>
                  <a:cubicBezTo>
                    <a:pt x="84" y="89"/>
                    <a:pt x="88" y="89"/>
                    <a:pt x="91" y="87"/>
                  </a:cubicBezTo>
                  <a:cubicBezTo>
                    <a:pt x="94" y="85"/>
                    <a:pt x="96" y="83"/>
                    <a:pt x="97" y="85"/>
                  </a:cubicBezTo>
                  <a:cubicBezTo>
                    <a:pt x="98" y="86"/>
                    <a:pt x="106" y="86"/>
                    <a:pt x="107" y="85"/>
                  </a:cubicBezTo>
                  <a:cubicBezTo>
                    <a:pt x="108" y="85"/>
                    <a:pt x="111" y="82"/>
                    <a:pt x="113" y="83"/>
                  </a:cubicBezTo>
                  <a:cubicBezTo>
                    <a:pt x="116" y="83"/>
                    <a:pt x="123" y="82"/>
                    <a:pt x="126" y="82"/>
                  </a:cubicBezTo>
                  <a:cubicBezTo>
                    <a:pt x="129" y="82"/>
                    <a:pt x="130" y="79"/>
                    <a:pt x="131" y="78"/>
                  </a:cubicBezTo>
                  <a:cubicBezTo>
                    <a:pt x="132" y="77"/>
                    <a:pt x="133" y="73"/>
                    <a:pt x="134" y="72"/>
                  </a:cubicBezTo>
                  <a:cubicBezTo>
                    <a:pt x="134" y="72"/>
                    <a:pt x="134" y="57"/>
                    <a:pt x="134" y="51"/>
                  </a:cubicBezTo>
                  <a:cubicBezTo>
                    <a:pt x="131" y="51"/>
                    <a:pt x="127" y="52"/>
                    <a:pt x="127" y="5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66B39C4C-3B21-422C-94C7-CFB6DD362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5438" y="5622471"/>
              <a:ext cx="230188" cy="166688"/>
            </a:xfrm>
            <a:custGeom>
              <a:avLst/>
              <a:gdLst>
                <a:gd name="T0" fmla="*/ 66 w 66"/>
                <a:gd name="T1" fmla="*/ 27 h 48"/>
                <a:gd name="T2" fmla="*/ 63 w 66"/>
                <a:gd name="T3" fmla="*/ 25 h 48"/>
                <a:gd name="T4" fmla="*/ 62 w 66"/>
                <a:gd name="T5" fmla="*/ 21 h 48"/>
                <a:gd name="T6" fmla="*/ 58 w 66"/>
                <a:gd name="T7" fmla="*/ 22 h 48"/>
                <a:gd name="T8" fmla="*/ 55 w 66"/>
                <a:gd name="T9" fmla="*/ 19 h 48"/>
                <a:gd name="T10" fmla="*/ 53 w 66"/>
                <a:gd name="T11" fmla="*/ 16 h 48"/>
                <a:gd name="T12" fmla="*/ 50 w 66"/>
                <a:gd name="T13" fmla="*/ 11 h 48"/>
                <a:gd name="T14" fmla="*/ 47 w 66"/>
                <a:gd name="T15" fmla="*/ 7 h 48"/>
                <a:gd name="T16" fmla="*/ 47 w 66"/>
                <a:gd name="T17" fmla="*/ 2 h 48"/>
                <a:gd name="T18" fmla="*/ 42 w 66"/>
                <a:gd name="T19" fmla="*/ 2 h 48"/>
                <a:gd name="T20" fmla="*/ 36 w 66"/>
                <a:gd name="T21" fmla="*/ 4 h 48"/>
                <a:gd name="T22" fmla="*/ 29 w 66"/>
                <a:gd name="T23" fmla="*/ 7 h 48"/>
                <a:gd name="T24" fmla="*/ 26 w 66"/>
                <a:gd name="T25" fmla="*/ 9 h 48"/>
                <a:gd name="T26" fmla="*/ 22 w 66"/>
                <a:gd name="T27" fmla="*/ 11 h 48"/>
                <a:gd name="T28" fmla="*/ 19 w 66"/>
                <a:gd name="T29" fmla="*/ 14 h 48"/>
                <a:gd name="T30" fmla="*/ 14 w 66"/>
                <a:gd name="T31" fmla="*/ 14 h 48"/>
                <a:gd name="T32" fmla="*/ 11 w 66"/>
                <a:gd name="T33" fmla="*/ 20 h 48"/>
                <a:gd name="T34" fmla="*/ 8 w 66"/>
                <a:gd name="T35" fmla="*/ 25 h 48"/>
                <a:gd name="T36" fmla="*/ 2 w 66"/>
                <a:gd name="T37" fmla="*/ 28 h 48"/>
                <a:gd name="T38" fmla="*/ 2 w 66"/>
                <a:gd name="T39" fmla="*/ 33 h 48"/>
                <a:gd name="T40" fmla="*/ 0 w 66"/>
                <a:gd name="T41" fmla="*/ 39 h 48"/>
                <a:gd name="T42" fmla="*/ 4 w 66"/>
                <a:gd name="T43" fmla="*/ 42 h 48"/>
                <a:gd name="T44" fmla="*/ 11 w 66"/>
                <a:gd name="T45" fmla="*/ 45 h 48"/>
                <a:gd name="T46" fmla="*/ 21 w 66"/>
                <a:gd name="T47" fmla="*/ 44 h 48"/>
                <a:gd name="T48" fmla="*/ 23 w 66"/>
                <a:gd name="T49" fmla="*/ 43 h 48"/>
                <a:gd name="T50" fmla="*/ 22 w 66"/>
                <a:gd name="T51" fmla="*/ 35 h 48"/>
                <a:gd name="T52" fmla="*/ 42 w 66"/>
                <a:gd name="T53" fmla="*/ 36 h 48"/>
                <a:gd name="T54" fmla="*/ 45 w 66"/>
                <a:gd name="T55" fmla="*/ 34 h 48"/>
                <a:gd name="T56" fmla="*/ 53 w 66"/>
                <a:gd name="T57" fmla="*/ 35 h 48"/>
                <a:gd name="T58" fmla="*/ 57 w 66"/>
                <a:gd name="T59" fmla="*/ 32 h 48"/>
                <a:gd name="T60" fmla="*/ 64 w 66"/>
                <a:gd name="T61" fmla="*/ 30 h 48"/>
                <a:gd name="T62" fmla="*/ 66 w 66"/>
                <a:gd name="T63" fmla="*/ 27 h 48"/>
                <a:gd name="T64" fmla="*/ 66 w 66"/>
                <a:gd name="T65" fmla="*/ 2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6" h="48">
                  <a:moveTo>
                    <a:pt x="66" y="27"/>
                  </a:moveTo>
                  <a:cubicBezTo>
                    <a:pt x="65" y="26"/>
                    <a:pt x="63" y="25"/>
                    <a:pt x="63" y="25"/>
                  </a:cubicBezTo>
                  <a:cubicBezTo>
                    <a:pt x="62" y="25"/>
                    <a:pt x="62" y="22"/>
                    <a:pt x="62" y="21"/>
                  </a:cubicBezTo>
                  <a:cubicBezTo>
                    <a:pt x="62" y="20"/>
                    <a:pt x="59" y="22"/>
                    <a:pt x="58" y="22"/>
                  </a:cubicBezTo>
                  <a:cubicBezTo>
                    <a:pt x="57" y="21"/>
                    <a:pt x="56" y="19"/>
                    <a:pt x="55" y="19"/>
                  </a:cubicBezTo>
                  <a:cubicBezTo>
                    <a:pt x="53" y="19"/>
                    <a:pt x="53" y="17"/>
                    <a:pt x="53" y="16"/>
                  </a:cubicBezTo>
                  <a:cubicBezTo>
                    <a:pt x="53" y="14"/>
                    <a:pt x="51" y="12"/>
                    <a:pt x="50" y="11"/>
                  </a:cubicBezTo>
                  <a:cubicBezTo>
                    <a:pt x="48" y="10"/>
                    <a:pt x="48" y="7"/>
                    <a:pt x="47" y="7"/>
                  </a:cubicBezTo>
                  <a:cubicBezTo>
                    <a:pt x="46" y="6"/>
                    <a:pt x="47" y="4"/>
                    <a:pt x="47" y="2"/>
                  </a:cubicBezTo>
                  <a:cubicBezTo>
                    <a:pt x="45" y="2"/>
                    <a:pt x="42" y="2"/>
                    <a:pt x="42" y="2"/>
                  </a:cubicBezTo>
                  <a:cubicBezTo>
                    <a:pt x="41" y="0"/>
                    <a:pt x="39" y="2"/>
                    <a:pt x="36" y="4"/>
                  </a:cubicBezTo>
                  <a:cubicBezTo>
                    <a:pt x="33" y="6"/>
                    <a:pt x="29" y="6"/>
                    <a:pt x="29" y="7"/>
                  </a:cubicBezTo>
                  <a:cubicBezTo>
                    <a:pt x="29" y="8"/>
                    <a:pt x="28" y="9"/>
                    <a:pt x="26" y="9"/>
                  </a:cubicBezTo>
                  <a:cubicBezTo>
                    <a:pt x="24" y="8"/>
                    <a:pt x="23" y="8"/>
                    <a:pt x="22" y="11"/>
                  </a:cubicBezTo>
                  <a:cubicBezTo>
                    <a:pt x="21" y="13"/>
                    <a:pt x="19" y="12"/>
                    <a:pt x="19" y="14"/>
                  </a:cubicBezTo>
                  <a:cubicBezTo>
                    <a:pt x="18" y="17"/>
                    <a:pt x="16" y="15"/>
                    <a:pt x="14" y="14"/>
                  </a:cubicBezTo>
                  <a:cubicBezTo>
                    <a:pt x="11" y="13"/>
                    <a:pt x="11" y="20"/>
                    <a:pt x="11" y="20"/>
                  </a:cubicBezTo>
                  <a:cubicBezTo>
                    <a:pt x="11" y="20"/>
                    <a:pt x="9" y="22"/>
                    <a:pt x="8" y="25"/>
                  </a:cubicBezTo>
                  <a:cubicBezTo>
                    <a:pt x="7" y="28"/>
                    <a:pt x="3" y="27"/>
                    <a:pt x="2" y="28"/>
                  </a:cubicBezTo>
                  <a:cubicBezTo>
                    <a:pt x="1" y="28"/>
                    <a:pt x="3" y="32"/>
                    <a:pt x="2" y="33"/>
                  </a:cubicBezTo>
                  <a:cubicBezTo>
                    <a:pt x="2" y="34"/>
                    <a:pt x="1" y="37"/>
                    <a:pt x="0" y="39"/>
                  </a:cubicBezTo>
                  <a:cubicBezTo>
                    <a:pt x="2" y="40"/>
                    <a:pt x="4" y="41"/>
                    <a:pt x="4" y="42"/>
                  </a:cubicBezTo>
                  <a:cubicBezTo>
                    <a:pt x="5" y="43"/>
                    <a:pt x="9" y="48"/>
                    <a:pt x="11" y="45"/>
                  </a:cubicBezTo>
                  <a:cubicBezTo>
                    <a:pt x="13" y="43"/>
                    <a:pt x="19" y="43"/>
                    <a:pt x="21" y="44"/>
                  </a:cubicBezTo>
                  <a:cubicBezTo>
                    <a:pt x="22" y="46"/>
                    <a:pt x="23" y="45"/>
                    <a:pt x="23" y="43"/>
                  </a:cubicBezTo>
                  <a:cubicBezTo>
                    <a:pt x="24" y="42"/>
                    <a:pt x="21" y="37"/>
                    <a:pt x="22" y="35"/>
                  </a:cubicBezTo>
                  <a:cubicBezTo>
                    <a:pt x="23" y="34"/>
                    <a:pt x="41" y="35"/>
                    <a:pt x="42" y="36"/>
                  </a:cubicBezTo>
                  <a:cubicBezTo>
                    <a:pt x="43" y="37"/>
                    <a:pt x="43" y="33"/>
                    <a:pt x="45" y="34"/>
                  </a:cubicBezTo>
                  <a:cubicBezTo>
                    <a:pt x="48" y="34"/>
                    <a:pt x="51" y="35"/>
                    <a:pt x="53" y="35"/>
                  </a:cubicBezTo>
                  <a:cubicBezTo>
                    <a:pt x="54" y="34"/>
                    <a:pt x="56" y="32"/>
                    <a:pt x="57" y="32"/>
                  </a:cubicBezTo>
                  <a:cubicBezTo>
                    <a:pt x="58" y="32"/>
                    <a:pt x="63" y="31"/>
                    <a:pt x="64" y="30"/>
                  </a:cubicBezTo>
                  <a:cubicBezTo>
                    <a:pt x="65" y="29"/>
                    <a:pt x="66" y="29"/>
                    <a:pt x="66" y="27"/>
                  </a:cubicBezTo>
                  <a:cubicBezTo>
                    <a:pt x="66" y="27"/>
                    <a:pt x="66" y="27"/>
                    <a:pt x="66" y="2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0A165FFA-037E-4CA3-B52E-CA56584A4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775" y="5379584"/>
              <a:ext cx="433388" cy="341313"/>
            </a:xfrm>
            <a:custGeom>
              <a:avLst/>
              <a:gdLst>
                <a:gd name="T0" fmla="*/ 120 w 125"/>
                <a:gd name="T1" fmla="*/ 14 h 98"/>
                <a:gd name="T2" fmla="*/ 119 w 125"/>
                <a:gd name="T3" fmla="*/ 4 h 98"/>
                <a:gd name="T4" fmla="*/ 113 w 125"/>
                <a:gd name="T5" fmla="*/ 8 h 98"/>
                <a:gd name="T6" fmla="*/ 108 w 125"/>
                <a:gd name="T7" fmla="*/ 3 h 98"/>
                <a:gd name="T8" fmla="*/ 96 w 125"/>
                <a:gd name="T9" fmla="*/ 0 h 98"/>
                <a:gd name="T10" fmla="*/ 61 w 125"/>
                <a:gd name="T11" fmla="*/ 22 h 98"/>
                <a:gd name="T12" fmla="*/ 47 w 125"/>
                <a:gd name="T13" fmla="*/ 34 h 98"/>
                <a:gd name="T14" fmla="*/ 34 w 125"/>
                <a:gd name="T15" fmla="*/ 38 h 98"/>
                <a:gd name="T16" fmla="*/ 33 w 125"/>
                <a:gd name="T17" fmla="*/ 38 h 98"/>
                <a:gd name="T18" fmla="*/ 33 w 125"/>
                <a:gd name="T19" fmla="*/ 59 h 98"/>
                <a:gd name="T20" fmla="*/ 30 w 125"/>
                <a:gd name="T21" fmla="*/ 65 h 98"/>
                <a:gd name="T22" fmla="*/ 25 w 125"/>
                <a:gd name="T23" fmla="*/ 69 h 98"/>
                <a:gd name="T24" fmla="*/ 12 w 125"/>
                <a:gd name="T25" fmla="*/ 70 h 98"/>
                <a:gd name="T26" fmla="*/ 6 w 125"/>
                <a:gd name="T27" fmla="*/ 72 h 98"/>
                <a:gd name="T28" fmla="*/ 1 w 125"/>
                <a:gd name="T29" fmla="*/ 72 h 98"/>
                <a:gd name="T30" fmla="*/ 1 w 125"/>
                <a:gd name="T31" fmla="*/ 77 h 98"/>
                <a:gd name="T32" fmla="*/ 4 w 125"/>
                <a:gd name="T33" fmla="*/ 81 h 98"/>
                <a:gd name="T34" fmla="*/ 7 w 125"/>
                <a:gd name="T35" fmla="*/ 86 h 98"/>
                <a:gd name="T36" fmla="*/ 9 w 125"/>
                <a:gd name="T37" fmla="*/ 89 h 98"/>
                <a:gd name="T38" fmla="*/ 12 w 125"/>
                <a:gd name="T39" fmla="*/ 92 h 98"/>
                <a:gd name="T40" fmla="*/ 16 w 125"/>
                <a:gd name="T41" fmla="*/ 91 h 98"/>
                <a:gd name="T42" fmla="*/ 17 w 125"/>
                <a:gd name="T43" fmla="*/ 95 h 98"/>
                <a:gd name="T44" fmla="*/ 20 w 125"/>
                <a:gd name="T45" fmla="*/ 97 h 98"/>
                <a:gd name="T46" fmla="*/ 23 w 125"/>
                <a:gd name="T47" fmla="*/ 93 h 98"/>
                <a:gd name="T48" fmla="*/ 25 w 125"/>
                <a:gd name="T49" fmla="*/ 97 h 98"/>
                <a:gd name="T50" fmla="*/ 29 w 125"/>
                <a:gd name="T51" fmla="*/ 96 h 98"/>
                <a:gd name="T52" fmla="*/ 32 w 125"/>
                <a:gd name="T53" fmla="*/ 90 h 98"/>
                <a:gd name="T54" fmla="*/ 34 w 125"/>
                <a:gd name="T55" fmla="*/ 83 h 98"/>
                <a:gd name="T56" fmla="*/ 41 w 125"/>
                <a:gd name="T57" fmla="*/ 83 h 98"/>
                <a:gd name="T58" fmla="*/ 46 w 125"/>
                <a:gd name="T59" fmla="*/ 82 h 98"/>
                <a:gd name="T60" fmla="*/ 53 w 125"/>
                <a:gd name="T61" fmla="*/ 84 h 98"/>
                <a:gd name="T62" fmla="*/ 57 w 125"/>
                <a:gd name="T63" fmla="*/ 88 h 98"/>
                <a:gd name="T64" fmla="*/ 64 w 125"/>
                <a:gd name="T65" fmla="*/ 86 h 98"/>
                <a:gd name="T66" fmla="*/ 70 w 125"/>
                <a:gd name="T67" fmla="*/ 89 h 98"/>
                <a:gd name="T68" fmla="*/ 78 w 125"/>
                <a:gd name="T69" fmla="*/ 89 h 98"/>
                <a:gd name="T70" fmla="*/ 84 w 125"/>
                <a:gd name="T71" fmla="*/ 86 h 98"/>
                <a:gd name="T72" fmla="*/ 94 w 125"/>
                <a:gd name="T73" fmla="*/ 86 h 98"/>
                <a:gd name="T74" fmla="*/ 101 w 125"/>
                <a:gd name="T75" fmla="*/ 87 h 98"/>
                <a:gd name="T76" fmla="*/ 106 w 125"/>
                <a:gd name="T77" fmla="*/ 82 h 98"/>
                <a:gd name="T78" fmla="*/ 108 w 125"/>
                <a:gd name="T79" fmla="*/ 82 h 98"/>
                <a:gd name="T80" fmla="*/ 108 w 125"/>
                <a:gd name="T81" fmla="*/ 80 h 98"/>
                <a:gd name="T82" fmla="*/ 109 w 125"/>
                <a:gd name="T83" fmla="*/ 73 h 98"/>
                <a:gd name="T84" fmla="*/ 122 w 125"/>
                <a:gd name="T85" fmla="*/ 57 h 98"/>
                <a:gd name="T86" fmla="*/ 123 w 125"/>
                <a:gd name="T87" fmla="*/ 37 h 98"/>
                <a:gd name="T88" fmla="*/ 124 w 125"/>
                <a:gd name="T89" fmla="*/ 28 h 98"/>
                <a:gd name="T90" fmla="*/ 123 w 125"/>
                <a:gd name="T91" fmla="*/ 22 h 98"/>
                <a:gd name="T92" fmla="*/ 120 w 125"/>
                <a:gd name="T93" fmla="*/ 1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5" h="98">
                  <a:moveTo>
                    <a:pt x="120" y="14"/>
                  </a:moveTo>
                  <a:cubicBezTo>
                    <a:pt x="120" y="13"/>
                    <a:pt x="119" y="8"/>
                    <a:pt x="119" y="4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1" y="5"/>
                    <a:pt x="108" y="3"/>
                  </a:cubicBezTo>
                  <a:cubicBezTo>
                    <a:pt x="104" y="0"/>
                    <a:pt x="96" y="0"/>
                    <a:pt x="96" y="0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4"/>
                    <a:pt x="37" y="37"/>
                    <a:pt x="34" y="38"/>
                  </a:cubicBezTo>
                  <a:cubicBezTo>
                    <a:pt x="34" y="38"/>
                    <a:pt x="34" y="38"/>
                    <a:pt x="33" y="38"/>
                  </a:cubicBezTo>
                  <a:cubicBezTo>
                    <a:pt x="33" y="44"/>
                    <a:pt x="33" y="59"/>
                    <a:pt x="33" y="59"/>
                  </a:cubicBezTo>
                  <a:cubicBezTo>
                    <a:pt x="32" y="60"/>
                    <a:pt x="31" y="64"/>
                    <a:pt x="30" y="65"/>
                  </a:cubicBezTo>
                  <a:cubicBezTo>
                    <a:pt x="29" y="66"/>
                    <a:pt x="28" y="69"/>
                    <a:pt x="25" y="69"/>
                  </a:cubicBezTo>
                  <a:cubicBezTo>
                    <a:pt x="22" y="69"/>
                    <a:pt x="15" y="70"/>
                    <a:pt x="12" y="70"/>
                  </a:cubicBezTo>
                  <a:cubicBezTo>
                    <a:pt x="10" y="69"/>
                    <a:pt x="7" y="72"/>
                    <a:pt x="6" y="72"/>
                  </a:cubicBezTo>
                  <a:cubicBezTo>
                    <a:pt x="5" y="72"/>
                    <a:pt x="3" y="72"/>
                    <a:pt x="1" y="72"/>
                  </a:cubicBezTo>
                  <a:cubicBezTo>
                    <a:pt x="1" y="74"/>
                    <a:pt x="0" y="76"/>
                    <a:pt x="1" y="77"/>
                  </a:cubicBezTo>
                  <a:cubicBezTo>
                    <a:pt x="2" y="77"/>
                    <a:pt x="2" y="80"/>
                    <a:pt x="4" y="81"/>
                  </a:cubicBezTo>
                  <a:cubicBezTo>
                    <a:pt x="5" y="82"/>
                    <a:pt x="7" y="84"/>
                    <a:pt x="7" y="86"/>
                  </a:cubicBezTo>
                  <a:cubicBezTo>
                    <a:pt x="7" y="87"/>
                    <a:pt x="7" y="89"/>
                    <a:pt x="9" y="89"/>
                  </a:cubicBezTo>
                  <a:cubicBezTo>
                    <a:pt x="10" y="89"/>
                    <a:pt x="11" y="91"/>
                    <a:pt x="12" y="92"/>
                  </a:cubicBezTo>
                  <a:cubicBezTo>
                    <a:pt x="13" y="92"/>
                    <a:pt x="16" y="90"/>
                    <a:pt x="16" y="91"/>
                  </a:cubicBezTo>
                  <a:cubicBezTo>
                    <a:pt x="16" y="92"/>
                    <a:pt x="16" y="95"/>
                    <a:pt x="17" y="95"/>
                  </a:cubicBezTo>
                  <a:cubicBezTo>
                    <a:pt x="17" y="95"/>
                    <a:pt x="19" y="96"/>
                    <a:pt x="20" y="97"/>
                  </a:cubicBezTo>
                  <a:cubicBezTo>
                    <a:pt x="19" y="95"/>
                    <a:pt x="20" y="92"/>
                    <a:pt x="23" y="93"/>
                  </a:cubicBezTo>
                  <a:cubicBezTo>
                    <a:pt x="25" y="94"/>
                    <a:pt x="23" y="96"/>
                    <a:pt x="25" y="97"/>
                  </a:cubicBezTo>
                  <a:cubicBezTo>
                    <a:pt x="27" y="98"/>
                    <a:pt x="29" y="97"/>
                    <a:pt x="29" y="96"/>
                  </a:cubicBezTo>
                  <a:cubicBezTo>
                    <a:pt x="29" y="94"/>
                    <a:pt x="31" y="91"/>
                    <a:pt x="32" y="90"/>
                  </a:cubicBezTo>
                  <a:cubicBezTo>
                    <a:pt x="33" y="89"/>
                    <a:pt x="33" y="85"/>
                    <a:pt x="34" y="83"/>
                  </a:cubicBezTo>
                  <a:cubicBezTo>
                    <a:pt x="36" y="82"/>
                    <a:pt x="40" y="83"/>
                    <a:pt x="41" y="83"/>
                  </a:cubicBezTo>
                  <a:cubicBezTo>
                    <a:pt x="43" y="84"/>
                    <a:pt x="44" y="80"/>
                    <a:pt x="46" y="82"/>
                  </a:cubicBezTo>
                  <a:cubicBezTo>
                    <a:pt x="48" y="83"/>
                    <a:pt x="51" y="82"/>
                    <a:pt x="53" y="84"/>
                  </a:cubicBezTo>
                  <a:cubicBezTo>
                    <a:pt x="54" y="85"/>
                    <a:pt x="55" y="89"/>
                    <a:pt x="57" y="88"/>
                  </a:cubicBezTo>
                  <a:cubicBezTo>
                    <a:pt x="60" y="87"/>
                    <a:pt x="62" y="86"/>
                    <a:pt x="64" y="86"/>
                  </a:cubicBezTo>
                  <a:cubicBezTo>
                    <a:pt x="65" y="86"/>
                    <a:pt x="69" y="89"/>
                    <a:pt x="70" y="89"/>
                  </a:cubicBezTo>
                  <a:cubicBezTo>
                    <a:pt x="71" y="90"/>
                    <a:pt x="76" y="90"/>
                    <a:pt x="78" y="89"/>
                  </a:cubicBezTo>
                  <a:cubicBezTo>
                    <a:pt x="80" y="88"/>
                    <a:pt x="82" y="85"/>
                    <a:pt x="84" y="86"/>
                  </a:cubicBezTo>
                  <a:cubicBezTo>
                    <a:pt x="86" y="86"/>
                    <a:pt x="93" y="85"/>
                    <a:pt x="94" y="86"/>
                  </a:cubicBezTo>
                  <a:cubicBezTo>
                    <a:pt x="95" y="87"/>
                    <a:pt x="99" y="88"/>
                    <a:pt x="101" y="87"/>
                  </a:cubicBezTo>
                  <a:cubicBezTo>
                    <a:pt x="103" y="87"/>
                    <a:pt x="105" y="83"/>
                    <a:pt x="106" y="82"/>
                  </a:cubicBezTo>
                  <a:cubicBezTo>
                    <a:pt x="107" y="82"/>
                    <a:pt x="107" y="82"/>
                    <a:pt x="108" y="82"/>
                  </a:cubicBezTo>
                  <a:cubicBezTo>
                    <a:pt x="108" y="81"/>
                    <a:pt x="108" y="80"/>
                    <a:pt x="108" y="80"/>
                  </a:cubicBezTo>
                  <a:cubicBezTo>
                    <a:pt x="108" y="75"/>
                    <a:pt x="109" y="77"/>
                    <a:pt x="109" y="73"/>
                  </a:cubicBezTo>
                  <a:cubicBezTo>
                    <a:pt x="110" y="68"/>
                    <a:pt x="121" y="57"/>
                    <a:pt x="122" y="57"/>
                  </a:cubicBezTo>
                  <a:cubicBezTo>
                    <a:pt x="123" y="56"/>
                    <a:pt x="123" y="39"/>
                    <a:pt x="123" y="37"/>
                  </a:cubicBezTo>
                  <a:cubicBezTo>
                    <a:pt x="123" y="34"/>
                    <a:pt x="124" y="31"/>
                    <a:pt x="124" y="28"/>
                  </a:cubicBezTo>
                  <a:cubicBezTo>
                    <a:pt x="125" y="25"/>
                    <a:pt x="123" y="25"/>
                    <a:pt x="123" y="22"/>
                  </a:cubicBezTo>
                  <a:cubicBezTo>
                    <a:pt x="123" y="19"/>
                    <a:pt x="120" y="16"/>
                    <a:pt x="120" y="1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7C4F8DA7-72F4-4447-BA08-D6FCE89B2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0425" y="5379584"/>
              <a:ext cx="277813" cy="465138"/>
            </a:xfrm>
            <a:custGeom>
              <a:avLst/>
              <a:gdLst>
                <a:gd name="T0" fmla="*/ 80 w 80"/>
                <a:gd name="T1" fmla="*/ 33 h 134"/>
                <a:gd name="T2" fmla="*/ 18 w 80"/>
                <a:gd name="T3" fmla="*/ 0 h 134"/>
                <a:gd name="T4" fmla="*/ 11 w 80"/>
                <a:gd name="T5" fmla="*/ 4 h 134"/>
                <a:gd name="T6" fmla="*/ 12 w 80"/>
                <a:gd name="T7" fmla="*/ 14 h 134"/>
                <a:gd name="T8" fmla="*/ 15 w 80"/>
                <a:gd name="T9" fmla="*/ 22 h 134"/>
                <a:gd name="T10" fmla="*/ 16 w 80"/>
                <a:gd name="T11" fmla="*/ 28 h 134"/>
                <a:gd name="T12" fmla="*/ 15 w 80"/>
                <a:gd name="T13" fmla="*/ 37 h 134"/>
                <a:gd name="T14" fmla="*/ 14 w 80"/>
                <a:gd name="T15" fmla="*/ 57 h 134"/>
                <a:gd name="T16" fmla="*/ 1 w 80"/>
                <a:gd name="T17" fmla="*/ 73 h 134"/>
                <a:gd name="T18" fmla="*/ 0 w 80"/>
                <a:gd name="T19" fmla="*/ 80 h 134"/>
                <a:gd name="T20" fmla="*/ 0 w 80"/>
                <a:gd name="T21" fmla="*/ 82 h 134"/>
                <a:gd name="T22" fmla="*/ 1 w 80"/>
                <a:gd name="T23" fmla="*/ 84 h 134"/>
                <a:gd name="T24" fmla="*/ 5 w 80"/>
                <a:gd name="T25" fmla="*/ 87 h 134"/>
                <a:gd name="T26" fmla="*/ 10 w 80"/>
                <a:gd name="T27" fmla="*/ 95 h 134"/>
                <a:gd name="T28" fmla="*/ 11 w 80"/>
                <a:gd name="T29" fmla="*/ 102 h 134"/>
                <a:gd name="T30" fmla="*/ 14 w 80"/>
                <a:gd name="T31" fmla="*/ 112 h 134"/>
                <a:gd name="T32" fmla="*/ 11 w 80"/>
                <a:gd name="T33" fmla="*/ 113 h 134"/>
                <a:gd name="T34" fmla="*/ 4 w 80"/>
                <a:gd name="T35" fmla="*/ 114 h 134"/>
                <a:gd name="T36" fmla="*/ 6 w 80"/>
                <a:gd name="T37" fmla="*/ 120 h 134"/>
                <a:gd name="T38" fmla="*/ 12 w 80"/>
                <a:gd name="T39" fmla="*/ 127 h 134"/>
                <a:gd name="T40" fmla="*/ 16 w 80"/>
                <a:gd name="T41" fmla="*/ 133 h 134"/>
                <a:gd name="T42" fmla="*/ 20 w 80"/>
                <a:gd name="T43" fmla="*/ 131 h 134"/>
                <a:gd name="T44" fmla="*/ 25 w 80"/>
                <a:gd name="T45" fmla="*/ 131 h 134"/>
                <a:gd name="T46" fmla="*/ 34 w 80"/>
                <a:gd name="T47" fmla="*/ 129 h 134"/>
                <a:gd name="T48" fmla="*/ 41 w 80"/>
                <a:gd name="T49" fmla="*/ 125 h 134"/>
                <a:gd name="T50" fmla="*/ 42 w 80"/>
                <a:gd name="T51" fmla="*/ 121 h 134"/>
                <a:gd name="T52" fmla="*/ 53 w 80"/>
                <a:gd name="T53" fmla="*/ 118 h 134"/>
                <a:gd name="T54" fmla="*/ 61 w 80"/>
                <a:gd name="T55" fmla="*/ 110 h 134"/>
                <a:gd name="T56" fmla="*/ 63 w 80"/>
                <a:gd name="T57" fmla="*/ 107 h 134"/>
                <a:gd name="T58" fmla="*/ 69 w 80"/>
                <a:gd name="T59" fmla="*/ 104 h 134"/>
                <a:gd name="T60" fmla="*/ 71 w 80"/>
                <a:gd name="T61" fmla="*/ 104 h 134"/>
                <a:gd name="T62" fmla="*/ 70 w 80"/>
                <a:gd name="T63" fmla="*/ 104 h 134"/>
                <a:gd name="T64" fmla="*/ 71 w 80"/>
                <a:gd name="T65" fmla="*/ 100 h 134"/>
                <a:gd name="T66" fmla="*/ 67 w 80"/>
                <a:gd name="T67" fmla="*/ 95 h 134"/>
                <a:gd name="T68" fmla="*/ 66 w 80"/>
                <a:gd name="T69" fmla="*/ 90 h 134"/>
                <a:gd name="T70" fmla="*/ 65 w 80"/>
                <a:gd name="T71" fmla="*/ 85 h 134"/>
                <a:gd name="T72" fmla="*/ 65 w 80"/>
                <a:gd name="T73" fmla="*/ 79 h 134"/>
                <a:gd name="T74" fmla="*/ 69 w 80"/>
                <a:gd name="T75" fmla="*/ 73 h 134"/>
                <a:gd name="T76" fmla="*/ 72 w 80"/>
                <a:gd name="T77" fmla="*/ 68 h 134"/>
                <a:gd name="T78" fmla="*/ 79 w 80"/>
                <a:gd name="T79" fmla="*/ 64 h 134"/>
                <a:gd name="T80" fmla="*/ 80 w 80"/>
                <a:gd name="T81" fmla="*/ 55 h 134"/>
                <a:gd name="T82" fmla="*/ 80 w 80"/>
                <a:gd name="T83" fmla="*/ 3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134">
                  <a:moveTo>
                    <a:pt x="80" y="33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8"/>
                    <a:pt x="12" y="13"/>
                    <a:pt x="12" y="14"/>
                  </a:cubicBezTo>
                  <a:cubicBezTo>
                    <a:pt x="12" y="16"/>
                    <a:pt x="15" y="19"/>
                    <a:pt x="15" y="22"/>
                  </a:cubicBezTo>
                  <a:cubicBezTo>
                    <a:pt x="15" y="25"/>
                    <a:pt x="17" y="25"/>
                    <a:pt x="16" y="28"/>
                  </a:cubicBezTo>
                  <a:cubicBezTo>
                    <a:pt x="16" y="31"/>
                    <a:pt x="15" y="34"/>
                    <a:pt x="15" y="37"/>
                  </a:cubicBezTo>
                  <a:cubicBezTo>
                    <a:pt x="15" y="39"/>
                    <a:pt x="15" y="56"/>
                    <a:pt x="14" y="57"/>
                  </a:cubicBezTo>
                  <a:cubicBezTo>
                    <a:pt x="13" y="57"/>
                    <a:pt x="2" y="68"/>
                    <a:pt x="1" y="73"/>
                  </a:cubicBezTo>
                  <a:cubicBezTo>
                    <a:pt x="1" y="77"/>
                    <a:pt x="0" y="75"/>
                    <a:pt x="0" y="80"/>
                  </a:cubicBezTo>
                  <a:cubicBezTo>
                    <a:pt x="0" y="80"/>
                    <a:pt x="0" y="81"/>
                    <a:pt x="0" y="82"/>
                  </a:cubicBezTo>
                  <a:cubicBezTo>
                    <a:pt x="0" y="82"/>
                    <a:pt x="0" y="83"/>
                    <a:pt x="1" y="84"/>
                  </a:cubicBezTo>
                  <a:cubicBezTo>
                    <a:pt x="2" y="85"/>
                    <a:pt x="2" y="87"/>
                    <a:pt x="5" y="87"/>
                  </a:cubicBezTo>
                  <a:cubicBezTo>
                    <a:pt x="7" y="87"/>
                    <a:pt x="10" y="93"/>
                    <a:pt x="10" y="95"/>
                  </a:cubicBezTo>
                  <a:cubicBezTo>
                    <a:pt x="10" y="97"/>
                    <a:pt x="11" y="98"/>
                    <a:pt x="11" y="102"/>
                  </a:cubicBezTo>
                  <a:cubicBezTo>
                    <a:pt x="11" y="106"/>
                    <a:pt x="13" y="111"/>
                    <a:pt x="14" y="112"/>
                  </a:cubicBezTo>
                  <a:cubicBezTo>
                    <a:pt x="15" y="113"/>
                    <a:pt x="14" y="113"/>
                    <a:pt x="11" y="113"/>
                  </a:cubicBezTo>
                  <a:cubicBezTo>
                    <a:pt x="8" y="113"/>
                    <a:pt x="4" y="113"/>
                    <a:pt x="4" y="114"/>
                  </a:cubicBezTo>
                  <a:cubicBezTo>
                    <a:pt x="4" y="115"/>
                    <a:pt x="3" y="117"/>
                    <a:pt x="6" y="120"/>
                  </a:cubicBezTo>
                  <a:cubicBezTo>
                    <a:pt x="9" y="123"/>
                    <a:pt x="11" y="124"/>
                    <a:pt x="12" y="127"/>
                  </a:cubicBezTo>
                  <a:cubicBezTo>
                    <a:pt x="13" y="130"/>
                    <a:pt x="15" y="133"/>
                    <a:pt x="16" y="133"/>
                  </a:cubicBezTo>
                  <a:cubicBezTo>
                    <a:pt x="16" y="134"/>
                    <a:pt x="18" y="134"/>
                    <a:pt x="20" y="131"/>
                  </a:cubicBezTo>
                  <a:cubicBezTo>
                    <a:pt x="22" y="129"/>
                    <a:pt x="24" y="134"/>
                    <a:pt x="25" y="131"/>
                  </a:cubicBezTo>
                  <a:cubicBezTo>
                    <a:pt x="27" y="129"/>
                    <a:pt x="33" y="130"/>
                    <a:pt x="34" y="129"/>
                  </a:cubicBezTo>
                  <a:cubicBezTo>
                    <a:pt x="35" y="128"/>
                    <a:pt x="40" y="126"/>
                    <a:pt x="41" y="125"/>
                  </a:cubicBezTo>
                  <a:cubicBezTo>
                    <a:pt x="43" y="124"/>
                    <a:pt x="40" y="122"/>
                    <a:pt x="42" y="121"/>
                  </a:cubicBezTo>
                  <a:cubicBezTo>
                    <a:pt x="44" y="120"/>
                    <a:pt x="50" y="122"/>
                    <a:pt x="53" y="118"/>
                  </a:cubicBezTo>
                  <a:cubicBezTo>
                    <a:pt x="56" y="115"/>
                    <a:pt x="60" y="112"/>
                    <a:pt x="61" y="110"/>
                  </a:cubicBezTo>
                  <a:cubicBezTo>
                    <a:pt x="62" y="109"/>
                    <a:pt x="61" y="108"/>
                    <a:pt x="63" y="107"/>
                  </a:cubicBezTo>
                  <a:cubicBezTo>
                    <a:pt x="64" y="105"/>
                    <a:pt x="68" y="103"/>
                    <a:pt x="69" y="104"/>
                  </a:cubicBezTo>
                  <a:cubicBezTo>
                    <a:pt x="70" y="104"/>
                    <a:pt x="70" y="104"/>
                    <a:pt x="71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67" y="98"/>
                    <a:pt x="67" y="95"/>
                  </a:cubicBezTo>
                  <a:cubicBezTo>
                    <a:pt x="67" y="92"/>
                    <a:pt x="68" y="90"/>
                    <a:pt x="66" y="90"/>
                  </a:cubicBezTo>
                  <a:cubicBezTo>
                    <a:pt x="63" y="90"/>
                    <a:pt x="63" y="87"/>
                    <a:pt x="65" y="85"/>
                  </a:cubicBezTo>
                  <a:cubicBezTo>
                    <a:pt x="67" y="83"/>
                    <a:pt x="62" y="79"/>
                    <a:pt x="65" y="79"/>
                  </a:cubicBezTo>
                  <a:cubicBezTo>
                    <a:pt x="69" y="79"/>
                    <a:pt x="66" y="74"/>
                    <a:pt x="69" y="73"/>
                  </a:cubicBezTo>
                  <a:cubicBezTo>
                    <a:pt x="71" y="73"/>
                    <a:pt x="72" y="71"/>
                    <a:pt x="72" y="68"/>
                  </a:cubicBezTo>
                  <a:cubicBezTo>
                    <a:pt x="72" y="66"/>
                    <a:pt x="77" y="64"/>
                    <a:pt x="79" y="64"/>
                  </a:cubicBezTo>
                  <a:cubicBezTo>
                    <a:pt x="80" y="63"/>
                    <a:pt x="80" y="55"/>
                    <a:pt x="80" y="55"/>
                  </a:cubicBezTo>
                  <a:lnTo>
                    <a:pt x="80" y="33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5522BBC0-AB1B-47D8-8C2F-2409B1E81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5700" y="5122409"/>
              <a:ext cx="304800" cy="306388"/>
            </a:xfrm>
            <a:custGeom>
              <a:avLst/>
              <a:gdLst>
                <a:gd name="T0" fmla="*/ 82 w 88"/>
                <a:gd name="T1" fmla="*/ 19 h 88"/>
                <a:gd name="T2" fmla="*/ 76 w 88"/>
                <a:gd name="T3" fmla="*/ 5 h 88"/>
                <a:gd name="T4" fmla="*/ 75 w 88"/>
                <a:gd name="T5" fmla="*/ 6 h 88"/>
                <a:gd name="T6" fmla="*/ 67 w 88"/>
                <a:gd name="T7" fmla="*/ 6 h 88"/>
                <a:gd name="T8" fmla="*/ 57 w 88"/>
                <a:gd name="T9" fmla="*/ 4 h 88"/>
                <a:gd name="T10" fmla="*/ 40 w 88"/>
                <a:gd name="T11" fmla="*/ 7 h 88"/>
                <a:gd name="T12" fmla="*/ 31 w 88"/>
                <a:gd name="T13" fmla="*/ 7 h 88"/>
                <a:gd name="T14" fmla="*/ 16 w 88"/>
                <a:gd name="T15" fmla="*/ 3 h 88"/>
                <a:gd name="T16" fmla="*/ 4 w 88"/>
                <a:gd name="T17" fmla="*/ 0 h 88"/>
                <a:gd name="T18" fmla="*/ 3 w 88"/>
                <a:gd name="T19" fmla="*/ 2 h 88"/>
                <a:gd name="T20" fmla="*/ 2 w 88"/>
                <a:gd name="T21" fmla="*/ 12 h 88"/>
                <a:gd name="T22" fmla="*/ 2 w 88"/>
                <a:gd name="T23" fmla="*/ 24 h 88"/>
                <a:gd name="T24" fmla="*/ 2 w 88"/>
                <a:gd name="T25" fmla="*/ 86 h 88"/>
                <a:gd name="T26" fmla="*/ 51 w 88"/>
                <a:gd name="T27" fmla="*/ 86 h 88"/>
                <a:gd name="T28" fmla="*/ 54 w 88"/>
                <a:gd name="T29" fmla="*/ 84 h 88"/>
                <a:gd name="T30" fmla="*/ 58 w 88"/>
                <a:gd name="T31" fmla="*/ 86 h 88"/>
                <a:gd name="T32" fmla="*/ 68 w 88"/>
                <a:gd name="T33" fmla="*/ 86 h 88"/>
                <a:gd name="T34" fmla="*/ 73 w 88"/>
                <a:gd name="T35" fmla="*/ 88 h 88"/>
                <a:gd name="T36" fmla="*/ 77 w 88"/>
                <a:gd name="T37" fmla="*/ 84 h 88"/>
                <a:gd name="T38" fmla="*/ 83 w 88"/>
                <a:gd name="T39" fmla="*/ 78 h 88"/>
                <a:gd name="T40" fmla="*/ 87 w 88"/>
                <a:gd name="T41" fmla="*/ 76 h 88"/>
                <a:gd name="T42" fmla="*/ 87 w 88"/>
                <a:gd name="T43" fmla="*/ 75 h 88"/>
                <a:gd name="T44" fmla="*/ 87 w 88"/>
                <a:gd name="T45" fmla="*/ 72 h 88"/>
                <a:gd name="T46" fmla="*/ 84 w 88"/>
                <a:gd name="T47" fmla="*/ 63 h 88"/>
                <a:gd name="T48" fmla="*/ 75 w 88"/>
                <a:gd name="T49" fmla="*/ 47 h 88"/>
                <a:gd name="T50" fmla="*/ 71 w 88"/>
                <a:gd name="T51" fmla="*/ 39 h 88"/>
                <a:gd name="T52" fmla="*/ 66 w 88"/>
                <a:gd name="T53" fmla="*/ 30 h 88"/>
                <a:gd name="T54" fmla="*/ 62 w 88"/>
                <a:gd name="T55" fmla="*/ 15 h 88"/>
                <a:gd name="T56" fmla="*/ 67 w 88"/>
                <a:gd name="T57" fmla="*/ 25 h 88"/>
                <a:gd name="T58" fmla="*/ 75 w 88"/>
                <a:gd name="T59" fmla="*/ 36 h 88"/>
                <a:gd name="T60" fmla="*/ 80 w 88"/>
                <a:gd name="T61" fmla="*/ 24 h 88"/>
                <a:gd name="T62" fmla="*/ 81 w 88"/>
                <a:gd name="T63" fmla="*/ 25 h 88"/>
                <a:gd name="T64" fmla="*/ 81 w 88"/>
                <a:gd name="T65" fmla="*/ 23 h 88"/>
                <a:gd name="T66" fmla="*/ 82 w 88"/>
                <a:gd name="T67" fmla="*/ 1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8" h="88">
                  <a:moveTo>
                    <a:pt x="82" y="19"/>
                  </a:moveTo>
                  <a:cubicBezTo>
                    <a:pt x="76" y="5"/>
                    <a:pt x="76" y="5"/>
                    <a:pt x="76" y="5"/>
                  </a:cubicBezTo>
                  <a:cubicBezTo>
                    <a:pt x="76" y="6"/>
                    <a:pt x="76" y="6"/>
                    <a:pt x="75" y="6"/>
                  </a:cubicBezTo>
                  <a:cubicBezTo>
                    <a:pt x="74" y="7"/>
                    <a:pt x="70" y="5"/>
                    <a:pt x="67" y="6"/>
                  </a:cubicBezTo>
                  <a:cubicBezTo>
                    <a:pt x="63" y="7"/>
                    <a:pt x="60" y="6"/>
                    <a:pt x="57" y="4"/>
                  </a:cubicBezTo>
                  <a:cubicBezTo>
                    <a:pt x="53" y="2"/>
                    <a:pt x="41" y="4"/>
                    <a:pt x="40" y="7"/>
                  </a:cubicBezTo>
                  <a:cubicBezTo>
                    <a:pt x="38" y="9"/>
                    <a:pt x="34" y="9"/>
                    <a:pt x="31" y="7"/>
                  </a:cubicBezTo>
                  <a:cubicBezTo>
                    <a:pt x="27" y="6"/>
                    <a:pt x="23" y="4"/>
                    <a:pt x="16" y="3"/>
                  </a:cubicBezTo>
                  <a:cubicBezTo>
                    <a:pt x="10" y="3"/>
                    <a:pt x="5" y="2"/>
                    <a:pt x="4" y="0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1" y="8"/>
                    <a:pt x="5" y="9"/>
                    <a:pt x="2" y="12"/>
                  </a:cubicBezTo>
                  <a:cubicBezTo>
                    <a:pt x="0" y="15"/>
                    <a:pt x="2" y="19"/>
                    <a:pt x="2" y="24"/>
                  </a:cubicBezTo>
                  <a:cubicBezTo>
                    <a:pt x="2" y="28"/>
                    <a:pt x="2" y="64"/>
                    <a:pt x="2" y="86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1" y="86"/>
                    <a:pt x="53" y="85"/>
                    <a:pt x="54" y="84"/>
                  </a:cubicBezTo>
                  <a:cubicBezTo>
                    <a:pt x="56" y="83"/>
                    <a:pt x="58" y="86"/>
                    <a:pt x="58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8" y="86"/>
                    <a:pt x="70" y="88"/>
                    <a:pt x="73" y="88"/>
                  </a:cubicBezTo>
                  <a:cubicBezTo>
                    <a:pt x="75" y="88"/>
                    <a:pt x="74" y="84"/>
                    <a:pt x="77" y="84"/>
                  </a:cubicBezTo>
                  <a:cubicBezTo>
                    <a:pt x="81" y="84"/>
                    <a:pt x="80" y="78"/>
                    <a:pt x="83" y="78"/>
                  </a:cubicBezTo>
                  <a:cubicBezTo>
                    <a:pt x="85" y="78"/>
                    <a:pt x="85" y="79"/>
                    <a:pt x="87" y="76"/>
                  </a:cubicBezTo>
                  <a:cubicBezTo>
                    <a:pt x="87" y="76"/>
                    <a:pt x="87" y="75"/>
                    <a:pt x="87" y="75"/>
                  </a:cubicBezTo>
                  <a:cubicBezTo>
                    <a:pt x="87" y="74"/>
                    <a:pt x="87" y="73"/>
                    <a:pt x="87" y="72"/>
                  </a:cubicBezTo>
                  <a:cubicBezTo>
                    <a:pt x="88" y="68"/>
                    <a:pt x="85" y="69"/>
                    <a:pt x="84" y="63"/>
                  </a:cubicBezTo>
                  <a:cubicBezTo>
                    <a:pt x="82" y="58"/>
                    <a:pt x="75" y="50"/>
                    <a:pt x="75" y="47"/>
                  </a:cubicBezTo>
                  <a:cubicBezTo>
                    <a:pt x="75" y="44"/>
                    <a:pt x="71" y="42"/>
                    <a:pt x="71" y="39"/>
                  </a:cubicBezTo>
                  <a:cubicBezTo>
                    <a:pt x="71" y="35"/>
                    <a:pt x="69" y="35"/>
                    <a:pt x="66" y="30"/>
                  </a:cubicBezTo>
                  <a:cubicBezTo>
                    <a:pt x="62" y="24"/>
                    <a:pt x="61" y="15"/>
                    <a:pt x="62" y="15"/>
                  </a:cubicBezTo>
                  <a:cubicBezTo>
                    <a:pt x="63" y="15"/>
                    <a:pt x="66" y="23"/>
                    <a:pt x="67" y="25"/>
                  </a:cubicBezTo>
                  <a:cubicBezTo>
                    <a:pt x="69" y="28"/>
                    <a:pt x="73" y="36"/>
                    <a:pt x="75" y="36"/>
                  </a:cubicBezTo>
                  <a:cubicBezTo>
                    <a:pt x="78" y="36"/>
                    <a:pt x="79" y="24"/>
                    <a:pt x="80" y="24"/>
                  </a:cubicBezTo>
                  <a:cubicBezTo>
                    <a:pt x="80" y="24"/>
                    <a:pt x="80" y="25"/>
                    <a:pt x="81" y="25"/>
                  </a:cubicBezTo>
                  <a:cubicBezTo>
                    <a:pt x="81" y="23"/>
                    <a:pt x="81" y="23"/>
                    <a:pt x="81" y="23"/>
                  </a:cubicBezTo>
                  <a:lnTo>
                    <a:pt x="82" y="19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1E6D6700-44F0-400B-B0F6-E0A2600EB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5488" y="5987596"/>
              <a:ext cx="158750" cy="177800"/>
            </a:xfrm>
            <a:custGeom>
              <a:avLst/>
              <a:gdLst>
                <a:gd name="T0" fmla="*/ 23 w 46"/>
                <a:gd name="T1" fmla="*/ 48 h 51"/>
                <a:gd name="T2" fmla="*/ 24 w 46"/>
                <a:gd name="T3" fmla="*/ 42 h 51"/>
                <a:gd name="T4" fmla="*/ 29 w 46"/>
                <a:gd name="T5" fmla="*/ 38 h 51"/>
                <a:gd name="T6" fmla="*/ 33 w 46"/>
                <a:gd name="T7" fmla="*/ 34 h 51"/>
                <a:gd name="T8" fmla="*/ 37 w 46"/>
                <a:gd name="T9" fmla="*/ 39 h 51"/>
                <a:gd name="T10" fmla="*/ 43 w 46"/>
                <a:gd name="T11" fmla="*/ 40 h 51"/>
                <a:gd name="T12" fmla="*/ 46 w 46"/>
                <a:gd name="T13" fmla="*/ 30 h 51"/>
                <a:gd name="T14" fmla="*/ 44 w 46"/>
                <a:gd name="T15" fmla="*/ 22 h 51"/>
                <a:gd name="T16" fmla="*/ 42 w 46"/>
                <a:gd name="T17" fmla="*/ 16 h 51"/>
                <a:gd name="T18" fmla="*/ 43 w 46"/>
                <a:gd name="T19" fmla="*/ 9 h 51"/>
                <a:gd name="T20" fmla="*/ 35 w 46"/>
                <a:gd name="T21" fmla="*/ 9 h 51"/>
                <a:gd name="T22" fmla="*/ 36 w 46"/>
                <a:gd name="T23" fmla="*/ 1 h 51"/>
                <a:gd name="T24" fmla="*/ 24 w 46"/>
                <a:gd name="T25" fmla="*/ 0 h 51"/>
                <a:gd name="T26" fmla="*/ 23 w 46"/>
                <a:gd name="T27" fmla="*/ 1 h 51"/>
                <a:gd name="T28" fmla="*/ 22 w 46"/>
                <a:gd name="T29" fmla="*/ 11 h 51"/>
                <a:gd name="T30" fmla="*/ 11 w 46"/>
                <a:gd name="T31" fmla="*/ 12 h 51"/>
                <a:gd name="T32" fmla="*/ 8 w 46"/>
                <a:gd name="T33" fmla="*/ 12 h 51"/>
                <a:gd name="T34" fmla="*/ 6 w 46"/>
                <a:gd name="T35" fmla="*/ 14 h 51"/>
                <a:gd name="T36" fmla="*/ 9 w 46"/>
                <a:gd name="T37" fmla="*/ 18 h 51"/>
                <a:gd name="T38" fmla="*/ 5 w 46"/>
                <a:gd name="T39" fmla="*/ 21 h 51"/>
                <a:gd name="T40" fmla="*/ 2 w 46"/>
                <a:gd name="T41" fmla="*/ 26 h 51"/>
                <a:gd name="T42" fmla="*/ 6 w 46"/>
                <a:gd name="T43" fmla="*/ 33 h 51"/>
                <a:gd name="T44" fmla="*/ 11 w 46"/>
                <a:gd name="T45" fmla="*/ 41 h 51"/>
                <a:gd name="T46" fmla="*/ 19 w 46"/>
                <a:gd name="T47" fmla="*/ 51 h 51"/>
                <a:gd name="T48" fmla="*/ 23 w 46"/>
                <a:gd name="T49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51">
                  <a:moveTo>
                    <a:pt x="23" y="48"/>
                  </a:moveTo>
                  <a:cubicBezTo>
                    <a:pt x="27" y="48"/>
                    <a:pt x="26" y="46"/>
                    <a:pt x="24" y="42"/>
                  </a:cubicBezTo>
                  <a:cubicBezTo>
                    <a:pt x="23" y="38"/>
                    <a:pt x="27" y="38"/>
                    <a:pt x="29" y="38"/>
                  </a:cubicBezTo>
                  <a:cubicBezTo>
                    <a:pt x="32" y="38"/>
                    <a:pt x="31" y="34"/>
                    <a:pt x="33" y="34"/>
                  </a:cubicBezTo>
                  <a:cubicBezTo>
                    <a:pt x="35" y="34"/>
                    <a:pt x="35" y="39"/>
                    <a:pt x="37" y="39"/>
                  </a:cubicBezTo>
                  <a:cubicBezTo>
                    <a:pt x="39" y="38"/>
                    <a:pt x="41" y="40"/>
                    <a:pt x="43" y="40"/>
                  </a:cubicBezTo>
                  <a:cubicBezTo>
                    <a:pt x="46" y="39"/>
                    <a:pt x="46" y="34"/>
                    <a:pt x="46" y="30"/>
                  </a:cubicBezTo>
                  <a:cubicBezTo>
                    <a:pt x="46" y="27"/>
                    <a:pt x="46" y="24"/>
                    <a:pt x="44" y="22"/>
                  </a:cubicBezTo>
                  <a:cubicBezTo>
                    <a:pt x="41" y="21"/>
                    <a:pt x="39" y="17"/>
                    <a:pt x="42" y="16"/>
                  </a:cubicBezTo>
                  <a:cubicBezTo>
                    <a:pt x="45" y="14"/>
                    <a:pt x="46" y="11"/>
                    <a:pt x="43" y="9"/>
                  </a:cubicBezTo>
                  <a:cubicBezTo>
                    <a:pt x="41" y="7"/>
                    <a:pt x="35" y="11"/>
                    <a:pt x="35" y="9"/>
                  </a:cubicBezTo>
                  <a:cubicBezTo>
                    <a:pt x="35" y="8"/>
                    <a:pt x="36" y="4"/>
                    <a:pt x="36" y="1"/>
                  </a:cubicBezTo>
                  <a:cubicBezTo>
                    <a:pt x="30" y="1"/>
                    <a:pt x="24" y="0"/>
                    <a:pt x="24" y="0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7"/>
                    <a:pt x="22" y="11"/>
                    <a:pt x="22" y="11"/>
                  </a:cubicBezTo>
                  <a:cubicBezTo>
                    <a:pt x="22" y="11"/>
                    <a:pt x="13" y="12"/>
                    <a:pt x="11" y="12"/>
                  </a:cubicBezTo>
                  <a:cubicBezTo>
                    <a:pt x="11" y="12"/>
                    <a:pt x="10" y="12"/>
                    <a:pt x="8" y="12"/>
                  </a:cubicBezTo>
                  <a:cubicBezTo>
                    <a:pt x="7" y="13"/>
                    <a:pt x="7" y="13"/>
                    <a:pt x="6" y="14"/>
                  </a:cubicBezTo>
                  <a:cubicBezTo>
                    <a:pt x="5" y="15"/>
                    <a:pt x="9" y="16"/>
                    <a:pt x="9" y="18"/>
                  </a:cubicBezTo>
                  <a:cubicBezTo>
                    <a:pt x="10" y="19"/>
                    <a:pt x="5" y="19"/>
                    <a:pt x="5" y="21"/>
                  </a:cubicBezTo>
                  <a:cubicBezTo>
                    <a:pt x="5" y="23"/>
                    <a:pt x="3" y="25"/>
                    <a:pt x="2" y="26"/>
                  </a:cubicBezTo>
                  <a:cubicBezTo>
                    <a:pt x="0" y="27"/>
                    <a:pt x="6" y="32"/>
                    <a:pt x="6" y="33"/>
                  </a:cubicBezTo>
                  <a:cubicBezTo>
                    <a:pt x="6" y="35"/>
                    <a:pt x="7" y="36"/>
                    <a:pt x="11" y="41"/>
                  </a:cubicBezTo>
                  <a:cubicBezTo>
                    <a:pt x="16" y="45"/>
                    <a:pt x="14" y="46"/>
                    <a:pt x="19" y="51"/>
                  </a:cubicBezTo>
                  <a:cubicBezTo>
                    <a:pt x="20" y="50"/>
                    <a:pt x="21" y="48"/>
                    <a:pt x="23" y="4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FF732A7B-FB12-4D46-BD58-CA213A961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2950" y="5990771"/>
              <a:ext cx="61913" cy="38100"/>
            </a:xfrm>
            <a:custGeom>
              <a:avLst/>
              <a:gdLst>
                <a:gd name="T0" fmla="*/ 17 w 18"/>
                <a:gd name="T1" fmla="*/ 10 h 11"/>
                <a:gd name="T2" fmla="*/ 18 w 18"/>
                <a:gd name="T3" fmla="*/ 0 h 11"/>
                <a:gd name="T4" fmla="*/ 16 w 18"/>
                <a:gd name="T5" fmla="*/ 0 h 11"/>
                <a:gd name="T6" fmla="*/ 4 w 18"/>
                <a:gd name="T7" fmla="*/ 0 h 11"/>
                <a:gd name="T8" fmla="*/ 5 w 18"/>
                <a:gd name="T9" fmla="*/ 1 h 11"/>
                <a:gd name="T10" fmla="*/ 3 w 18"/>
                <a:gd name="T11" fmla="*/ 6 h 11"/>
                <a:gd name="T12" fmla="*/ 2 w 18"/>
                <a:gd name="T13" fmla="*/ 9 h 11"/>
                <a:gd name="T14" fmla="*/ 3 w 18"/>
                <a:gd name="T15" fmla="*/ 11 h 11"/>
                <a:gd name="T16" fmla="*/ 6 w 18"/>
                <a:gd name="T17" fmla="*/ 11 h 11"/>
                <a:gd name="T18" fmla="*/ 17 w 18"/>
                <a:gd name="T1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1">
                  <a:moveTo>
                    <a:pt x="17" y="10"/>
                  </a:moveTo>
                  <a:cubicBezTo>
                    <a:pt x="17" y="10"/>
                    <a:pt x="18" y="6"/>
                    <a:pt x="1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6" y="2"/>
                    <a:pt x="5" y="5"/>
                    <a:pt x="3" y="6"/>
                  </a:cubicBezTo>
                  <a:cubicBezTo>
                    <a:pt x="0" y="7"/>
                    <a:pt x="0" y="9"/>
                    <a:pt x="2" y="9"/>
                  </a:cubicBezTo>
                  <a:cubicBezTo>
                    <a:pt x="4" y="9"/>
                    <a:pt x="3" y="10"/>
                    <a:pt x="3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8" y="11"/>
                    <a:pt x="17" y="10"/>
                    <a:pt x="17" y="1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E204A5D6-271E-4622-ACCF-1A52D54DF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0575" y="5949496"/>
              <a:ext cx="198438" cy="246063"/>
            </a:xfrm>
            <a:custGeom>
              <a:avLst/>
              <a:gdLst>
                <a:gd name="T0" fmla="*/ 16 w 57"/>
                <a:gd name="T1" fmla="*/ 67 h 71"/>
                <a:gd name="T2" fmla="*/ 21 w 57"/>
                <a:gd name="T3" fmla="*/ 67 h 71"/>
                <a:gd name="T4" fmla="*/ 28 w 57"/>
                <a:gd name="T5" fmla="*/ 68 h 71"/>
                <a:gd name="T6" fmla="*/ 31 w 57"/>
                <a:gd name="T7" fmla="*/ 67 h 71"/>
                <a:gd name="T8" fmla="*/ 36 w 57"/>
                <a:gd name="T9" fmla="*/ 63 h 71"/>
                <a:gd name="T10" fmla="*/ 39 w 57"/>
                <a:gd name="T11" fmla="*/ 57 h 71"/>
                <a:gd name="T12" fmla="*/ 40 w 57"/>
                <a:gd name="T13" fmla="*/ 43 h 71"/>
                <a:gd name="T14" fmla="*/ 47 w 57"/>
                <a:gd name="T15" fmla="*/ 35 h 71"/>
                <a:gd name="T16" fmla="*/ 52 w 57"/>
                <a:gd name="T17" fmla="*/ 18 h 71"/>
                <a:gd name="T18" fmla="*/ 55 w 57"/>
                <a:gd name="T19" fmla="*/ 9 h 71"/>
                <a:gd name="T20" fmla="*/ 57 w 57"/>
                <a:gd name="T21" fmla="*/ 1 h 71"/>
                <a:gd name="T22" fmla="*/ 57 w 57"/>
                <a:gd name="T23" fmla="*/ 1 h 71"/>
                <a:gd name="T24" fmla="*/ 50 w 57"/>
                <a:gd name="T25" fmla="*/ 0 h 71"/>
                <a:gd name="T26" fmla="*/ 46 w 57"/>
                <a:gd name="T27" fmla="*/ 1 h 71"/>
                <a:gd name="T28" fmla="*/ 42 w 57"/>
                <a:gd name="T29" fmla="*/ 2 h 71"/>
                <a:gd name="T30" fmla="*/ 40 w 57"/>
                <a:gd name="T31" fmla="*/ 8 h 71"/>
                <a:gd name="T32" fmla="*/ 38 w 57"/>
                <a:gd name="T33" fmla="*/ 16 h 71"/>
                <a:gd name="T34" fmla="*/ 26 w 57"/>
                <a:gd name="T35" fmla="*/ 12 h 71"/>
                <a:gd name="T36" fmla="*/ 17 w 57"/>
                <a:gd name="T37" fmla="*/ 12 h 71"/>
                <a:gd name="T38" fmla="*/ 16 w 57"/>
                <a:gd name="T39" fmla="*/ 20 h 71"/>
                <a:gd name="T40" fmla="*/ 24 w 57"/>
                <a:gd name="T41" fmla="*/ 20 h 71"/>
                <a:gd name="T42" fmla="*/ 23 w 57"/>
                <a:gd name="T43" fmla="*/ 27 h 71"/>
                <a:gd name="T44" fmla="*/ 25 w 57"/>
                <a:gd name="T45" fmla="*/ 33 h 71"/>
                <a:gd name="T46" fmla="*/ 27 w 57"/>
                <a:gd name="T47" fmla="*/ 41 h 71"/>
                <a:gd name="T48" fmla="*/ 24 w 57"/>
                <a:gd name="T49" fmla="*/ 51 h 71"/>
                <a:gd name="T50" fmla="*/ 18 w 57"/>
                <a:gd name="T51" fmla="*/ 50 h 71"/>
                <a:gd name="T52" fmla="*/ 14 w 57"/>
                <a:gd name="T53" fmla="*/ 45 h 71"/>
                <a:gd name="T54" fmla="*/ 10 w 57"/>
                <a:gd name="T55" fmla="*/ 49 h 71"/>
                <a:gd name="T56" fmla="*/ 5 w 57"/>
                <a:gd name="T57" fmla="*/ 53 h 71"/>
                <a:gd name="T58" fmla="*/ 4 w 57"/>
                <a:gd name="T59" fmla="*/ 59 h 71"/>
                <a:gd name="T60" fmla="*/ 0 w 57"/>
                <a:gd name="T61" fmla="*/ 62 h 71"/>
                <a:gd name="T62" fmla="*/ 1 w 57"/>
                <a:gd name="T63" fmla="*/ 62 h 71"/>
                <a:gd name="T64" fmla="*/ 8 w 57"/>
                <a:gd name="T65" fmla="*/ 71 h 71"/>
                <a:gd name="T66" fmla="*/ 16 w 57"/>
                <a:gd name="T67" fmla="*/ 6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" h="71">
                  <a:moveTo>
                    <a:pt x="16" y="67"/>
                  </a:moveTo>
                  <a:cubicBezTo>
                    <a:pt x="17" y="67"/>
                    <a:pt x="18" y="70"/>
                    <a:pt x="21" y="67"/>
                  </a:cubicBezTo>
                  <a:cubicBezTo>
                    <a:pt x="24" y="65"/>
                    <a:pt x="28" y="65"/>
                    <a:pt x="28" y="68"/>
                  </a:cubicBezTo>
                  <a:cubicBezTo>
                    <a:pt x="28" y="70"/>
                    <a:pt x="29" y="70"/>
                    <a:pt x="31" y="67"/>
                  </a:cubicBezTo>
                  <a:cubicBezTo>
                    <a:pt x="34" y="65"/>
                    <a:pt x="36" y="68"/>
                    <a:pt x="36" y="63"/>
                  </a:cubicBezTo>
                  <a:cubicBezTo>
                    <a:pt x="36" y="58"/>
                    <a:pt x="39" y="62"/>
                    <a:pt x="39" y="57"/>
                  </a:cubicBezTo>
                  <a:cubicBezTo>
                    <a:pt x="39" y="51"/>
                    <a:pt x="40" y="46"/>
                    <a:pt x="40" y="43"/>
                  </a:cubicBezTo>
                  <a:cubicBezTo>
                    <a:pt x="40" y="41"/>
                    <a:pt x="47" y="39"/>
                    <a:pt x="47" y="35"/>
                  </a:cubicBezTo>
                  <a:cubicBezTo>
                    <a:pt x="47" y="31"/>
                    <a:pt x="52" y="23"/>
                    <a:pt x="52" y="18"/>
                  </a:cubicBezTo>
                  <a:cubicBezTo>
                    <a:pt x="52" y="13"/>
                    <a:pt x="54" y="12"/>
                    <a:pt x="55" y="9"/>
                  </a:cubicBezTo>
                  <a:cubicBezTo>
                    <a:pt x="57" y="7"/>
                    <a:pt x="57" y="4"/>
                    <a:pt x="57" y="1"/>
                  </a:cubicBezTo>
                  <a:cubicBezTo>
                    <a:pt x="57" y="1"/>
                    <a:pt x="57" y="1"/>
                    <a:pt x="57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5"/>
                    <a:pt x="40" y="8"/>
                  </a:cubicBezTo>
                  <a:cubicBezTo>
                    <a:pt x="38" y="10"/>
                    <a:pt x="38" y="16"/>
                    <a:pt x="38" y="16"/>
                  </a:cubicBezTo>
                  <a:cubicBezTo>
                    <a:pt x="38" y="16"/>
                    <a:pt x="29" y="11"/>
                    <a:pt x="26" y="12"/>
                  </a:cubicBezTo>
                  <a:cubicBezTo>
                    <a:pt x="25" y="12"/>
                    <a:pt x="21" y="12"/>
                    <a:pt x="17" y="12"/>
                  </a:cubicBezTo>
                  <a:cubicBezTo>
                    <a:pt x="17" y="15"/>
                    <a:pt x="16" y="19"/>
                    <a:pt x="16" y="20"/>
                  </a:cubicBezTo>
                  <a:cubicBezTo>
                    <a:pt x="16" y="22"/>
                    <a:pt x="22" y="18"/>
                    <a:pt x="24" y="20"/>
                  </a:cubicBezTo>
                  <a:cubicBezTo>
                    <a:pt x="27" y="22"/>
                    <a:pt x="26" y="25"/>
                    <a:pt x="23" y="27"/>
                  </a:cubicBezTo>
                  <a:cubicBezTo>
                    <a:pt x="20" y="28"/>
                    <a:pt x="22" y="32"/>
                    <a:pt x="25" y="33"/>
                  </a:cubicBezTo>
                  <a:cubicBezTo>
                    <a:pt x="27" y="35"/>
                    <a:pt x="27" y="38"/>
                    <a:pt x="27" y="41"/>
                  </a:cubicBezTo>
                  <a:cubicBezTo>
                    <a:pt x="27" y="45"/>
                    <a:pt x="27" y="50"/>
                    <a:pt x="24" y="51"/>
                  </a:cubicBezTo>
                  <a:cubicBezTo>
                    <a:pt x="22" y="51"/>
                    <a:pt x="20" y="49"/>
                    <a:pt x="18" y="50"/>
                  </a:cubicBezTo>
                  <a:cubicBezTo>
                    <a:pt x="16" y="50"/>
                    <a:pt x="16" y="45"/>
                    <a:pt x="14" y="45"/>
                  </a:cubicBezTo>
                  <a:cubicBezTo>
                    <a:pt x="12" y="45"/>
                    <a:pt x="13" y="49"/>
                    <a:pt x="10" y="49"/>
                  </a:cubicBezTo>
                  <a:cubicBezTo>
                    <a:pt x="8" y="49"/>
                    <a:pt x="4" y="49"/>
                    <a:pt x="5" y="53"/>
                  </a:cubicBezTo>
                  <a:cubicBezTo>
                    <a:pt x="7" y="57"/>
                    <a:pt x="8" y="59"/>
                    <a:pt x="4" y="59"/>
                  </a:cubicBezTo>
                  <a:cubicBezTo>
                    <a:pt x="2" y="59"/>
                    <a:pt x="1" y="61"/>
                    <a:pt x="0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5" y="65"/>
                    <a:pt x="7" y="68"/>
                    <a:pt x="8" y="71"/>
                  </a:cubicBezTo>
                  <a:cubicBezTo>
                    <a:pt x="11" y="69"/>
                    <a:pt x="15" y="67"/>
                    <a:pt x="16" y="6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9F03A785-E812-4560-A8F1-2E367F80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325" y="5382759"/>
              <a:ext cx="460375" cy="573088"/>
            </a:xfrm>
            <a:custGeom>
              <a:avLst/>
              <a:gdLst>
                <a:gd name="T0" fmla="*/ 100 w 133"/>
                <a:gd name="T1" fmla="*/ 9 h 165"/>
                <a:gd name="T2" fmla="*/ 91 w 133"/>
                <a:gd name="T3" fmla="*/ 11 h 165"/>
                <a:gd name="T4" fmla="*/ 77 w 133"/>
                <a:gd name="T5" fmla="*/ 9 h 165"/>
                <a:gd name="T6" fmla="*/ 25 w 133"/>
                <a:gd name="T7" fmla="*/ 11 h 165"/>
                <a:gd name="T8" fmla="*/ 18 w 133"/>
                <a:gd name="T9" fmla="*/ 28 h 165"/>
                <a:gd name="T10" fmla="*/ 17 w 133"/>
                <a:gd name="T11" fmla="*/ 63 h 165"/>
                <a:gd name="T12" fmla="*/ 7 w 133"/>
                <a:gd name="T13" fmla="*/ 72 h 165"/>
                <a:gd name="T14" fmla="*/ 3 w 133"/>
                <a:gd name="T15" fmla="*/ 84 h 165"/>
                <a:gd name="T16" fmla="*/ 5 w 133"/>
                <a:gd name="T17" fmla="*/ 94 h 165"/>
                <a:gd name="T18" fmla="*/ 8 w 133"/>
                <a:gd name="T19" fmla="*/ 103 h 165"/>
                <a:gd name="T20" fmla="*/ 15 w 133"/>
                <a:gd name="T21" fmla="*/ 118 h 165"/>
                <a:gd name="T22" fmla="*/ 17 w 133"/>
                <a:gd name="T23" fmla="*/ 121 h 165"/>
                <a:gd name="T24" fmla="*/ 25 w 133"/>
                <a:gd name="T25" fmla="*/ 127 h 165"/>
                <a:gd name="T26" fmla="*/ 33 w 133"/>
                <a:gd name="T27" fmla="*/ 136 h 165"/>
                <a:gd name="T28" fmla="*/ 42 w 133"/>
                <a:gd name="T29" fmla="*/ 146 h 165"/>
                <a:gd name="T30" fmla="*/ 46 w 133"/>
                <a:gd name="T31" fmla="*/ 152 h 165"/>
                <a:gd name="T32" fmla="*/ 54 w 133"/>
                <a:gd name="T33" fmla="*/ 156 h 165"/>
                <a:gd name="T34" fmla="*/ 62 w 133"/>
                <a:gd name="T35" fmla="*/ 156 h 165"/>
                <a:gd name="T36" fmla="*/ 78 w 133"/>
                <a:gd name="T37" fmla="*/ 162 h 165"/>
                <a:gd name="T38" fmla="*/ 89 w 133"/>
                <a:gd name="T39" fmla="*/ 162 h 165"/>
                <a:gd name="T40" fmla="*/ 96 w 133"/>
                <a:gd name="T41" fmla="*/ 159 h 165"/>
                <a:gd name="T42" fmla="*/ 104 w 133"/>
                <a:gd name="T43" fmla="*/ 153 h 165"/>
                <a:gd name="T44" fmla="*/ 111 w 133"/>
                <a:gd name="T45" fmla="*/ 155 h 165"/>
                <a:gd name="T46" fmla="*/ 103 w 133"/>
                <a:gd name="T47" fmla="*/ 142 h 165"/>
                <a:gd name="T48" fmla="*/ 89 w 133"/>
                <a:gd name="T49" fmla="*/ 129 h 165"/>
                <a:gd name="T50" fmla="*/ 97 w 133"/>
                <a:gd name="T51" fmla="*/ 123 h 165"/>
                <a:gd name="T52" fmla="*/ 100 w 133"/>
                <a:gd name="T53" fmla="*/ 107 h 165"/>
                <a:gd name="T54" fmla="*/ 106 w 133"/>
                <a:gd name="T55" fmla="*/ 95 h 165"/>
                <a:gd name="T56" fmla="*/ 115 w 133"/>
                <a:gd name="T57" fmla="*/ 85 h 165"/>
                <a:gd name="T58" fmla="*/ 118 w 133"/>
                <a:gd name="T59" fmla="*/ 65 h 165"/>
                <a:gd name="T60" fmla="*/ 126 w 133"/>
                <a:gd name="T61" fmla="*/ 52 h 165"/>
                <a:gd name="T62" fmla="*/ 128 w 133"/>
                <a:gd name="T63" fmla="*/ 41 h 165"/>
                <a:gd name="T64" fmla="*/ 122 w 133"/>
                <a:gd name="T65" fmla="*/ 15 h 165"/>
                <a:gd name="T66" fmla="*/ 110 w 133"/>
                <a:gd name="T67" fmla="*/ 0 h 165"/>
                <a:gd name="T68" fmla="*/ 106 w 133"/>
                <a:gd name="T69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" h="165">
                  <a:moveTo>
                    <a:pt x="106" y="3"/>
                  </a:moveTo>
                  <a:cubicBezTo>
                    <a:pt x="103" y="3"/>
                    <a:pt x="104" y="9"/>
                    <a:pt x="100" y="9"/>
                  </a:cubicBezTo>
                  <a:cubicBezTo>
                    <a:pt x="97" y="9"/>
                    <a:pt x="98" y="13"/>
                    <a:pt x="96" y="13"/>
                  </a:cubicBezTo>
                  <a:cubicBezTo>
                    <a:pt x="93" y="13"/>
                    <a:pt x="91" y="11"/>
                    <a:pt x="91" y="11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1"/>
                    <a:pt x="79" y="8"/>
                    <a:pt x="77" y="9"/>
                  </a:cubicBezTo>
                  <a:cubicBezTo>
                    <a:pt x="76" y="10"/>
                    <a:pt x="74" y="11"/>
                    <a:pt x="7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21"/>
                    <a:pt x="25" y="28"/>
                    <a:pt x="25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4"/>
                    <a:pt x="18" y="62"/>
                    <a:pt x="17" y="63"/>
                  </a:cubicBezTo>
                  <a:cubicBezTo>
                    <a:pt x="15" y="63"/>
                    <a:pt x="10" y="65"/>
                    <a:pt x="10" y="67"/>
                  </a:cubicBezTo>
                  <a:cubicBezTo>
                    <a:pt x="10" y="70"/>
                    <a:pt x="9" y="72"/>
                    <a:pt x="7" y="72"/>
                  </a:cubicBezTo>
                  <a:cubicBezTo>
                    <a:pt x="4" y="73"/>
                    <a:pt x="7" y="78"/>
                    <a:pt x="3" y="78"/>
                  </a:cubicBezTo>
                  <a:cubicBezTo>
                    <a:pt x="0" y="78"/>
                    <a:pt x="5" y="82"/>
                    <a:pt x="3" y="84"/>
                  </a:cubicBezTo>
                  <a:cubicBezTo>
                    <a:pt x="1" y="86"/>
                    <a:pt x="1" y="89"/>
                    <a:pt x="4" y="89"/>
                  </a:cubicBezTo>
                  <a:cubicBezTo>
                    <a:pt x="6" y="89"/>
                    <a:pt x="5" y="91"/>
                    <a:pt x="5" y="94"/>
                  </a:cubicBezTo>
                  <a:cubicBezTo>
                    <a:pt x="5" y="97"/>
                    <a:pt x="9" y="99"/>
                    <a:pt x="9" y="99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8" y="103"/>
                    <a:pt x="14" y="109"/>
                    <a:pt x="14" y="111"/>
                  </a:cubicBezTo>
                  <a:cubicBezTo>
                    <a:pt x="15" y="112"/>
                    <a:pt x="18" y="116"/>
                    <a:pt x="15" y="118"/>
                  </a:cubicBezTo>
                  <a:cubicBezTo>
                    <a:pt x="12" y="119"/>
                    <a:pt x="14" y="121"/>
                    <a:pt x="14" y="121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8" y="124"/>
                    <a:pt x="22" y="124"/>
                    <a:pt x="25" y="127"/>
                  </a:cubicBezTo>
                  <a:cubicBezTo>
                    <a:pt x="27" y="130"/>
                    <a:pt x="28" y="130"/>
                    <a:pt x="28" y="132"/>
                  </a:cubicBezTo>
                  <a:cubicBezTo>
                    <a:pt x="28" y="133"/>
                    <a:pt x="30" y="134"/>
                    <a:pt x="33" y="136"/>
                  </a:cubicBezTo>
                  <a:cubicBezTo>
                    <a:pt x="36" y="139"/>
                    <a:pt x="36" y="140"/>
                    <a:pt x="36" y="142"/>
                  </a:cubicBezTo>
                  <a:cubicBezTo>
                    <a:pt x="36" y="143"/>
                    <a:pt x="42" y="146"/>
                    <a:pt x="42" y="146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44" y="151"/>
                    <a:pt x="45" y="151"/>
                    <a:pt x="46" y="152"/>
                  </a:cubicBezTo>
                  <a:cubicBezTo>
                    <a:pt x="47" y="155"/>
                    <a:pt x="49" y="156"/>
                    <a:pt x="49" y="156"/>
                  </a:cubicBezTo>
                  <a:cubicBezTo>
                    <a:pt x="49" y="156"/>
                    <a:pt x="52" y="158"/>
                    <a:pt x="54" y="156"/>
                  </a:cubicBezTo>
                  <a:cubicBezTo>
                    <a:pt x="56" y="154"/>
                    <a:pt x="58" y="157"/>
                    <a:pt x="58" y="157"/>
                  </a:cubicBezTo>
                  <a:cubicBezTo>
                    <a:pt x="58" y="157"/>
                    <a:pt x="61" y="155"/>
                    <a:pt x="62" y="156"/>
                  </a:cubicBezTo>
                  <a:cubicBezTo>
                    <a:pt x="63" y="156"/>
                    <a:pt x="68" y="160"/>
                    <a:pt x="72" y="164"/>
                  </a:cubicBezTo>
                  <a:cubicBezTo>
                    <a:pt x="72" y="163"/>
                    <a:pt x="76" y="162"/>
                    <a:pt x="78" y="162"/>
                  </a:cubicBezTo>
                  <a:cubicBezTo>
                    <a:pt x="79" y="162"/>
                    <a:pt x="82" y="165"/>
                    <a:pt x="83" y="164"/>
                  </a:cubicBezTo>
                  <a:cubicBezTo>
                    <a:pt x="83" y="163"/>
                    <a:pt x="87" y="161"/>
                    <a:pt x="89" y="162"/>
                  </a:cubicBezTo>
                  <a:cubicBezTo>
                    <a:pt x="90" y="162"/>
                    <a:pt x="93" y="163"/>
                    <a:pt x="94" y="161"/>
                  </a:cubicBezTo>
                  <a:cubicBezTo>
                    <a:pt x="94" y="160"/>
                    <a:pt x="95" y="160"/>
                    <a:pt x="96" y="159"/>
                  </a:cubicBezTo>
                  <a:cubicBezTo>
                    <a:pt x="97" y="158"/>
                    <a:pt x="97" y="158"/>
                    <a:pt x="97" y="157"/>
                  </a:cubicBezTo>
                  <a:cubicBezTo>
                    <a:pt x="98" y="156"/>
                    <a:pt x="102" y="153"/>
                    <a:pt x="104" y="153"/>
                  </a:cubicBezTo>
                  <a:cubicBezTo>
                    <a:pt x="106" y="153"/>
                    <a:pt x="108" y="153"/>
                    <a:pt x="109" y="154"/>
                  </a:cubicBezTo>
                  <a:cubicBezTo>
                    <a:pt x="109" y="154"/>
                    <a:pt x="110" y="155"/>
                    <a:pt x="111" y="155"/>
                  </a:cubicBezTo>
                  <a:cubicBezTo>
                    <a:pt x="111" y="150"/>
                    <a:pt x="112" y="148"/>
                    <a:pt x="111" y="148"/>
                  </a:cubicBezTo>
                  <a:cubicBezTo>
                    <a:pt x="109" y="148"/>
                    <a:pt x="105" y="146"/>
                    <a:pt x="103" y="142"/>
                  </a:cubicBezTo>
                  <a:cubicBezTo>
                    <a:pt x="102" y="138"/>
                    <a:pt x="97" y="135"/>
                    <a:pt x="96" y="133"/>
                  </a:cubicBezTo>
                  <a:cubicBezTo>
                    <a:pt x="95" y="130"/>
                    <a:pt x="90" y="131"/>
                    <a:pt x="89" y="129"/>
                  </a:cubicBezTo>
                  <a:cubicBezTo>
                    <a:pt x="88" y="127"/>
                    <a:pt x="90" y="127"/>
                    <a:pt x="90" y="124"/>
                  </a:cubicBezTo>
                  <a:cubicBezTo>
                    <a:pt x="90" y="122"/>
                    <a:pt x="96" y="123"/>
                    <a:pt x="97" y="123"/>
                  </a:cubicBezTo>
                  <a:cubicBezTo>
                    <a:pt x="97" y="122"/>
                    <a:pt x="98" y="117"/>
                    <a:pt x="98" y="114"/>
                  </a:cubicBezTo>
                  <a:cubicBezTo>
                    <a:pt x="98" y="111"/>
                    <a:pt x="102" y="108"/>
                    <a:pt x="100" y="107"/>
                  </a:cubicBezTo>
                  <a:cubicBezTo>
                    <a:pt x="99" y="105"/>
                    <a:pt x="102" y="105"/>
                    <a:pt x="104" y="103"/>
                  </a:cubicBezTo>
                  <a:cubicBezTo>
                    <a:pt x="106" y="102"/>
                    <a:pt x="104" y="97"/>
                    <a:pt x="106" y="95"/>
                  </a:cubicBezTo>
                  <a:cubicBezTo>
                    <a:pt x="108" y="93"/>
                    <a:pt x="110" y="89"/>
                    <a:pt x="111" y="89"/>
                  </a:cubicBezTo>
                  <a:cubicBezTo>
                    <a:pt x="113" y="89"/>
                    <a:pt x="115" y="87"/>
                    <a:pt x="115" y="85"/>
                  </a:cubicBezTo>
                  <a:cubicBezTo>
                    <a:pt x="115" y="83"/>
                    <a:pt x="118" y="79"/>
                    <a:pt x="118" y="76"/>
                  </a:cubicBezTo>
                  <a:cubicBezTo>
                    <a:pt x="117" y="72"/>
                    <a:pt x="116" y="68"/>
                    <a:pt x="118" y="65"/>
                  </a:cubicBezTo>
                  <a:cubicBezTo>
                    <a:pt x="121" y="62"/>
                    <a:pt x="122" y="59"/>
                    <a:pt x="121" y="57"/>
                  </a:cubicBezTo>
                  <a:cubicBezTo>
                    <a:pt x="121" y="54"/>
                    <a:pt x="124" y="54"/>
                    <a:pt x="126" y="52"/>
                  </a:cubicBezTo>
                  <a:cubicBezTo>
                    <a:pt x="127" y="51"/>
                    <a:pt x="130" y="50"/>
                    <a:pt x="133" y="45"/>
                  </a:cubicBezTo>
                  <a:cubicBezTo>
                    <a:pt x="131" y="43"/>
                    <a:pt x="130" y="41"/>
                    <a:pt x="128" y="41"/>
                  </a:cubicBezTo>
                  <a:cubicBezTo>
                    <a:pt x="125" y="39"/>
                    <a:pt x="124" y="34"/>
                    <a:pt x="124" y="28"/>
                  </a:cubicBezTo>
                  <a:cubicBezTo>
                    <a:pt x="124" y="22"/>
                    <a:pt x="122" y="17"/>
                    <a:pt x="122" y="15"/>
                  </a:cubicBezTo>
                  <a:cubicBezTo>
                    <a:pt x="122" y="13"/>
                    <a:pt x="118" y="8"/>
                    <a:pt x="115" y="6"/>
                  </a:cubicBezTo>
                  <a:cubicBezTo>
                    <a:pt x="112" y="5"/>
                    <a:pt x="111" y="3"/>
                    <a:pt x="110" y="0"/>
                  </a:cubicBezTo>
                  <a:cubicBezTo>
                    <a:pt x="110" y="0"/>
                    <a:pt x="110" y="1"/>
                    <a:pt x="110" y="1"/>
                  </a:cubicBezTo>
                  <a:cubicBezTo>
                    <a:pt x="108" y="4"/>
                    <a:pt x="108" y="3"/>
                    <a:pt x="106" y="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2AE335FE-0662-461E-A0BD-5FAA217C3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4013" y="5692321"/>
              <a:ext cx="55563" cy="55563"/>
            </a:xfrm>
            <a:custGeom>
              <a:avLst/>
              <a:gdLst>
                <a:gd name="T0" fmla="*/ 6 w 16"/>
                <a:gd name="T1" fmla="*/ 2 h 16"/>
                <a:gd name="T2" fmla="*/ 2 w 16"/>
                <a:gd name="T3" fmla="*/ 8 h 16"/>
                <a:gd name="T4" fmla="*/ 2 w 16"/>
                <a:gd name="T5" fmla="*/ 15 h 16"/>
                <a:gd name="T6" fmla="*/ 6 w 16"/>
                <a:gd name="T7" fmla="*/ 14 h 16"/>
                <a:gd name="T8" fmla="*/ 10 w 16"/>
                <a:gd name="T9" fmla="*/ 16 h 16"/>
                <a:gd name="T10" fmla="*/ 14 w 16"/>
                <a:gd name="T11" fmla="*/ 12 h 16"/>
                <a:gd name="T12" fmla="*/ 9 w 16"/>
                <a:gd name="T13" fmla="*/ 10 h 16"/>
                <a:gd name="T14" fmla="*/ 14 w 16"/>
                <a:gd name="T15" fmla="*/ 6 h 16"/>
                <a:gd name="T16" fmla="*/ 13 w 16"/>
                <a:gd name="T17" fmla="*/ 1 h 16"/>
                <a:gd name="T18" fmla="*/ 12 w 16"/>
                <a:gd name="T19" fmla="*/ 0 h 16"/>
                <a:gd name="T20" fmla="*/ 10 w 16"/>
                <a:gd name="T21" fmla="*/ 2 h 16"/>
                <a:gd name="T22" fmla="*/ 6 w 16"/>
                <a:gd name="T2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6">
                  <a:moveTo>
                    <a:pt x="6" y="2"/>
                  </a:moveTo>
                  <a:cubicBezTo>
                    <a:pt x="6" y="3"/>
                    <a:pt x="4" y="6"/>
                    <a:pt x="2" y="8"/>
                  </a:cubicBezTo>
                  <a:cubicBezTo>
                    <a:pt x="0" y="10"/>
                    <a:pt x="1" y="14"/>
                    <a:pt x="2" y="15"/>
                  </a:cubicBezTo>
                  <a:cubicBezTo>
                    <a:pt x="2" y="16"/>
                    <a:pt x="5" y="15"/>
                    <a:pt x="6" y="14"/>
                  </a:cubicBezTo>
                  <a:cubicBezTo>
                    <a:pt x="8" y="14"/>
                    <a:pt x="9" y="14"/>
                    <a:pt x="10" y="16"/>
                  </a:cubicBezTo>
                  <a:cubicBezTo>
                    <a:pt x="11" y="14"/>
                    <a:pt x="12" y="13"/>
                    <a:pt x="14" y="12"/>
                  </a:cubicBezTo>
                  <a:cubicBezTo>
                    <a:pt x="12" y="11"/>
                    <a:pt x="10" y="10"/>
                    <a:pt x="9" y="10"/>
                  </a:cubicBezTo>
                  <a:cubicBezTo>
                    <a:pt x="8" y="9"/>
                    <a:pt x="12" y="7"/>
                    <a:pt x="14" y="6"/>
                  </a:cubicBezTo>
                  <a:cubicBezTo>
                    <a:pt x="16" y="6"/>
                    <a:pt x="15" y="3"/>
                    <a:pt x="13" y="1"/>
                  </a:cubicBezTo>
                  <a:cubicBezTo>
                    <a:pt x="13" y="1"/>
                    <a:pt x="13" y="1"/>
                    <a:pt x="12" y="0"/>
                  </a:cubicBezTo>
                  <a:cubicBezTo>
                    <a:pt x="11" y="1"/>
                    <a:pt x="10" y="2"/>
                    <a:pt x="10" y="2"/>
                  </a:cubicBezTo>
                  <a:cubicBezTo>
                    <a:pt x="9" y="3"/>
                    <a:pt x="8" y="2"/>
                    <a:pt x="6" y="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1FFC2F98-580A-4D56-90B9-308FA72EF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7963" y="5539921"/>
              <a:ext cx="187325" cy="163513"/>
            </a:xfrm>
            <a:custGeom>
              <a:avLst/>
              <a:gdLst>
                <a:gd name="T0" fmla="*/ 10 w 54"/>
                <a:gd name="T1" fmla="*/ 7 h 47"/>
                <a:gd name="T2" fmla="*/ 5 w 54"/>
                <a:gd name="T3" fmla="*/ 12 h 47"/>
                <a:gd name="T4" fmla="*/ 2 w 54"/>
                <a:gd name="T5" fmla="*/ 20 h 47"/>
                <a:gd name="T6" fmla="*/ 2 w 54"/>
                <a:gd name="T7" fmla="*/ 31 h 47"/>
                <a:gd name="T8" fmla="*/ 8 w 54"/>
                <a:gd name="T9" fmla="*/ 31 h 47"/>
                <a:gd name="T10" fmla="*/ 11 w 54"/>
                <a:gd name="T11" fmla="*/ 29 h 47"/>
                <a:gd name="T12" fmla="*/ 15 w 54"/>
                <a:gd name="T13" fmla="*/ 28 h 47"/>
                <a:gd name="T14" fmla="*/ 20 w 54"/>
                <a:gd name="T15" fmla="*/ 30 h 47"/>
                <a:gd name="T16" fmla="*/ 23 w 54"/>
                <a:gd name="T17" fmla="*/ 30 h 47"/>
                <a:gd name="T18" fmla="*/ 31 w 54"/>
                <a:gd name="T19" fmla="*/ 30 h 47"/>
                <a:gd name="T20" fmla="*/ 48 w 54"/>
                <a:gd name="T21" fmla="*/ 46 h 47"/>
                <a:gd name="T22" fmla="*/ 48 w 54"/>
                <a:gd name="T23" fmla="*/ 46 h 47"/>
                <a:gd name="T24" fmla="*/ 52 w 54"/>
                <a:gd name="T25" fmla="*/ 46 h 47"/>
                <a:gd name="T26" fmla="*/ 54 w 54"/>
                <a:gd name="T27" fmla="*/ 44 h 47"/>
                <a:gd name="T28" fmla="*/ 46 w 54"/>
                <a:gd name="T29" fmla="*/ 35 h 47"/>
                <a:gd name="T30" fmla="*/ 33 w 54"/>
                <a:gd name="T31" fmla="*/ 26 h 47"/>
                <a:gd name="T32" fmla="*/ 28 w 54"/>
                <a:gd name="T33" fmla="*/ 21 h 47"/>
                <a:gd name="T34" fmla="*/ 22 w 54"/>
                <a:gd name="T35" fmla="*/ 9 h 47"/>
                <a:gd name="T36" fmla="*/ 17 w 54"/>
                <a:gd name="T37" fmla="*/ 0 h 47"/>
                <a:gd name="T38" fmla="*/ 10 w 54"/>
                <a:gd name="T39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7">
                  <a:moveTo>
                    <a:pt x="10" y="7"/>
                  </a:moveTo>
                  <a:cubicBezTo>
                    <a:pt x="8" y="9"/>
                    <a:pt x="5" y="9"/>
                    <a:pt x="5" y="12"/>
                  </a:cubicBezTo>
                  <a:cubicBezTo>
                    <a:pt x="6" y="14"/>
                    <a:pt x="5" y="17"/>
                    <a:pt x="2" y="20"/>
                  </a:cubicBezTo>
                  <a:cubicBezTo>
                    <a:pt x="0" y="23"/>
                    <a:pt x="1" y="27"/>
                    <a:pt x="2" y="31"/>
                  </a:cubicBezTo>
                  <a:cubicBezTo>
                    <a:pt x="5" y="30"/>
                    <a:pt x="8" y="30"/>
                    <a:pt x="8" y="31"/>
                  </a:cubicBezTo>
                  <a:cubicBezTo>
                    <a:pt x="10" y="32"/>
                    <a:pt x="10" y="31"/>
                    <a:pt x="11" y="29"/>
                  </a:cubicBezTo>
                  <a:cubicBezTo>
                    <a:pt x="12" y="26"/>
                    <a:pt x="13" y="26"/>
                    <a:pt x="15" y="28"/>
                  </a:cubicBezTo>
                  <a:cubicBezTo>
                    <a:pt x="16" y="29"/>
                    <a:pt x="17" y="31"/>
                    <a:pt x="20" y="30"/>
                  </a:cubicBezTo>
                  <a:cubicBezTo>
                    <a:pt x="22" y="28"/>
                    <a:pt x="22" y="29"/>
                    <a:pt x="23" y="30"/>
                  </a:cubicBezTo>
                  <a:cubicBezTo>
                    <a:pt x="24" y="30"/>
                    <a:pt x="29" y="29"/>
                    <a:pt x="31" y="30"/>
                  </a:cubicBezTo>
                  <a:cubicBezTo>
                    <a:pt x="33" y="30"/>
                    <a:pt x="48" y="46"/>
                    <a:pt x="48" y="46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50" y="46"/>
                    <a:pt x="51" y="47"/>
                    <a:pt x="52" y="46"/>
                  </a:cubicBezTo>
                  <a:cubicBezTo>
                    <a:pt x="52" y="46"/>
                    <a:pt x="53" y="45"/>
                    <a:pt x="54" y="44"/>
                  </a:cubicBezTo>
                  <a:cubicBezTo>
                    <a:pt x="52" y="43"/>
                    <a:pt x="49" y="40"/>
                    <a:pt x="46" y="35"/>
                  </a:cubicBezTo>
                  <a:cubicBezTo>
                    <a:pt x="41" y="29"/>
                    <a:pt x="36" y="26"/>
                    <a:pt x="33" y="26"/>
                  </a:cubicBezTo>
                  <a:cubicBezTo>
                    <a:pt x="30" y="26"/>
                    <a:pt x="30" y="21"/>
                    <a:pt x="28" y="21"/>
                  </a:cubicBezTo>
                  <a:cubicBezTo>
                    <a:pt x="26" y="21"/>
                    <a:pt x="22" y="14"/>
                    <a:pt x="22" y="9"/>
                  </a:cubicBezTo>
                  <a:cubicBezTo>
                    <a:pt x="22" y="7"/>
                    <a:pt x="20" y="3"/>
                    <a:pt x="17" y="0"/>
                  </a:cubicBezTo>
                  <a:cubicBezTo>
                    <a:pt x="14" y="5"/>
                    <a:pt x="11" y="6"/>
                    <a:pt x="10" y="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F76508D1-E1A4-4121-8076-DAE49E840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1125" y="5630409"/>
              <a:ext cx="420688" cy="325438"/>
            </a:xfrm>
            <a:custGeom>
              <a:avLst/>
              <a:gdLst>
                <a:gd name="T0" fmla="*/ 8 w 121"/>
                <a:gd name="T1" fmla="*/ 62 h 94"/>
                <a:gd name="T2" fmla="*/ 15 w 121"/>
                <a:gd name="T3" fmla="*/ 71 h 94"/>
                <a:gd name="T4" fmla="*/ 23 w 121"/>
                <a:gd name="T5" fmla="*/ 77 h 94"/>
                <a:gd name="T6" fmla="*/ 23 w 121"/>
                <a:gd name="T7" fmla="*/ 84 h 94"/>
                <a:gd name="T8" fmla="*/ 25 w 121"/>
                <a:gd name="T9" fmla="*/ 85 h 94"/>
                <a:gd name="T10" fmla="*/ 33 w 121"/>
                <a:gd name="T11" fmla="*/ 87 h 94"/>
                <a:gd name="T12" fmla="*/ 43 w 121"/>
                <a:gd name="T13" fmla="*/ 92 h 94"/>
                <a:gd name="T14" fmla="*/ 52 w 121"/>
                <a:gd name="T15" fmla="*/ 94 h 94"/>
                <a:gd name="T16" fmla="*/ 57 w 121"/>
                <a:gd name="T17" fmla="*/ 89 h 94"/>
                <a:gd name="T18" fmla="*/ 64 w 121"/>
                <a:gd name="T19" fmla="*/ 88 h 94"/>
                <a:gd name="T20" fmla="*/ 68 w 121"/>
                <a:gd name="T21" fmla="*/ 89 h 94"/>
                <a:gd name="T22" fmla="*/ 72 w 121"/>
                <a:gd name="T23" fmla="*/ 88 h 94"/>
                <a:gd name="T24" fmla="*/ 79 w 121"/>
                <a:gd name="T25" fmla="*/ 87 h 94"/>
                <a:gd name="T26" fmla="*/ 89 w 121"/>
                <a:gd name="T27" fmla="*/ 82 h 94"/>
                <a:gd name="T28" fmla="*/ 98 w 121"/>
                <a:gd name="T29" fmla="*/ 80 h 94"/>
                <a:gd name="T30" fmla="*/ 120 w 121"/>
                <a:gd name="T31" fmla="*/ 59 h 94"/>
                <a:gd name="T32" fmla="*/ 117 w 121"/>
                <a:gd name="T33" fmla="*/ 57 h 94"/>
                <a:gd name="T34" fmla="*/ 106 w 121"/>
                <a:gd name="T35" fmla="*/ 54 h 94"/>
                <a:gd name="T36" fmla="*/ 89 w 121"/>
                <a:gd name="T37" fmla="*/ 49 h 94"/>
                <a:gd name="T38" fmla="*/ 84 w 121"/>
                <a:gd name="T39" fmla="*/ 44 h 94"/>
                <a:gd name="T40" fmla="*/ 79 w 121"/>
                <a:gd name="T41" fmla="*/ 37 h 94"/>
                <a:gd name="T42" fmla="*/ 80 w 121"/>
                <a:gd name="T43" fmla="*/ 34 h 94"/>
                <a:gd name="T44" fmla="*/ 76 w 121"/>
                <a:gd name="T45" fmla="*/ 32 h 94"/>
                <a:gd name="T46" fmla="*/ 72 w 121"/>
                <a:gd name="T47" fmla="*/ 33 h 94"/>
                <a:gd name="T48" fmla="*/ 72 w 121"/>
                <a:gd name="T49" fmla="*/ 26 h 94"/>
                <a:gd name="T50" fmla="*/ 76 w 121"/>
                <a:gd name="T51" fmla="*/ 20 h 94"/>
                <a:gd name="T52" fmla="*/ 59 w 121"/>
                <a:gd name="T53" fmla="*/ 4 h 94"/>
                <a:gd name="T54" fmla="*/ 51 w 121"/>
                <a:gd name="T55" fmla="*/ 4 h 94"/>
                <a:gd name="T56" fmla="*/ 48 w 121"/>
                <a:gd name="T57" fmla="*/ 4 h 94"/>
                <a:gd name="T58" fmla="*/ 43 w 121"/>
                <a:gd name="T59" fmla="*/ 2 h 94"/>
                <a:gd name="T60" fmla="*/ 39 w 121"/>
                <a:gd name="T61" fmla="*/ 3 h 94"/>
                <a:gd name="T62" fmla="*/ 36 w 121"/>
                <a:gd name="T63" fmla="*/ 5 h 94"/>
                <a:gd name="T64" fmla="*/ 30 w 121"/>
                <a:gd name="T65" fmla="*/ 5 h 94"/>
                <a:gd name="T66" fmla="*/ 30 w 121"/>
                <a:gd name="T67" fmla="*/ 5 h 94"/>
                <a:gd name="T68" fmla="*/ 27 w 121"/>
                <a:gd name="T69" fmla="*/ 14 h 94"/>
                <a:gd name="T70" fmla="*/ 23 w 121"/>
                <a:gd name="T71" fmla="*/ 18 h 94"/>
                <a:gd name="T72" fmla="*/ 18 w 121"/>
                <a:gd name="T73" fmla="*/ 24 h 94"/>
                <a:gd name="T74" fmla="*/ 16 w 121"/>
                <a:gd name="T75" fmla="*/ 32 h 94"/>
                <a:gd name="T76" fmla="*/ 12 w 121"/>
                <a:gd name="T77" fmla="*/ 36 h 94"/>
                <a:gd name="T78" fmla="*/ 10 w 121"/>
                <a:gd name="T79" fmla="*/ 43 h 94"/>
                <a:gd name="T80" fmla="*/ 9 w 121"/>
                <a:gd name="T81" fmla="*/ 52 h 94"/>
                <a:gd name="T82" fmla="*/ 2 w 121"/>
                <a:gd name="T83" fmla="*/ 53 h 94"/>
                <a:gd name="T84" fmla="*/ 1 w 121"/>
                <a:gd name="T85" fmla="*/ 58 h 94"/>
                <a:gd name="T86" fmla="*/ 8 w 121"/>
                <a:gd name="T87" fmla="*/ 6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94">
                  <a:moveTo>
                    <a:pt x="8" y="62"/>
                  </a:moveTo>
                  <a:cubicBezTo>
                    <a:pt x="9" y="64"/>
                    <a:pt x="14" y="67"/>
                    <a:pt x="15" y="71"/>
                  </a:cubicBezTo>
                  <a:cubicBezTo>
                    <a:pt x="17" y="75"/>
                    <a:pt x="21" y="77"/>
                    <a:pt x="23" y="77"/>
                  </a:cubicBezTo>
                  <a:cubicBezTo>
                    <a:pt x="24" y="77"/>
                    <a:pt x="23" y="79"/>
                    <a:pt x="23" y="84"/>
                  </a:cubicBezTo>
                  <a:cubicBezTo>
                    <a:pt x="24" y="84"/>
                    <a:pt x="25" y="85"/>
                    <a:pt x="25" y="85"/>
                  </a:cubicBezTo>
                  <a:cubicBezTo>
                    <a:pt x="26" y="86"/>
                    <a:pt x="32" y="85"/>
                    <a:pt x="33" y="87"/>
                  </a:cubicBezTo>
                  <a:cubicBezTo>
                    <a:pt x="35" y="88"/>
                    <a:pt x="41" y="92"/>
                    <a:pt x="43" y="92"/>
                  </a:cubicBezTo>
                  <a:cubicBezTo>
                    <a:pt x="44" y="92"/>
                    <a:pt x="51" y="93"/>
                    <a:pt x="52" y="94"/>
                  </a:cubicBezTo>
                  <a:cubicBezTo>
                    <a:pt x="53" y="94"/>
                    <a:pt x="54" y="91"/>
                    <a:pt x="57" y="89"/>
                  </a:cubicBezTo>
                  <a:cubicBezTo>
                    <a:pt x="60" y="88"/>
                    <a:pt x="64" y="87"/>
                    <a:pt x="64" y="88"/>
                  </a:cubicBezTo>
                  <a:cubicBezTo>
                    <a:pt x="65" y="89"/>
                    <a:pt x="67" y="90"/>
                    <a:pt x="68" y="89"/>
                  </a:cubicBezTo>
                  <a:cubicBezTo>
                    <a:pt x="69" y="89"/>
                    <a:pt x="70" y="89"/>
                    <a:pt x="72" y="88"/>
                  </a:cubicBezTo>
                  <a:cubicBezTo>
                    <a:pt x="75" y="88"/>
                    <a:pt x="78" y="87"/>
                    <a:pt x="79" y="87"/>
                  </a:cubicBezTo>
                  <a:cubicBezTo>
                    <a:pt x="80" y="87"/>
                    <a:pt x="84" y="82"/>
                    <a:pt x="89" y="82"/>
                  </a:cubicBezTo>
                  <a:cubicBezTo>
                    <a:pt x="94" y="82"/>
                    <a:pt x="96" y="83"/>
                    <a:pt x="98" y="80"/>
                  </a:cubicBezTo>
                  <a:cubicBezTo>
                    <a:pt x="100" y="78"/>
                    <a:pt x="118" y="60"/>
                    <a:pt x="120" y="59"/>
                  </a:cubicBezTo>
                  <a:cubicBezTo>
                    <a:pt x="121" y="58"/>
                    <a:pt x="118" y="57"/>
                    <a:pt x="117" y="57"/>
                  </a:cubicBezTo>
                  <a:cubicBezTo>
                    <a:pt x="115" y="57"/>
                    <a:pt x="111" y="57"/>
                    <a:pt x="106" y="54"/>
                  </a:cubicBezTo>
                  <a:cubicBezTo>
                    <a:pt x="100" y="52"/>
                    <a:pt x="91" y="49"/>
                    <a:pt x="89" y="49"/>
                  </a:cubicBezTo>
                  <a:cubicBezTo>
                    <a:pt x="88" y="48"/>
                    <a:pt x="85" y="45"/>
                    <a:pt x="84" y="44"/>
                  </a:cubicBezTo>
                  <a:cubicBezTo>
                    <a:pt x="83" y="43"/>
                    <a:pt x="80" y="38"/>
                    <a:pt x="79" y="37"/>
                  </a:cubicBezTo>
                  <a:cubicBezTo>
                    <a:pt x="79" y="36"/>
                    <a:pt x="79" y="35"/>
                    <a:pt x="80" y="34"/>
                  </a:cubicBezTo>
                  <a:cubicBezTo>
                    <a:pt x="79" y="32"/>
                    <a:pt x="78" y="32"/>
                    <a:pt x="76" y="32"/>
                  </a:cubicBezTo>
                  <a:cubicBezTo>
                    <a:pt x="75" y="33"/>
                    <a:pt x="72" y="34"/>
                    <a:pt x="72" y="33"/>
                  </a:cubicBezTo>
                  <a:cubicBezTo>
                    <a:pt x="71" y="32"/>
                    <a:pt x="70" y="28"/>
                    <a:pt x="72" y="26"/>
                  </a:cubicBezTo>
                  <a:cubicBezTo>
                    <a:pt x="74" y="24"/>
                    <a:pt x="76" y="20"/>
                    <a:pt x="76" y="20"/>
                  </a:cubicBezTo>
                  <a:cubicBezTo>
                    <a:pt x="76" y="20"/>
                    <a:pt x="61" y="4"/>
                    <a:pt x="59" y="4"/>
                  </a:cubicBezTo>
                  <a:cubicBezTo>
                    <a:pt x="57" y="3"/>
                    <a:pt x="52" y="4"/>
                    <a:pt x="51" y="4"/>
                  </a:cubicBezTo>
                  <a:cubicBezTo>
                    <a:pt x="50" y="3"/>
                    <a:pt x="50" y="2"/>
                    <a:pt x="48" y="4"/>
                  </a:cubicBezTo>
                  <a:cubicBezTo>
                    <a:pt x="45" y="5"/>
                    <a:pt x="44" y="3"/>
                    <a:pt x="43" y="2"/>
                  </a:cubicBezTo>
                  <a:cubicBezTo>
                    <a:pt x="41" y="0"/>
                    <a:pt x="40" y="0"/>
                    <a:pt x="39" y="3"/>
                  </a:cubicBezTo>
                  <a:cubicBezTo>
                    <a:pt x="38" y="5"/>
                    <a:pt x="38" y="6"/>
                    <a:pt x="36" y="5"/>
                  </a:cubicBezTo>
                  <a:cubicBezTo>
                    <a:pt x="36" y="4"/>
                    <a:pt x="33" y="4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8"/>
                    <a:pt x="27" y="12"/>
                    <a:pt x="27" y="14"/>
                  </a:cubicBezTo>
                  <a:cubicBezTo>
                    <a:pt x="27" y="16"/>
                    <a:pt x="25" y="18"/>
                    <a:pt x="23" y="18"/>
                  </a:cubicBezTo>
                  <a:cubicBezTo>
                    <a:pt x="22" y="18"/>
                    <a:pt x="20" y="22"/>
                    <a:pt x="18" y="24"/>
                  </a:cubicBezTo>
                  <a:cubicBezTo>
                    <a:pt x="16" y="26"/>
                    <a:pt x="18" y="31"/>
                    <a:pt x="16" y="32"/>
                  </a:cubicBezTo>
                  <a:cubicBezTo>
                    <a:pt x="14" y="34"/>
                    <a:pt x="11" y="34"/>
                    <a:pt x="12" y="36"/>
                  </a:cubicBezTo>
                  <a:cubicBezTo>
                    <a:pt x="14" y="37"/>
                    <a:pt x="10" y="40"/>
                    <a:pt x="10" y="43"/>
                  </a:cubicBezTo>
                  <a:cubicBezTo>
                    <a:pt x="10" y="46"/>
                    <a:pt x="9" y="51"/>
                    <a:pt x="9" y="52"/>
                  </a:cubicBezTo>
                  <a:cubicBezTo>
                    <a:pt x="8" y="52"/>
                    <a:pt x="2" y="51"/>
                    <a:pt x="2" y="53"/>
                  </a:cubicBezTo>
                  <a:cubicBezTo>
                    <a:pt x="2" y="56"/>
                    <a:pt x="0" y="56"/>
                    <a:pt x="1" y="58"/>
                  </a:cubicBezTo>
                  <a:cubicBezTo>
                    <a:pt x="2" y="60"/>
                    <a:pt x="7" y="59"/>
                    <a:pt x="8" y="6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0776E471-3123-4EDF-91DD-08AF5A0D5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7800" y="5031921"/>
              <a:ext cx="41275" cy="52388"/>
            </a:xfrm>
            <a:custGeom>
              <a:avLst/>
              <a:gdLst>
                <a:gd name="T0" fmla="*/ 10 w 12"/>
                <a:gd name="T1" fmla="*/ 6 h 15"/>
                <a:gd name="T2" fmla="*/ 6 w 12"/>
                <a:gd name="T3" fmla="*/ 0 h 15"/>
                <a:gd name="T4" fmla="*/ 6 w 12"/>
                <a:gd name="T5" fmla="*/ 1 h 15"/>
                <a:gd name="T6" fmla="*/ 0 w 12"/>
                <a:gd name="T7" fmla="*/ 13 h 15"/>
                <a:gd name="T8" fmla="*/ 4 w 12"/>
                <a:gd name="T9" fmla="*/ 15 h 15"/>
                <a:gd name="T10" fmla="*/ 10 w 12"/>
                <a:gd name="T1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5">
                  <a:moveTo>
                    <a:pt x="10" y="6"/>
                  </a:moveTo>
                  <a:cubicBezTo>
                    <a:pt x="11" y="5"/>
                    <a:pt x="12" y="0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3"/>
                    <a:pt x="2" y="9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6" y="11"/>
                    <a:pt x="9" y="7"/>
                    <a:pt x="10" y="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A32F9F6C-FC5F-4857-B17D-848437A28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0500" y="4952546"/>
              <a:ext cx="192088" cy="155575"/>
            </a:xfrm>
            <a:custGeom>
              <a:avLst/>
              <a:gdLst>
                <a:gd name="T0" fmla="*/ 6 w 55"/>
                <a:gd name="T1" fmla="*/ 29 h 45"/>
                <a:gd name="T2" fmla="*/ 0 w 55"/>
                <a:gd name="T3" fmla="*/ 38 h 45"/>
                <a:gd name="T4" fmla="*/ 0 w 55"/>
                <a:gd name="T5" fmla="*/ 38 h 45"/>
                <a:gd name="T6" fmla="*/ 1 w 55"/>
                <a:gd name="T7" fmla="*/ 41 h 45"/>
                <a:gd name="T8" fmla="*/ 8 w 55"/>
                <a:gd name="T9" fmla="*/ 45 h 45"/>
                <a:gd name="T10" fmla="*/ 16 w 55"/>
                <a:gd name="T11" fmla="*/ 40 h 45"/>
                <a:gd name="T12" fmla="*/ 43 w 55"/>
                <a:gd name="T13" fmla="*/ 26 h 45"/>
                <a:gd name="T14" fmla="*/ 45 w 55"/>
                <a:gd name="T15" fmla="*/ 22 h 45"/>
                <a:gd name="T16" fmla="*/ 46 w 55"/>
                <a:gd name="T17" fmla="*/ 15 h 45"/>
                <a:gd name="T18" fmla="*/ 45 w 55"/>
                <a:gd name="T19" fmla="*/ 9 h 45"/>
                <a:gd name="T20" fmla="*/ 50 w 55"/>
                <a:gd name="T21" fmla="*/ 5 h 45"/>
                <a:gd name="T22" fmla="*/ 55 w 55"/>
                <a:gd name="T23" fmla="*/ 1 h 45"/>
                <a:gd name="T24" fmla="*/ 52 w 55"/>
                <a:gd name="T25" fmla="*/ 0 h 45"/>
                <a:gd name="T26" fmla="*/ 43 w 55"/>
                <a:gd name="T27" fmla="*/ 2 h 45"/>
                <a:gd name="T28" fmla="*/ 32 w 55"/>
                <a:gd name="T29" fmla="*/ 5 h 45"/>
                <a:gd name="T30" fmla="*/ 23 w 55"/>
                <a:gd name="T31" fmla="*/ 5 h 45"/>
                <a:gd name="T32" fmla="*/ 18 w 55"/>
                <a:gd name="T33" fmla="*/ 6 h 45"/>
                <a:gd name="T34" fmla="*/ 11 w 55"/>
                <a:gd name="T35" fmla="*/ 6 h 45"/>
                <a:gd name="T36" fmla="*/ 7 w 55"/>
                <a:gd name="T37" fmla="*/ 7 h 45"/>
                <a:gd name="T38" fmla="*/ 3 w 55"/>
                <a:gd name="T39" fmla="*/ 13 h 45"/>
                <a:gd name="T40" fmla="*/ 3 w 55"/>
                <a:gd name="T41" fmla="*/ 17 h 45"/>
                <a:gd name="T42" fmla="*/ 2 w 55"/>
                <a:gd name="T43" fmla="*/ 23 h 45"/>
                <a:gd name="T44" fmla="*/ 6 w 55"/>
                <a:gd name="T45" fmla="*/ 2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45">
                  <a:moveTo>
                    <a:pt x="6" y="29"/>
                  </a:moveTo>
                  <a:cubicBezTo>
                    <a:pt x="5" y="30"/>
                    <a:pt x="2" y="34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13" y="41"/>
                    <a:pt x="16" y="40"/>
                  </a:cubicBezTo>
                  <a:cubicBezTo>
                    <a:pt x="18" y="40"/>
                    <a:pt x="43" y="26"/>
                    <a:pt x="43" y="26"/>
                  </a:cubicBezTo>
                  <a:cubicBezTo>
                    <a:pt x="43" y="26"/>
                    <a:pt x="45" y="23"/>
                    <a:pt x="45" y="22"/>
                  </a:cubicBezTo>
                  <a:cubicBezTo>
                    <a:pt x="45" y="20"/>
                    <a:pt x="45" y="17"/>
                    <a:pt x="46" y="15"/>
                  </a:cubicBezTo>
                  <a:cubicBezTo>
                    <a:pt x="47" y="14"/>
                    <a:pt x="44" y="11"/>
                    <a:pt x="45" y="9"/>
                  </a:cubicBezTo>
                  <a:cubicBezTo>
                    <a:pt x="46" y="6"/>
                    <a:pt x="50" y="5"/>
                    <a:pt x="50" y="5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48" y="2"/>
                    <a:pt x="43" y="2"/>
                  </a:cubicBezTo>
                  <a:cubicBezTo>
                    <a:pt x="38" y="1"/>
                    <a:pt x="37" y="5"/>
                    <a:pt x="32" y="5"/>
                  </a:cubicBezTo>
                  <a:cubicBezTo>
                    <a:pt x="27" y="5"/>
                    <a:pt x="24" y="6"/>
                    <a:pt x="23" y="5"/>
                  </a:cubicBezTo>
                  <a:cubicBezTo>
                    <a:pt x="22" y="3"/>
                    <a:pt x="21" y="4"/>
                    <a:pt x="18" y="6"/>
                  </a:cubicBezTo>
                  <a:cubicBezTo>
                    <a:pt x="14" y="7"/>
                    <a:pt x="12" y="7"/>
                    <a:pt x="11" y="6"/>
                  </a:cubicBezTo>
                  <a:cubicBezTo>
                    <a:pt x="9" y="4"/>
                    <a:pt x="8" y="6"/>
                    <a:pt x="7" y="7"/>
                  </a:cubicBezTo>
                  <a:cubicBezTo>
                    <a:pt x="7" y="9"/>
                    <a:pt x="8" y="12"/>
                    <a:pt x="3" y="13"/>
                  </a:cubicBezTo>
                  <a:cubicBezTo>
                    <a:pt x="2" y="14"/>
                    <a:pt x="2" y="16"/>
                    <a:pt x="3" y="17"/>
                  </a:cubicBezTo>
                  <a:cubicBezTo>
                    <a:pt x="4" y="19"/>
                    <a:pt x="2" y="20"/>
                    <a:pt x="2" y="23"/>
                  </a:cubicBezTo>
                  <a:cubicBezTo>
                    <a:pt x="8" y="23"/>
                    <a:pt x="7" y="28"/>
                    <a:pt x="6" y="2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7CFC1134-5872-48AA-83E1-2269CF6B5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80338" y="4920796"/>
              <a:ext cx="107950" cy="131763"/>
            </a:xfrm>
            <a:custGeom>
              <a:avLst/>
              <a:gdLst>
                <a:gd name="T0" fmla="*/ 8 w 31"/>
                <a:gd name="T1" fmla="*/ 3 h 38"/>
                <a:gd name="T2" fmla="*/ 3 w 31"/>
                <a:gd name="T3" fmla="*/ 6 h 38"/>
                <a:gd name="T4" fmla="*/ 6 w 31"/>
                <a:gd name="T5" fmla="*/ 11 h 38"/>
                <a:gd name="T6" fmla="*/ 5 w 31"/>
                <a:gd name="T7" fmla="*/ 14 h 38"/>
                <a:gd name="T8" fmla="*/ 5 w 31"/>
                <a:gd name="T9" fmla="*/ 21 h 38"/>
                <a:gd name="T10" fmla="*/ 2 w 31"/>
                <a:gd name="T11" fmla="*/ 31 h 38"/>
                <a:gd name="T12" fmla="*/ 4 w 31"/>
                <a:gd name="T13" fmla="*/ 37 h 38"/>
                <a:gd name="T14" fmla="*/ 19 w 31"/>
                <a:gd name="T15" fmla="*/ 32 h 38"/>
                <a:gd name="T16" fmla="*/ 27 w 31"/>
                <a:gd name="T17" fmla="*/ 28 h 38"/>
                <a:gd name="T18" fmla="*/ 30 w 31"/>
                <a:gd name="T19" fmla="*/ 25 h 38"/>
                <a:gd name="T20" fmla="*/ 28 w 31"/>
                <a:gd name="T21" fmla="*/ 13 h 38"/>
                <a:gd name="T22" fmla="*/ 20 w 31"/>
                <a:gd name="T23" fmla="*/ 0 h 38"/>
                <a:gd name="T24" fmla="*/ 15 w 31"/>
                <a:gd name="T25" fmla="*/ 1 h 38"/>
                <a:gd name="T26" fmla="*/ 8 w 31"/>
                <a:gd name="T27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38">
                  <a:moveTo>
                    <a:pt x="8" y="3"/>
                  </a:moveTo>
                  <a:cubicBezTo>
                    <a:pt x="7" y="3"/>
                    <a:pt x="5" y="5"/>
                    <a:pt x="3" y="6"/>
                  </a:cubicBezTo>
                  <a:cubicBezTo>
                    <a:pt x="4" y="8"/>
                    <a:pt x="4" y="10"/>
                    <a:pt x="6" y="11"/>
                  </a:cubicBezTo>
                  <a:cubicBezTo>
                    <a:pt x="8" y="11"/>
                    <a:pt x="8" y="15"/>
                    <a:pt x="5" y="14"/>
                  </a:cubicBezTo>
                  <a:cubicBezTo>
                    <a:pt x="3" y="13"/>
                    <a:pt x="3" y="18"/>
                    <a:pt x="5" y="21"/>
                  </a:cubicBezTo>
                  <a:cubicBezTo>
                    <a:pt x="7" y="25"/>
                    <a:pt x="0" y="29"/>
                    <a:pt x="2" y="31"/>
                  </a:cubicBezTo>
                  <a:cubicBezTo>
                    <a:pt x="4" y="33"/>
                    <a:pt x="3" y="35"/>
                    <a:pt x="4" y="37"/>
                  </a:cubicBezTo>
                  <a:cubicBezTo>
                    <a:pt x="4" y="38"/>
                    <a:pt x="14" y="36"/>
                    <a:pt x="19" y="32"/>
                  </a:cubicBezTo>
                  <a:cubicBezTo>
                    <a:pt x="23" y="27"/>
                    <a:pt x="24" y="28"/>
                    <a:pt x="27" y="28"/>
                  </a:cubicBezTo>
                  <a:cubicBezTo>
                    <a:pt x="29" y="29"/>
                    <a:pt x="31" y="27"/>
                    <a:pt x="30" y="25"/>
                  </a:cubicBezTo>
                  <a:cubicBezTo>
                    <a:pt x="29" y="23"/>
                    <a:pt x="28" y="19"/>
                    <a:pt x="28" y="13"/>
                  </a:cubicBezTo>
                  <a:cubicBezTo>
                    <a:pt x="28" y="10"/>
                    <a:pt x="24" y="4"/>
                    <a:pt x="20" y="0"/>
                  </a:cubicBezTo>
                  <a:cubicBezTo>
                    <a:pt x="18" y="1"/>
                    <a:pt x="17" y="1"/>
                    <a:pt x="15" y="1"/>
                  </a:cubicBezTo>
                  <a:cubicBezTo>
                    <a:pt x="12" y="1"/>
                    <a:pt x="9" y="1"/>
                    <a:pt x="8" y="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C607A7E0-D808-4812-A448-018133BA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2588" y="5292271"/>
              <a:ext cx="125413" cy="163513"/>
            </a:xfrm>
            <a:custGeom>
              <a:avLst/>
              <a:gdLst>
                <a:gd name="T0" fmla="*/ 36 w 36"/>
                <a:gd name="T1" fmla="*/ 40 h 47"/>
                <a:gd name="T2" fmla="*/ 33 w 36"/>
                <a:gd name="T3" fmla="*/ 24 h 47"/>
                <a:gd name="T4" fmla="*/ 27 w 36"/>
                <a:gd name="T5" fmla="*/ 30 h 47"/>
                <a:gd name="T6" fmla="*/ 27 w 36"/>
                <a:gd name="T7" fmla="*/ 22 h 47"/>
                <a:gd name="T8" fmla="*/ 33 w 36"/>
                <a:gd name="T9" fmla="*/ 14 h 47"/>
                <a:gd name="T10" fmla="*/ 28 w 36"/>
                <a:gd name="T11" fmla="*/ 12 h 47"/>
                <a:gd name="T12" fmla="*/ 19 w 36"/>
                <a:gd name="T13" fmla="*/ 12 h 47"/>
                <a:gd name="T14" fmla="*/ 15 w 36"/>
                <a:gd name="T15" fmla="*/ 8 h 47"/>
                <a:gd name="T16" fmla="*/ 9 w 36"/>
                <a:gd name="T17" fmla="*/ 4 h 47"/>
                <a:gd name="T18" fmla="*/ 3 w 36"/>
                <a:gd name="T19" fmla="*/ 4 h 47"/>
                <a:gd name="T20" fmla="*/ 8 w 36"/>
                <a:gd name="T21" fmla="*/ 11 h 47"/>
                <a:gd name="T22" fmla="*/ 4 w 36"/>
                <a:gd name="T23" fmla="*/ 14 h 47"/>
                <a:gd name="T24" fmla="*/ 6 w 36"/>
                <a:gd name="T25" fmla="*/ 26 h 47"/>
                <a:gd name="T26" fmla="*/ 8 w 36"/>
                <a:gd name="T27" fmla="*/ 41 h 47"/>
                <a:gd name="T28" fmla="*/ 14 w 36"/>
                <a:gd name="T29" fmla="*/ 39 h 47"/>
                <a:gd name="T30" fmla="*/ 20 w 36"/>
                <a:gd name="T31" fmla="*/ 36 h 47"/>
                <a:gd name="T32" fmla="*/ 25 w 36"/>
                <a:gd name="T33" fmla="*/ 32 h 47"/>
                <a:gd name="T34" fmla="*/ 29 w 36"/>
                <a:gd name="T35" fmla="*/ 43 h 47"/>
                <a:gd name="T36" fmla="*/ 31 w 36"/>
                <a:gd name="T37" fmla="*/ 47 h 47"/>
                <a:gd name="T38" fmla="*/ 33 w 36"/>
                <a:gd name="T39" fmla="*/ 45 h 47"/>
                <a:gd name="T40" fmla="*/ 36 w 36"/>
                <a:gd name="T41" fmla="*/ 4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47">
                  <a:moveTo>
                    <a:pt x="36" y="40"/>
                  </a:moveTo>
                  <a:cubicBezTo>
                    <a:pt x="34" y="32"/>
                    <a:pt x="34" y="24"/>
                    <a:pt x="33" y="24"/>
                  </a:cubicBezTo>
                  <a:cubicBezTo>
                    <a:pt x="31" y="24"/>
                    <a:pt x="29" y="31"/>
                    <a:pt x="27" y="30"/>
                  </a:cubicBezTo>
                  <a:cubicBezTo>
                    <a:pt x="24" y="30"/>
                    <a:pt x="24" y="22"/>
                    <a:pt x="27" y="22"/>
                  </a:cubicBezTo>
                  <a:cubicBezTo>
                    <a:pt x="30" y="22"/>
                    <a:pt x="33" y="16"/>
                    <a:pt x="33" y="14"/>
                  </a:cubicBezTo>
                  <a:cubicBezTo>
                    <a:pt x="33" y="12"/>
                    <a:pt x="31" y="12"/>
                    <a:pt x="28" y="12"/>
                  </a:cubicBezTo>
                  <a:cubicBezTo>
                    <a:pt x="25" y="12"/>
                    <a:pt x="19" y="12"/>
                    <a:pt x="19" y="12"/>
                  </a:cubicBezTo>
                  <a:cubicBezTo>
                    <a:pt x="19" y="12"/>
                    <a:pt x="15" y="11"/>
                    <a:pt x="15" y="8"/>
                  </a:cubicBezTo>
                  <a:cubicBezTo>
                    <a:pt x="15" y="6"/>
                    <a:pt x="13" y="4"/>
                    <a:pt x="9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8"/>
                    <a:pt x="9" y="8"/>
                    <a:pt x="8" y="11"/>
                  </a:cubicBezTo>
                  <a:cubicBezTo>
                    <a:pt x="7" y="14"/>
                    <a:pt x="4" y="12"/>
                    <a:pt x="4" y="14"/>
                  </a:cubicBezTo>
                  <a:cubicBezTo>
                    <a:pt x="3" y="16"/>
                    <a:pt x="4" y="23"/>
                    <a:pt x="6" y="26"/>
                  </a:cubicBezTo>
                  <a:cubicBezTo>
                    <a:pt x="7" y="29"/>
                    <a:pt x="8" y="35"/>
                    <a:pt x="8" y="41"/>
                  </a:cubicBezTo>
                  <a:cubicBezTo>
                    <a:pt x="11" y="40"/>
                    <a:pt x="12" y="39"/>
                    <a:pt x="14" y="39"/>
                  </a:cubicBezTo>
                  <a:cubicBezTo>
                    <a:pt x="16" y="39"/>
                    <a:pt x="20" y="39"/>
                    <a:pt x="20" y="36"/>
                  </a:cubicBezTo>
                  <a:cubicBezTo>
                    <a:pt x="20" y="34"/>
                    <a:pt x="23" y="32"/>
                    <a:pt x="25" y="32"/>
                  </a:cubicBezTo>
                  <a:cubicBezTo>
                    <a:pt x="27" y="33"/>
                    <a:pt x="29" y="40"/>
                    <a:pt x="29" y="43"/>
                  </a:cubicBezTo>
                  <a:cubicBezTo>
                    <a:pt x="29" y="44"/>
                    <a:pt x="30" y="46"/>
                    <a:pt x="31" y="47"/>
                  </a:cubicBezTo>
                  <a:cubicBezTo>
                    <a:pt x="32" y="46"/>
                    <a:pt x="33" y="45"/>
                    <a:pt x="33" y="45"/>
                  </a:cubicBezTo>
                  <a:cubicBezTo>
                    <a:pt x="33" y="45"/>
                    <a:pt x="34" y="41"/>
                    <a:pt x="36" y="4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6B5FBF9D-D18F-4AEF-952C-A433971BC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7600" y="5014459"/>
              <a:ext cx="777875" cy="820738"/>
            </a:xfrm>
            <a:custGeom>
              <a:avLst/>
              <a:gdLst>
                <a:gd name="T0" fmla="*/ 158 w 224"/>
                <a:gd name="T1" fmla="*/ 94 h 236"/>
                <a:gd name="T2" fmla="*/ 157 w 224"/>
                <a:gd name="T3" fmla="*/ 84 h 236"/>
                <a:gd name="T4" fmla="*/ 169 w 224"/>
                <a:gd name="T5" fmla="*/ 88 h 236"/>
                <a:gd name="T6" fmla="*/ 182 w 224"/>
                <a:gd name="T7" fmla="*/ 92 h 236"/>
                <a:gd name="T8" fmla="*/ 181 w 224"/>
                <a:gd name="T9" fmla="*/ 102 h 236"/>
                <a:gd name="T10" fmla="*/ 187 w 224"/>
                <a:gd name="T11" fmla="*/ 104 h 236"/>
                <a:gd name="T12" fmla="*/ 191 w 224"/>
                <a:gd name="T13" fmla="*/ 119 h 236"/>
                <a:gd name="T14" fmla="*/ 195 w 224"/>
                <a:gd name="T15" fmla="*/ 102 h 236"/>
                <a:gd name="T16" fmla="*/ 204 w 224"/>
                <a:gd name="T17" fmla="*/ 93 h 236"/>
                <a:gd name="T18" fmla="*/ 212 w 224"/>
                <a:gd name="T19" fmla="*/ 77 h 236"/>
                <a:gd name="T20" fmla="*/ 222 w 224"/>
                <a:gd name="T21" fmla="*/ 74 h 236"/>
                <a:gd name="T22" fmla="*/ 223 w 224"/>
                <a:gd name="T23" fmla="*/ 65 h 236"/>
                <a:gd name="T24" fmla="*/ 215 w 224"/>
                <a:gd name="T25" fmla="*/ 57 h 236"/>
                <a:gd name="T26" fmla="*/ 201 w 224"/>
                <a:gd name="T27" fmla="*/ 58 h 236"/>
                <a:gd name="T28" fmla="*/ 191 w 224"/>
                <a:gd name="T29" fmla="*/ 65 h 236"/>
                <a:gd name="T30" fmla="*/ 183 w 224"/>
                <a:gd name="T31" fmla="*/ 70 h 236"/>
                <a:gd name="T32" fmla="*/ 176 w 224"/>
                <a:gd name="T33" fmla="*/ 78 h 236"/>
                <a:gd name="T34" fmla="*/ 163 w 224"/>
                <a:gd name="T35" fmla="*/ 76 h 236"/>
                <a:gd name="T36" fmla="*/ 158 w 224"/>
                <a:gd name="T37" fmla="*/ 67 h 236"/>
                <a:gd name="T38" fmla="*/ 155 w 224"/>
                <a:gd name="T39" fmla="*/ 79 h 236"/>
                <a:gd name="T40" fmla="*/ 130 w 224"/>
                <a:gd name="T41" fmla="*/ 76 h 236"/>
                <a:gd name="T42" fmla="*/ 118 w 224"/>
                <a:gd name="T43" fmla="*/ 73 h 236"/>
                <a:gd name="T44" fmla="*/ 106 w 224"/>
                <a:gd name="T45" fmla="*/ 66 h 236"/>
                <a:gd name="T46" fmla="*/ 95 w 224"/>
                <a:gd name="T47" fmla="*/ 60 h 236"/>
                <a:gd name="T48" fmla="*/ 100 w 224"/>
                <a:gd name="T49" fmla="*/ 48 h 236"/>
                <a:gd name="T50" fmla="*/ 92 w 224"/>
                <a:gd name="T51" fmla="*/ 41 h 236"/>
                <a:gd name="T52" fmla="*/ 82 w 224"/>
                <a:gd name="T53" fmla="*/ 30 h 236"/>
                <a:gd name="T54" fmla="*/ 89 w 224"/>
                <a:gd name="T55" fmla="*/ 23 h 236"/>
                <a:gd name="T56" fmla="*/ 84 w 224"/>
                <a:gd name="T57" fmla="*/ 9 h 236"/>
                <a:gd name="T58" fmla="*/ 76 w 224"/>
                <a:gd name="T59" fmla="*/ 0 h 236"/>
                <a:gd name="T60" fmla="*/ 70 w 224"/>
                <a:gd name="T61" fmla="*/ 6 h 236"/>
                <a:gd name="T62" fmla="*/ 50 w 224"/>
                <a:gd name="T63" fmla="*/ 7 h 236"/>
                <a:gd name="T64" fmla="*/ 47 w 224"/>
                <a:gd name="T65" fmla="*/ 19 h 236"/>
                <a:gd name="T66" fmla="*/ 56 w 224"/>
                <a:gd name="T67" fmla="*/ 30 h 236"/>
                <a:gd name="T68" fmla="*/ 50 w 224"/>
                <a:gd name="T69" fmla="*/ 42 h 236"/>
                <a:gd name="T70" fmla="*/ 41 w 224"/>
                <a:gd name="T71" fmla="*/ 50 h 236"/>
                <a:gd name="T72" fmla="*/ 32 w 224"/>
                <a:gd name="T73" fmla="*/ 63 h 236"/>
                <a:gd name="T74" fmla="*/ 22 w 224"/>
                <a:gd name="T75" fmla="*/ 69 h 236"/>
                <a:gd name="T76" fmla="*/ 10 w 224"/>
                <a:gd name="T77" fmla="*/ 76 h 236"/>
                <a:gd name="T78" fmla="*/ 18 w 224"/>
                <a:gd name="T79" fmla="*/ 90 h 236"/>
                <a:gd name="T80" fmla="*/ 15 w 224"/>
                <a:gd name="T81" fmla="*/ 99 h 236"/>
                <a:gd name="T82" fmla="*/ 0 w 224"/>
                <a:gd name="T83" fmla="*/ 104 h 236"/>
                <a:gd name="T84" fmla="*/ 7 w 224"/>
                <a:gd name="T85" fmla="*/ 112 h 236"/>
                <a:gd name="T86" fmla="*/ 5 w 224"/>
                <a:gd name="T87" fmla="*/ 116 h 236"/>
                <a:gd name="T88" fmla="*/ 30 w 224"/>
                <a:gd name="T89" fmla="*/ 122 h 236"/>
                <a:gd name="T90" fmla="*/ 35 w 224"/>
                <a:gd name="T91" fmla="*/ 126 h 236"/>
                <a:gd name="T92" fmla="*/ 36 w 224"/>
                <a:gd name="T93" fmla="*/ 147 h 236"/>
                <a:gd name="T94" fmla="*/ 47 w 224"/>
                <a:gd name="T95" fmla="*/ 183 h 236"/>
                <a:gd name="T96" fmla="*/ 63 w 224"/>
                <a:gd name="T97" fmla="*/ 220 h 236"/>
                <a:gd name="T98" fmla="*/ 78 w 224"/>
                <a:gd name="T99" fmla="*/ 230 h 236"/>
                <a:gd name="T100" fmla="*/ 89 w 224"/>
                <a:gd name="T101" fmla="*/ 217 h 236"/>
                <a:gd name="T102" fmla="*/ 93 w 224"/>
                <a:gd name="T103" fmla="*/ 201 h 236"/>
                <a:gd name="T104" fmla="*/ 95 w 224"/>
                <a:gd name="T105" fmla="*/ 178 h 236"/>
                <a:gd name="T106" fmla="*/ 106 w 224"/>
                <a:gd name="T107" fmla="*/ 165 h 236"/>
                <a:gd name="T108" fmla="*/ 131 w 224"/>
                <a:gd name="T109" fmla="*/ 143 h 236"/>
                <a:gd name="T110" fmla="*/ 146 w 224"/>
                <a:gd name="T111" fmla="*/ 126 h 236"/>
                <a:gd name="T112" fmla="*/ 162 w 224"/>
                <a:gd name="T113" fmla="*/ 12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4" h="236">
                  <a:moveTo>
                    <a:pt x="160" y="106"/>
                  </a:moveTo>
                  <a:cubicBezTo>
                    <a:pt x="158" y="103"/>
                    <a:pt x="157" y="96"/>
                    <a:pt x="158" y="94"/>
                  </a:cubicBezTo>
                  <a:cubicBezTo>
                    <a:pt x="158" y="92"/>
                    <a:pt x="161" y="94"/>
                    <a:pt x="162" y="91"/>
                  </a:cubicBezTo>
                  <a:cubicBezTo>
                    <a:pt x="163" y="88"/>
                    <a:pt x="154" y="88"/>
                    <a:pt x="157" y="84"/>
                  </a:cubicBezTo>
                  <a:cubicBezTo>
                    <a:pt x="160" y="80"/>
                    <a:pt x="160" y="84"/>
                    <a:pt x="163" y="84"/>
                  </a:cubicBezTo>
                  <a:cubicBezTo>
                    <a:pt x="167" y="84"/>
                    <a:pt x="169" y="86"/>
                    <a:pt x="169" y="88"/>
                  </a:cubicBezTo>
                  <a:cubicBezTo>
                    <a:pt x="169" y="91"/>
                    <a:pt x="173" y="92"/>
                    <a:pt x="173" y="92"/>
                  </a:cubicBezTo>
                  <a:cubicBezTo>
                    <a:pt x="173" y="92"/>
                    <a:pt x="179" y="92"/>
                    <a:pt x="182" y="92"/>
                  </a:cubicBezTo>
                  <a:cubicBezTo>
                    <a:pt x="185" y="92"/>
                    <a:pt x="187" y="92"/>
                    <a:pt x="187" y="94"/>
                  </a:cubicBezTo>
                  <a:cubicBezTo>
                    <a:pt x="187" y="96"/>
                    <a:pt x="184" y="102"/>
                    <a:pt x="181" y="102"/>
                  </a:cubicBezTo>
                  <a:cubicBezTo>
                    <a:pt x="178" y="102"/>
                    <a:pt x="178" y="110"/>
                    <a:pt x="181" y="110"/>
                  </a:cubicBezTo>
                  <a:cubicBezTo>
                    <a:pt x="183" y="111"/>
                    <a:pt x="185" y="104"/>
                    <a:pt x="187" y="104"/>
                  </a:cubicBezTo>
                  <a:cubicBezTo>
                    <a:pt x="188" y="104"/>
                    <a:pt x="188" y="112"/>
                    <a:pt x="190" y="120"/>
                  </a:cubicBezTo>
                  <a:cubicBezTo>
                    <a:pt x="190" y="119"/>
                    <a:pt x="191" y="119"/>
                    <a:pt x="191" y="119"/>
                  </a:cubicBezTo>
                  <a:cubicBezTo>
                    <a:pt x="193" y="119"/>
                    <a:pt x="192" y="112"/>
                    <a:pt x="193" y="110"/>
                  </a:cubicBezTo>
                  <a:cubicBezTo>
                    <a:pt x="194" y="108"/>
                    <a:pt x="194" y="102"/>
                    <a:pt x="195" y="102"/>
                  </a:cubicBezTo>
                  <a:cubicBezTo>
                    <a:pt x="196" y="102"/>
                    <a:pt x="201" y="104"/>
                    <a:pt x="201" y="103"/>
                  </a:cubicBezTo>
                  <a:cubicBezTo>
                    <a:pt x="201" y="101"/>
                    <a:pt x="205" y="96"/>
                    <a:pt x="204" y="93"/>
                  </a:cubicBezTo>
                  <a:cubicBezTo>
                    <a:pt x="203" y="90"/>
                    <a:pt x="206" y="87"/>
                    <a:pt x="206" y="83"/>
                  </a:cubicBezTo>
                  <a:cubicBezTo>
                    <a:pt x="206" y="80"/>
                    <a:pt x="209" y="79"/>
                    <a:pt x="212" y="77"/>
                  </a:cubicBezTo>
                  <a:cubicBezTo>
                    <a:pt x="214" y="75"/>
                    <a:pt x="218" y="72"/>
                    <a:pt x="218" y="74"/>
                  </a:cubicBezTo>
                  <a:cubicBezTo>
                    <a:pt x="219" y="75"/>
                    <a:pt x="224" y="77"/>
                    <a:pt x="222" y="74"/>
                  </a:cubicBezTo>
                  <a:cubicBezTo>
                    <a:pt x="220" y="71"/>
                    <a:pt x="220" y="69"/>
                    <a:pt x="221" y="68"/>
                  </a:cubicBezTo>
                  <a:cubicBezTo>
                    <a:pt x="222" y="68"/>
                    <a:pt x="223" y="65"/>
                    <a:pt x="223" y="65"/>
                  </a:cubicBezTo>
                  <a:cubicBezTo>
                    <a:pt x="223" y="65"/>
                    <a:pt x="219" y="64"/>
                    <a:pt x="218" y="62"/>
                  </a:cubicBezTo>
                  <a:cubicBezTo>
                    <a:pt x="218" y="60"/>
                    <a:pt x="215" y="58"/>
                    <a:pt x="215" y="57"/>
                  </a:cubicBezTo>
                  <a:cubicBezTo>
                    <a:pt x="215" y="55"/>
                    <a:pt x="213" y="56"/>
                    <a:pt x="211" y="57"/>
                  </a:cubicBezTo>
                  <a:cubicBezTo>
                    <a:pt x="209" y="59"/>
                    <a:pt x="206" y="55"/>
                    <a:pt x="201" y="58"/>
                  </a:cubicBezTo>
                  <a:cubicBezTo>
                    <a:pt x="197" y="60"/>
                    <a:pt x="196" y="62"/>
                    <a:pt x="194" y="62"/>
                  </a:cubicBezTo>
                  <a:cubicBezTo>
                    <a:pt x="193" y="62"/>
                    <a:pt x="193" y="64"/>
                    <a:pt x="191" y="65"/>
                  </a:cubicBezTo>
                  <a:cubicBezTo>
                    <a:pt x="190" y="67"/>
                    <a:pt x="188" y="69"/>
                    <a:pt x="187" y="69"/>
                  </a:cubicBezTo>
                  <a:cubicBezTo>
                    <a:pt x="186" y="69"/>
                    <a:pt x="183" y="70"/>
                    <a:pt x="183" y="70"/>
                  </a:cubicBezTo>
                  <a:cubicBezTo>
                    <a:pt x="183" y="70"/>
                    <a:pt x="186" y="75"/>
                    <a:pt x="184" y="77"/>
                  </a:cubicBezTo>
                  <a:cubicBezTo>
                    <a:pt x="183" y="80"/>
                    <a:pt x="180" y="77"/>
                    <a:pt x="176" y="78"/>
                  </a:cubicBezTo>
                  <a:cubicBezTo>
                    <a:pt x="173" y="79"/>
                    <a:pt x="171" y="77"/>
                    <a:pt x="169" y="78"/>
                  </a:cubicBezTo>
                  <a:cubicBezTo>
                    <a:pt x="166" y="78"/>
                    <a:pt x="165" y="76"/>
                    <a:pt x="163" y="76"/>
                  </a:cubicBezTo>
                  <a:cubicBezTo>
                    <a:pt x="162" y="77"/>
                    <a:pt x="160" y="74"/>
                    <a:pt x="161" y="71"/>
                  </a:cubicBezTo>
                  <a:cubicBezTo>
                    <a:pt x="161" y="68"/>
                    <a:pt x="160" y="65"/>
                    <a:pt x="158" y="67"/>
                  </a:cubicBezTo>
                  <a:cubicBezTo>
                    <a:pt x="157" y="69"/>
                    <a:pt x="155" y="68"/>
                    <a:pt x="155" y="71"/>
                  </a:cubicBezTo>
                  <a:cubicBezTo>
                    <a:pt x="155" y="74"/>
                    <a:pt x="157" y="77"/>
                    <a:pt x="155" y="79"/>
                  </a:cubicBezTo>
                  <a:cubicBezTo>
                    <a:pt x="153" y="81"/>
                    <a:pt x="143" y="82"/>
                    <a:pt x="141" y="80"/>
                  </a:cubicBezTo>
                  <a:cubicBezTo>
                    <a:pt x="139" y="79"/>
                    <a:pt x="131" y="78"/>
                    <a:pt x="130" y="76"/>
                  </a:cubicBezTo>
                  <a:cubicBezTo>
                    <a:pt x="130" y="75"/>
                    <a:pt x="127" y="72"/>
                    <a:pt x="126" y="72"/>
                  </a:cubicBezTo>
                  <a:cubicBezTo>
                    <a:pt x="124" y="72"/>
                    <a:pt x="119" y="74"/>
                    <a:pt x="118" y="73"/>
                  </a:cubicBezTo>
                  <a:cubicBezTo>
                    <a:pt x="117" y="72"/>
                    <a:pt x="114" y="69"/>
                    <a:pt x="112" y="69"/>
                  </a:cubicBezTo>
                  <a:cubicBezTo>
                    <a:pt x="109" y="69"/>
                    <a:pt x="106" y="67"/>
                    <a:pt x="106" y="66"/>
                  </a:cubicBezTo>
                  <a:cubicBezTo>
                    <a:pt x="105" y="65"/>
                    <a:pt x="100" y="64"/>
                    <a:pt x="99" y="63"/>
                  </a:cubicBezTo>
                  <a:cubicBezTo>
                    <a:pt x="98" y="61"/>
                    <a:pt x="95" y="61"/>
                    <a:pt x="95" y="60"/>
                  </a:cubicBezTo>
                  <a:cubicBezTo>
                    <a:pt x="95" y="58"/>
                    <a:pt x="96" y="55"/>
                    <a:pt x="96" y="54"/>
                  </a:cubicBezTo>
                  <a:cubicBezTo>
                    <a:pt x="96" y="52"/>
                    <a:pt x="100" y="50"/>
                    <a:pt x="100" y="48"/>
                  </a:cubicBezTo>
                  <a:cubicBezTo>
                    <a:pt x="100" y="47"/>
                    <a:pt x="97" y="45"/>
                    <a:pt x="97" y="45"/>
                  </a:cubicBezTo>
                  <a:cubicBezTo>
                    <a:pt x="97" y="45"/>
                    <a:pt x="94" y="41"/>
                    <a:pt x="92" y="41"/>
                  </a:cubicBezTo>
                  <a:cubicBezTo>
                    <a:pt x="89" y="41"/>
                    <a:pt x="87" y="36"/>
                    <a:pt x="85" y="36"/>
                  </a:cubicBezTo>
                  <a:cubicBezTo>
                    <a:pt x="83" y="36"/>
                    <a:pt x="84" y="31"/>
                    <a:pt x="82" y="30"/>
                  </a:cubicBezTo>
                  <a:cubicBezTo>
                    <a:pt x="81" y="28"/>
                    <a:pt x="82" y="24"/>
                    <a:pt x="84" y="26"/>
                  </a:cubicBezTo>
                  <a:cubicBezTo>
                    <a:pt x="86" y="28"/>
                    <a:pt x="91" y="26"/>
                    <a:pt x="89" y="23"/>
                  </a:cubicBezTo>
                  <a:cubicBezTo>
                    <a:pt x="87" y="21"/>
                    <a:pt x="85" y="18"/>
                    <a:pt x="85" y="16"/>
                  </a:cubicBezTo>
                  <a:cubicBezTo>
                    <a:pt x="85" y="15"/>
                    <a:pt x="86" y="10"/>
                    <a:pt x="84" y="9"/>
                  </a:cubicBezTo>
                  <a:cubicBezTo>
                    <a:pt x="82" y="8"/>
                    <a:pt x="80" y="6"/>
                    <a:pt x="79" y="3"/>
                  </a:cubicBezTo>
                  <a:cubicBezTo>
                    <a:pt x="79" y="1"/>
                    <a:pt x="76" y="0"/>
                    <a:pt x="76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0"/>
                    <a:pt x="71" y="5"/>
                    <a:pt x="70" y="6"/>
                  </a:cubicBezTo>
                  <a:cubicBezTo>
                    <a:pt x="69" y="6"/>
                    <a:pt x="64" y="7"/>
                    <a:pt x="62" y="9"/>
                  </a:cubicBezTo>
                  <a:cubicBezTo>
                    <a:pt x="60" y="10"/>
                    <a:pt x="53" y="7"/>
                    <a:pt x="50" y="7"/>
                  </a:cubicBezTo>
                  <a:cubicBezTo>
                    <a:pt x="46" y="7"/>
                    <a:pt x="44" y="10"/>
                    <a:pt x="46" y="11"/>
                  </a:cubicBezTo>
                  <a:cubicBezTo>
                    <a:pt x="47" y="12"/>
                    <a:pt x="47" y="19"/>
                    <a:pt x="47" y="19"/>
                  </a:cubicBezTo>
                  <a:cubicBezTo>
                    <a:pt x="47" y="19"/>
                    <a:pt x="49" y="27"/>
                    <a:pt x="52" y="26"/>
                  </a:cubicBezTo>
                  <a:cubicBezTo>
                    <a:pt x="55" y="26"/>
                    <a:pt x="58" y="29"/>
                    <a:pt x="56" y="30"/>
                  </a:cubicBezTo>
                  <a:cubicBezTo>
                    <a:pt x="53" y="30"/>
                    <a:pt x="52" y="33"/>
                    <a:pt x="52" y="36"/>
                  </a:cubicBezTo>
                  <a:cubicBezTo>
                    <a:pt x="51" y="38"/>
                    <a:pt x="52" y="41"/>
                    <a:pt x="50" y="42"/>
                  </a:cubicBezTo>
                  <a:cubicBezTo>
                    <a:pt x="48" y="42"/>
                    <a:pt x="46" y="43"/>
                    <a:pt x="46" y="46"/>
                  </a:cubicBezTo>
                  <a:cubicBezTo>
                    <a:pt x="46" y="50"/>
                    <a:pt x="42" y="49"/>
                    <a:pt x="41" y="50"/>
                  </a:cubicBezTo>
                  <a:cubicBezTo>
                    <a:pt x="41" y="51"/>
                    <a:pt x="39" y="58"/>
                    <a:pt x="38" y="59"/>
                  </a:cubicBezTo>
                  <a:cubicBezTo>
                    <a:pt x="37" y="60"/>
                    <a:pt x="32" y="60"/>
                    <a:pt x="32" y="63"/>
                  </a:cubicBezTo>
                  <a:cubicBezTo>
                    <a:pt x="31" y="66"/>
                    <a:pt x="29" y="69"/>
                    <a:pt x="27" y="69"/>
                  </a:cubicBezTo>
                  <a:cubicBezTo>
                    <a:pt x="26" y="68"/>
                    <a:pt x="23" y="67"/>
                    <a:pt x="22" y="69"/>
                  </a:cubicBezTo>
                  <a:cubicBezTo>
                    <a:pt x="21" y="71"/>
                    <a:pt x="17" y="68"/>
                    <a:pt x="16" y="68"/>
                  </a:cubicBezTo>
                  <a:cubicBezTo>
                    <a:pt x="15" y="69"/>
                    <a:pt x="10" y="74"/>
                    <a:pt x="10" y="76"/>
                  </a:cubicBezTo>
                  <a:cubicBezTo>
                    <a:pt x="10" y="79"/>
                    <a:pt x="15" y="79"/>
                    <a:pt x="15" y="82"/>
                  </a:cubicBezTo>
                  <a:cubicBezTo>
                    <a:pt x="14" y="85"/>
                    <a:pt x="17" y="88"/>
                    <a:pt x="18" y="90"/>
                  </a:cubicBezTo>
                  <a:cubicBezTo>
                    <a:pt x="20" y="92"/>
                    <a:pt x="22" y="95"/>
                    <a:pt x="21" y="97"/>
                  </a:cubicBezTo>
                  <a:cubicBezTo>
                    <a:pt x="20" y="99"/>
                    <a:pt x="18" y="100"/>
                    <a:pt x="15" y="99"/>
                  </a:cubicBezTo>
                  <a:cubicBezTo>
                    <a:pt x="12" y="98"/>
                    <a:pt x="12" y="100"/>
                    <a:pt x="7" y="99"/>
                  </a:cubicBezTo>
                  <a:cubicBezTo>
                    <a:pt x="2" y="98"/>
                    <a:pt x="2" y="102"/>
                    <a:pt x="0" y="104"/>
                  </a:cubicBezTo>
                  <a:cubicBezTo>
                    <a:pt x="0" y="104"/>
                    <a:pt x="0" y="105"/>
                    <a:pt x="0" y="105"/>
                  </a:cubicBezTo>
                  <a:cubicBezTo>
                    <a:pt x="2" y="107"/>
                    <a:pt x="3" y="110"/>
                    <a:pt x="7" y="112"/>
                  </a:cubicBezTo>
                  <a:cubicBezTo>
                    <a:pt x="12" y="114"/>
                    <a:pt x="16" y="109"/>
                    <a:pt x="16" y="112"/>
                  </a:cubicBezTo>
                  <a:cubicBezTo>
                    <a:pt x="16" y="116"/>
                    <a:pt x="5" y="115"/>
                    <a:pt x="5" y="116"/>
                  </a:cubicBezTo>
                  <a:cubicBezTo>
                    <a:pt x="4" y="117"/>
                    <a:pt x="16" y="131"/>
                    <a:pt x="22" y="130"/>
                  </a:cubicBezTo>
                  <a:cubicBezTo>
                    <a:pt x="28" y="129"/>
                    <a:pt x="32" y="123"/>
                    <a:pt x="30" y="122"/>
                  </a:cubicBezTo>
                  <a:cubicBezTo>
                    <a:pt x="29" y="121"/>
                    <a:pt x="31" y="117"/>
                    <a:pt x="33" y="117"/>
                  </a:cubicBezTo>
                  <a:cubicBezTo>
                    <a:pt x="34" y="118"/>
                    <a:pt x="33" y="124"/>
                    <a:pt x="35" y="126"/>
                  </a:cubicBezTo>
                  <a:cubicBezTo>
                    <a:pt x="36" y="127"/>
                    <a:pt x="36" y="130"/>
                    <a:pt x="35" y="133"/>
                  </a:cubicBezTo>
                  <a:cubicBezTo>
                    <a:pt x="34" y="136"/>
                    <a:pt x="36" y="143"/>
                    <a:pt x="36" y="147"/>
                  </a:cubicBezTo>
                  <a:cubicBezTo>
                    <a:pt x="37" y="150"/>
                    <a:pt x="39" y="156"/>
                    <a:pt x="40" y="161"/>
                  </a:cubicBezTo>
                  <a:cubicBezTo>
                    <a:pt x="41" y="167"/>
                    <a:pt x="44" y="177"/>
                    <a:pt x="47" y="183"/>
                  </a:cubicBezTo>
                  <a:cubicBezTo>
                    <a:pt x="51" y="189"/>
                    <a:pt x="53" y="201"/>
                    <a:pt x="55" y="204"/>
                  </a:cubicBezTo>
                  <a:cubicBezTo>
                    <a:pt x="57" y="206"/>
                    <a:pt x="63" y="215"/>
                    <a:pt x="63" y="220"/>
                  </a:cubicBezTo>
                  <a:cubicBezTo>
                    <a:pt x="63" y="226"/>
                    <a:pt x="69" y="233"/>
                    <a:pt x="71" y="235"/>
                  </a:cubicBezTo>
                  <a:cubicBezTo>
                    <a:pt x="73" y="236"/>
                    <a:pt x="77" y="233"/>
                    <a:pt x="78" y="230"/>
                  </a:cubicBezTo>
                  <a:cubicBezTo>
                    <a:pt x="79" y="226"/>
                    <a:pt x="85" y="225"/>
                    <a:pt x="86" y="222"/>
                  </a:cubicBezTo>
                  <a:cubicBezTo>
                    <a:pt x="86" y="219"/>
                    <a:pt x="87" y="217"/>
                    <a:pt x="89" y="217"/>
                  </a:cubicBezTo>
                  <a:cubicBezTo>
                    <a:pt x="91" y="216"/>
                    <a:pt x="91" y="214"/>
                    <a:pt x="91" y="211"/>
                  </a:cubicBezTo>
                  <a:cubicBezTo>
                    <a:pt x="91" y="208"/>
                    <a:pt x="91" y="204"/>
                    <a:pt x="93" y="201"/>
                  </a:cubicBezTo>
                  <a:cubicBezTo>
                    <a:pt x="95" y="198"/>
                    <a:pt x="96" y="191"/>
                    <a:pt x="95" y="188"/>
                  </a:cubicBezTo>
                  <a:cubicBezTo>
                    <a:pt x="93" y="185"/>
                    <a:pt x="94" y="181"/>
                    <a:pt x="95" y="178"/>
                  </a:cubicBezTo>
                  <a:cubicBezTo>
                    <a:pt x="96" y="175"/>
                    <a:pt x="96" y="171"/>
                    <a:pt x="98" y="171"/>
                  </a:cubicBezTo>
                  <a:cubicBezTo>
                    <a:pt x="100" y="171"/>
                    <a:pt x="104" y="169"/>
                    <a:pt x="106" y="165"/>
                  </a:cubicBezTo>
                  <a:cubicBezTo>
                    <a:pt x="108" y="162"/>
                    <a:pt x="116" y="158"/>
                    <a:pt x="118" y="156"/>
                  </a:cubicBezTo>
                  <a:cubicBezTo>
                    <a:pt x="121" y="154"/>
                    <a:pt x="129" y="147"/>
                    <a:pt x="131" y="143"/>
                  </a:cubicBezTo>
                  <a:cubicBezTo>
                    <a:pt x="134" y="139"/>
                    <a:pt x="140" y="137"/>
                    <a:pt x="143" y="134"/>
                  </a:cubicBezTo>
                  <a:cubicBezTo>
                    <a:pt x="147" y="131"/>
                    <a:pt x="145" y="129"/>
                    <a:pt x="146" y="126"/>
                  </a:cubicBezTo>
                  <a:cubicBezTo>
                    <a:pt x="147" y="122"/>
                    <a:pt x="157" y="121"/>
                    <a:pt x="160" y="121"/>
                  </a:cubicBezTo>
                  <a:cubicBezTo>
                    <a:pt x="161" y="121"/>
                    <a:pt x="162" y="121"/>
                    <a:pt x="162" y="121"/>
                  </a:cubicBezTo>
                  <a:cubicBezTo>
                    <a:pt x="162" y="115"/>
                    <a:pt x="161" y="109"/>
                    <a:pt x="160" y="10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01149BB7-E5C8-42F1-9E4B-12E40B8D4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2588" y="4441371"/>
              <a:ext cx="877888" cy="376238"/>
            </a:xfrm>
            <a:custGeom>
              <a:avLst/>
              <a:gdLst>
                <a:gd name="T0" fmla="*/ 235 w 253"/>
                <a:gd name="T1" fmla="*/ 46 h 108"/>
                <a:gd name="T2" fmla="*/ 219 w 253"/>
                <a:gd name="T3" fmla="*/ 45 h 108"/>
                <a:gd name="T4" fmla="*/ 220 w 253"/>
                <a:gd name="T5" fmla="*/ 36 h 108"/>
                <a:gd name="T6" fmla="*/ 221 w 253"/>
                <a:gd name="T7" fmla="*/ 23 h 108"/>
                <a:gd name="T8" fmla="*/ 204 w 253"/>
                <a:gd name="T9" fmla="*/ 21 h 108"/>
                <a:gd name="T10" fmla="*/ 191 w 253"/>
                <a:gd name="T11" fmla="*/ 28 h 108"/>
                <a:gd name="T12" fmla="*/ 170 w 253"/>
                <a:gd name="T13" fmla="*/ 30 h 108"/>
                <a:gd name="T14" fmla="*/ 155 w 253"/>
                <a:gd name="T15" fmla="*/ 24 h 108"/>
                <a:gd name="T16" fmla="*/ 143 w 253"/>
                <a:gd name="T17" fmla="*/ 19 h 108"/>
                <a:gd name="T18" fmla="*/ 128 w 253"/>
                <a:gd name="T19" fmla="*/ 18 h 108"/>
                <a:gd name="T20" fmla="*/ 115 w 253"/>
                <a:gd name="T21" fmla="*/ 19 h 108"/>
                <a:gd name="T22" fmla="*/ 109 w 253"/>
                <a:gd name="T23" fmla="*/ 8 h 108"/>
                <a:gd name="T24" fmla="*/ 95 w 253"/>
                <a:gd name="T25" fmla="*/ 4 h 108"/>
                <a:gd name="T26" fmla="*/ 84 w 253"/>
                <a:gd name="T27" fmla="*/ 0 h 108"/>
                <a:gd name="T28" fmla="*/ 77 w 253"/>
                <a:gd name="T29" fmla="*/ 6 h 108"/>
                <a:gd name="T30" fmla="*/ 77 w 253"/>
                <a:gd name="T31" fmla="*/ 16 h 108"/>
                <a:gd name="T32" fmla="*/ 70 w 253"/>
                <a:gd name="T33" fmla="*/ 24 h 108"/>
                <a:gd name="T34" fmla="*/ 58 w 253"/>
                <a:gd name="T35" fmla="*/ 23 h 108"/>
                <a:gd name="T36" fmla="*/ 48 w 253"/>
                <a:gd name="T37" fmla="*/ 16 h 108"/>
                <a:gd name="T38" fmla="*/ 31 w 253"/>
                <a:gd name="T39" fmla="*/ 15 h 108"/>
                <a:gd name="T40" fmla="*/ 21 w 253"/>
                <a:gd name="T41" fmla="*/ 21 h 108"/>
                <a:gd name="T42" fmla="*/ 7 w 253"/>
                <a:gd name="T43" fmla="*/ 28 h 108"/>
                <a:gd name="T44" fmla="*/ 0 w 253"/>
                <a:gd name="T45" fmla="*/ 31 h 108"/>
                <a:gd name="T46" fmla="*/ 6 w 253"/>
                <a:gd name="T47" fmla="*/ 39 h 108"/>
                <a:gd name="T48" fmla="*/ 20 w 253"/>
                <a:gd name="T49" fmla="*/ 48 h 108"/>
                <a:gd name="T50" fmla="*/ 24 w 253"/>
                <a:gd name="T51" fmla="*/ 63 h 108"/>
                <a:gd name="T52" fmla="*/ 41 w 253"/>
                <a:gd name="T53" fmla="*/ 74 h 108"/>
                <a:gd name="T54" fmla="*/ 52 w 253"/>
                <a:gd name="T55" fmla="*/ 81 h 108"/>
                <a:gd name="T56" fmla="*/ 63 w 253"/>
                <a:gd name="T57" fmla="*/ 96 h 108"/>
                <a:gd name="T58" fmla="*/ 92 w 253"/>
                <a:gd name="T59" fmla="*/ 97 h 108"/>
                <a:gd name="T60" fmla="*/ 115 w 253"/>
                <a:gd name="T61" fmla="*/ 103 h 108"/>
                <a:gd name="T62" fmla="*/ 130 w 253"/>
                <a:gd name="T63" fmla="*/ 108 h 108"/>
                <a:gd name="T64" fmla="*/ 162 w 253"/>
                <a:gd name="T65" fmla="*/ 100 h 108"/>
                <a:gd name="T66" fmla="*/ 186 w 253"/>
                <a:gd name="T67" fmla="*/ 86 h 108"/>
                <a:gd name="T68" fmla="*/ 192 w 253"/>
                <a:gd name="T69" fmla="*/ 75 h 108"/>
                <a:gd name="T70" fmla="*/ 217 w 253"/>
                <a:gd name="T71" fmla="*/ 70 h 108"/>
                <a:gd name="T72" fmla="*/ 234 w 253"/>
                <a:gd name="T73" fmla="*/ 59 h 108"/>
                <a:gd name="T74" fmla="*/ 253 w 253"/>
                <a:gd name="T75" fmla="*/ 5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3" h="108">
                  <a:moveTo>
                    <a:pt x="242" y="45"/>
                  </a:moveTo>
                  <a:cubicBezTo>
                    <a:pt x="240" y="42"/>
                    <a:pt x="236" y="44"/>
                    <a:pt x="235" y="46"/>
                  </a:cubicBezTo>
                  <a:cubicBezTo>
                    <a:pt x="234" y="49"/>
                    <a:pt x="232" y="45"/>
                    <a:pt x="227" y="45"/>
                  </a:cubicBezTo>
                  <a:cubicBezTo>
                    <a:pt x="222" y="45"/>
                    <a:pt x="222" y="48"/>
                    <a:pt x="219" y="45"/>
                  </a:cubicBezTo>
                  <a:cubicBezTo>
                    <a:pt x="215" y="42"/>
                    <a:pt x="220" y="40"/>
                    <a:pt x="220" y="40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5" y="23"/>
                    <a:pt x="222" y="22"/>
                    <a:pt x="221" y="23"/>
                  </a:cubicBezTo>
                  <a:cubicBezTo>
                    <a:pt x="219" y="24"/>
                    <a:pt x="214" y="23"/>
                    <a:pt x="214" y="21"/>
                  </a:cubicBezTo>
                  <a:cubicBezTo>
                    <a:pt x="213" y="20"/>
                    <a:pt x="206" y="20"/>
                    <a:pt x="204" y="21"/>
                  </a:cubicBezTo>
                  <a:cubicBezTo>
                    <a:pt x="202" y="22"/>
                    <a:pt x="198" y="24"/>
                    <a:pt x="197" y="25"/>
                  </a:cubicBezTo>
                  <a:cubicBezTo>
                    <a:pt x="197" y="27"/>
                    <a:pt x="193" y="26"/>
                    <a:pt x="191" y="28"/>
                  </a:cubicBezTo>
                  <a:cubicBezTo>
                    <a:pt x="189" y="29"/>
                    <a:pt x="181" y="29"/>
                    <a:pt x="181" y="30"/>
                  </a:cubicBezTo>
                  <a:cubicBezTo>
                    <a:pt x="180" y="31"/>
                    <a:pt x="171" y="31"/>
                    <a:pt x="170" y="30"/>
                  </a:cubicBezTo>
                  <a:cubicBezTo>
                    <a:pt x="168" y="29"/>
                    <a:pt x="161" y="30"/>
                    <a:pt x="160" y="28"/>
                  </a:cubicBezTo>
                  <a:cubicBezTo>
                    <a:pt x="159" y="26"/>
                    <a:pt x="155" y="26"/>
                    <a:pt x="155" y="24"/>
                  </a:cubicBezTo>
                  <a:cubicBezTo>
                    <a:pt x="155" y="22"/>
                    <a:pt x="149" y="22"/>
                    <a:pt x="149" y="21"/>
                  </a:cubicBezTo>
                  <a:cubicBezTo>
                    <a:pt x="148" y="19"/>
                    <a:pt x="143" y="19"/>
                    <a:pt x="143" y="19"/>
                  </a:cubicBezTo>
                  <a:cubicBezTo>
                    <a:pt x="142" y="20"/>
                    <a:pt x="137" y="18"/>
                    <a:pt x="135" y="17"/>
                  </a:cubicBezTo>
                  <a:cubicBezTo>
                    <a:pt x="134" y="17"/>
                    <a:pt x="129" y="18"/>
                    <a:pt x="128" y="18"/>
                  </a:cubicBezTo>
                  <a:cubicBezTo>
                    <a:pt x="126" y="18"/>
                    <a:pt x="124" y="21"/>
                    <a:pt x="122" y="21"/>
                  </a:cubicBezTo>
                  <a:cubicBezTo>
                    <a:pt x="120" y="21"/>
                    <a:pt x="116" y="18"/>
                    <a:pt x="115" y="19"/>
                  </a:cubicBezTo>
                  <a:cubicBezTo>
                    <a:pt x="114" y="20"/>
                    <a:pt x="111" y="17"/>
                    <a:pt x="110" y="15"/>
                  </a:cubicBezTo>
                  <a:cubicBezTo>
                    <a:pt x="109" y="14"/>
                    <a:pt x="110" y="10"/>
                    <a:pt x="109" y="8"/>
                  </a:cubicBezTo>
                  <a:cubicBezTo>
                    <a:pt x="108" y="7"/>
                    <a:pt x="103" y="7"/>
                    <a:pt x="101" y="6"/>
                  </a:cubicBezTo>
                  <a:cubicBezTo>
                    <a:pt x="99" y="5"/>
                    <a:pt x="97" y="4"/>
                    <a:pt x="95" y="4"/>
                  </a:cubicBezTo>
                  <a:cubicBezTo>
                    <a:pt x="94" y="4"/>
                    <a:pt x="91" y="3"/>
                    <a:pt x="90" y="2"/>
                  </a:cubicBezTo>
                  <a:cubicBezTo>
                    <a:pt x="89" y="2"/>
                    <a:pt x="86" y="1"/>
                    <a:pt x="84" y="0"/>
                  </a:cubicBezTo>
                  <a:cubicBezTo>
                    <a:pt x="83" y="0"/>
                    <a:pt x="82" y="2"/>
                    <a:pt x="81" y="3"/>
                  </a:cubicBezTo>
                  <a:cubicBezTo>
                    <a:pt x="80" y="4"/>
                    <a:pt x="78" y="4"/>
                    <a:pt x="77" y="6"/>
                  </a:cubicBezTo>
                  <a:cubicBezTo>
                    <a:pt x="77" y="7"/>
                    <a:pt x="73" y="8"/>
                    <a:pt x="74" y="10"/>
                  </a:cubicBezTo>
                  <a:cubicBezTo>
                    <a:pt x="74" y="11"/>
                    <a:pt x="75" y="15"/>
                    <a:pt x="77" y="16"/>
                  </a:cubicBezTo>
                  <a:cubicBezTo>
                    <a:pt x="78" y="17"/>
                    <a:pt x="77" y="20"/>
                    <a:pt x="76" y="21"/>
                  </a:cubicBezTo>
                  <a:cubicBezTo>
                    <a:pt x="76" y="22"/>
                    <a:pt x="71" y="23"/>
                    <a:pt x="70" y="24"/>
                  </a:cubicBezTo>
                  <a:cubicBezTo>
                    <a:pt x="69" y="26"/>
                    <a:pt x="66" y="24"/>
                    <a:pt x="64" y="23"/>
                  </a:cubicBezTo>
                  <a:cubicBezTo>
                    <a:pt x="62" y="21"/>
                    <a:pt x="59" y="22"/>
                    <a:pt x="58" y="23"/>
                  </a:cubicBezTo>
                  <a:cubicBezTo>
                    <a:pt x="56" y="24"/>
                    <a:pt x="52" y="21"/>
                    <a:pt x="51" y="21"/>
                  </a:cubicBezTo>
                  <a:cubicBezTo>
                    <a:pt x="50" y="20"/>
                    <a:pt x="50" y="16"/>
                    <a:pt x="48" y="16"/>
                  </a:cubicBezTo>
                  <a:cubicBezTo>
                    <a:pt x="47" y="16"/>
                    <a:pt x="39" y="15"/>
                    <a:pt x="37" y="14"/>
                  </a:cubicBezTo>
                  <a:cubicBezTo>
                    <a:pt x="35" y="14"/>
                    <a:pt x="32" y="14"/>
                    <a:pt x="31" y="15"/>
                  </a:cubicBezTo>
                  <a:cubicBezTo>
                    <a:pt x="31" y="16"/>
                    <a:pt x="27" y="16"/>
                    <a:pt x="26" y="17"/>
                  </a:cubicBezTo>
                  <a:cubicBezTo>
                    <a:pt x="25" y="19"/>
                    <a:pt x="22" y="20"/>
                    <a:pt x="21" y="21"/>
                  </a:cubicBezTo>
                  <a:cubicBezTo>
                    <a:pt x="20" y="22"/>
                    <a:pt x="16" y="22"/>
                    <a:pt x="15" y="25"/>
                  </a:cubicBezTo>
                  <a:cubicBezTo>
                    <a:pt x="14" y="27"/>
                    <a:pt x="9" y="28"/>
                    <a:pt x="7" y="28"/>
                  </a:cubicBezTo>
                  <a:cubicBezTo>
                    <a:pt x="6" y="28"/>
                    <a:pt x="2" y="29"/>
                    <a:pt x="2" y="30"/>
                  </a:cubicBezTo>
                  <a:cubicBezTo>
                    <a:pt x="2" y="31"/>
                    <a:pt x="1" y="31"/>
                    <a:pt x="0" y="31"/>
                  </a:cubicBezTo>
                  <a:cubicBezTo>
                    <a:pt x="0" y="31"/>
                    <a:pt x="0" y="31"/>
                    <a:pt x="1" y="31"/>
                  </a:cubicBezTo>
                  <a:cubicBezTo>
                    <a:pt x="2" y="37"/>
                    <a:pt x="4" y="37"/>
                    <a:pt x="6" y="39"/>
                  </a:cubicBezTo>
                  <a:cubicBezTo>
                    <a:pt x="9" y="41"/>
                    <a:pt x="11" y="43"/>
                    <a:pt x="14" y="43"/>
                  </a:cubicBezTo>
                  <a:cubicBezTo>
                    <a:pt x="16" y="43"/>
                    <a:pt x="20" y="46"/>
                    <a:pt x="20" y="48"/>
                  </a:cubicBezTo>
                  <a:cubicBezTo>
                    <a:pt x="21" y="51"/>
                    <a:pt x="23" y="53"/>
                    <a:pt x="25" y="55"/>
                  </a:cubicBezTo>
                  <a:cubicBezTo>
                    <a:pt x="26" y="56"/>
                    <a:pt x="24" y="60"/>
                    <a:pt x="24" y="63"/>
                  </a:cubicBezTo>
                  <a:cubicBezTo>
                    <a:pt x="24" y="66"/>
                    <a:pt x="21" y="66"/>
                    <a:pt x="22" y="69"/>
                  </a:cubicBezTo>
                  <a:cubicBezTo>
                    <a:pt x="24" y="72"/>
                    <a:pt x="37" y="74"/>
                    <a:pt x="41" y="74"/>
                  </a:cubicBezTo>
                  <a:cubicBezTo>
                    <a:pt x="44" y="74"/>
                    <a:pt x="45" y="77"/>
                    <a:pt x="47" y="77"/>
                  </a:cubicBezTo>
                  <a:cubicBezTo>
                    <a:pt x="49" y="78"/>
                    <a:pt x="49" y="80"/>
                    <a:pt x="52" y="81"/>
                  </a:cubicBezTo>
                  <a:cubicBezTo>
                    <a:pt x="54" y="81"/>
                    <a:pt x="57" y="83"/>
                    <a:pt x="58" y="88"/>
                  </a:cubicBezTo>
                  <a:cubicBezTo>
                    <a:pt x="59" y="92"/>
                    <a:pt x="62" y="94"/>
                    <a:pt x="63" y="96"/>
                  </a:cubicBezTo>
                  <a:cubicBezTo>
                    <a:pt x="63" y="98"/>
                    <a:pt x="69" y="96"/>
                    <a:pt x="73" y="97"/>
                  </a:cubicBezTo>
                  <a:cubicBezTo>
                    <a:pt x="77" y="97"/>
                    <a:pt x="89" y="97"/>
                    <a:pt x="92" y="97"/>
                  </a:cubicBezTo>
                  <a:cubicBezTo>
                    <a:pt x="95" y="98"/>
                    <a:pt x="103" y="97"/>
                    <a:pt x="107" y="101"/>
                  </a:cubicBezTo>
                  <a:cubicBezTo>
                    <a:pt x="111" y="104"/>
                    <a:pt x="113" y="101"/>
                    <a:pt x="115" y="103"/>
                  </a:cubicBezTo>
                  <a:cubicBezTo>
                    <a:pt x="118" y="104"/>
                    <a:pt x="120" y="105"/>
                    <a:pt x="124" y="105"/>
                  </a:cubicBezTo>
                  <a:cubicBezTo>
                    <a:pt x="127" y="104"/>
                    <a:pt x="127" y="107"/>
                    <a:pt x="130" y="108"/>
                  </a:cubicBezTo>
                  <a:cubicBezTo>
                    <a:pt x="133" y="108"/>
                    <a:pt x="137" y="104"/>
                    <a:pt x="144" y="101"/>
                  </a:cubicBezTo>
                  <a:cubicBezTo>
                    <a:pt x="151" y="97"/>
                    <a:pt x="158" y="100"/>
                    <a:pt x="162" y="100"/>
                  </a:cubicBezTo>
                  <a:cubicBezTo>
                    <a:pt x="166" y="101"/>
                    <a:pt x="172" y="99"/>
                    <a:pt x="177" y="94"/>
                  </a:cubicBezTo>
                  <a:cubicBezTo>
                    <a:pt x="181" y="89"/>
                    <a:pt x="186" y="90"/>
                    <a:pt x="186" y="86"/>
                  </a:cubicBezTo>
                  <a:cubicBezTo>
                    <a:pt x="187" y="82"/>
                    <a:pt x="182" y="80"/>
                    <a:pt x="184" y="77"/>
                  </a:cubicBezTo>
                  <a:cubicBezTo>
                    <a:pt x="186" y="73"/>
                    <a:pt x="190" y="74"/>
                    <a:pt x="192" y="75"/>
                  </a:cubicBezTo>
                  <a:cubicBezTo>
                    <a:pt x="194" y="76"/>
                    <a:pt x="200" y="77"/>
                    <a:pt x="205" y="74"/>
                  </a:cubicBezTo>
                  <a:cubicBezTo>
                    <a:pt x="210" y="70"/>
                    <a:pt x="212" y="71"/>
                    <a:pt x="217" y="70"/>
                  </a:cubicBezTo>
                  <a:cubicBezTo>
                    <a:pt x="222" y="69"/>
                    <a:pt x="221" y="66"/>
                    <a:pt x="224" y="63"/>
                  </a:cubicBezTo>
                  <a:cubicBezTo>
                    <a:pt x="227" y="60"/>
                    <a:pt x="231" y="59"/>
                    <a:pt x="234" y="59"/>
                  </a:cubicBezTo>
                  <a:cubicBezTo>
                    <a:pt x="237" y="59"/>
                    <a:pt x="241" y="56"/>
                    <a:pt x="244" y="57"/>
                  </a:cubicBezTo>
                  <a:cubicBezTo>
                    <a:pt x="248" y="58"/>
                    <a:pt x="252" y="59"/>
                    <a:pt x="253" y="56"/>
                  </a:cubicBezTo>
                  <a:cubicBezTo>
                    <a:pt x="253" y="53"/>
                    <a:pt x="245" y="48"/>
                    <a:pt x="242" y="4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332385EB-22EC-45A5-A2DD-C70AA779A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038" y="5101771"/>
              <a:ext cx="14288" cy="38100"/>
            </a:xfrm>
            <a:custGeom>
              <a:avLst/>
              <a:gdLst>
                <a:gd name="T0" fmla="*/ 2 w 4"/>
                <a:gd name="T1" fmla="*/ 0 h 11"/>
                <a:gd name="T2" fmla="*/ 0 w 4"/>
                <a:gd name="T3" fmla="*/ 6 h 11"/>
                <a:gd name="T4" fmla="*/ 3 w 4"/>
                <a:gd name="T5" fmla="*/ 11 h 11"/>
                <a:gd name="T6" fmla="*/ 4 w 4"/>
                <a:gd name="T7" fmla="*/ 2 h 11"/>
                <a:gd name="T8" fmla="*/ 4 w 4"/>
                <a:gd name="T9" fmla="*/ 0 h 11"/>
                <a:gd name="T10" fmla="*/ 2 w 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1">
                  <a:moveTo>
                    <a:pt x="2" y="0"/>
                  </a:moveTo>
                  <a:cubicBezTo>
                    <a:pt x="1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8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D3E28081-E969-4164-B8B6-296FCF0FA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9225" y="5077959"/>
              <a:ext cx="41275" cy="117475"/>
            </a:xfrm>
            <a:custGeom>
              <a:avLst/>
              <a:gdLst>
                <a:gd name="T0" fmla="*/ 6 w 12"/>
                <a:gd name="T1" fmla="*/ 33 h 34"/>
                <a:gd name="T2" fmla="*/ 7 w 12"/>
                <a:gd name="T3" fmla="*/ 34 h 34"/>
                <a:gd name="T4" fmla="*/ 9 w 12"/>
                <a:gd name="T5" fmla="*/ 22 h 34"/>
                <a:gd name="T6" fmla="*/ 10 w 12"/>
                <a:gd name="T7" fmla="*/ 18 h 34"/>
                <a:gd name="T8" fmla="*/ 7 w 12"/>
                <a:gd name="T9" fmla="*/ 13 h 34"/>
                <a:gd name="T10" fmla="*/ 9 w 12"/>
                <a:gd name="T11" fmla="*/ 7 h 34"/>
                <a:gd name="T12" fmla="*/ 11 w 12"/>
                <a:gd name="T13" fmla="*/ 7 h 34"/>
                <a:gd name="T14" fmla="*/ 12 w 12"/>
                <a:gd name="T15" fmla="*/ 2 h 34"/>
                <a:gd name="T16" fmla="*/ 8 w 12"/>
                <a:gd name="T17" fmla="*/ 0 h 34"/>
                <a:gd name="T18" fmla="*/ 7 w 12"/>
                <a:gd name="T19" fmla="*/ 4 h 34"/>
                <a:gd name="T20" fmla="*/ 0 w 12"/>
                <a:gd name="T21" fmla="*/ 18 h 34"/>
                <a:gd name="T22" fmla="*/ 6 w 12"/>
                <a:gd name="T23" fmla="*/ 32 h 34"/>
                <a:gd name="T24" fmla="*/ 6 w 12"/>
                <a:gd name="T25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4">
                  <a:moveTo>
                    <a:pt x="6" y="33"/>
                  </a:moveTo>
                  <a:cubicBezTo>
                    <a:pt x="6" y="33"/>
                    <a:pt x="6" y="34"/>
                    <a:pt x="7" y="34"/>
                  </a:cubicBezTo>
                  <a:cubicBezTo>
                    <a:pt x="7" y="29"/>
                    <a:pt x="8" y="23"/>
                    <a:pt x="9" y="22"/>
                  </a:cubicBezTo>
                  <a:cubicBezTo>
                    <a:pt x="10" y="21"/>
                    <a:pt x="10" y="20"/>
                    <a:pt x="10" y="18"/>
                  </a:cubicBezTo>
                  <a:cubicBezTo>
                    <a:pt x="8" y="16"/>
                    <a:pt x="7" y="14"/>
                    <a:pt x="7" y="13"/>
                  </a:cubicBezTo>
                  <a:cubicBezTo>
                    <a:pt x="7" y="12"/>
                    <a:pt x="8" y="8"/>
                    <a:pt x="9" y="7"/>
                  </a:cubicBezTo>
                  <a:cubicBezTo>
                    <a:pt x="9" y="7"/>
                    <a:pt x="10" y="7"/>
                    <a:pt x="11" y="7"/>
                  </a:cubicBezTo>
                  <a:cubicBezTo>
                    <a:pt x="11" y="6"/>
                    <a:pt x="12" y="4"/>
                    <a:pt x="12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8"/>
                    <a:pt x="2" y="15"/>
                    <a:pt x="0" y="18"/>
                  </a:cubicBezTo>
                  <a:cubicBezTo>
                    <a:pt x="6" y="32"/>
                    <a:pt x="6" y="32"/>
                    <a:pt x="6" y="32"/>
                  </a:cubicBezTo>
                  <a:lnTo>
                    <a:pt x="6" y="33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1EFCF2C9-90CA-4D4B-8002-D00C4B9F9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3038" y="5077959"/>
              <a:ext cx="115888" cy="128588"/>
            </a:xfrm>
            <a:custGeom>
              <a:avLst/>
              <a:gdLst>
                <a:gd name="T0" fmla="*/ 31 w 33"/>
                <a:gd name="T1" fmla="*/ 0 h 37"/>
                <a:gd name="T2" fmla="*/ 21 w 33"/>
                <a:gd name="T3" fmla="*/ 4 h 37"/>
                <a:gd name="T4" fmla="*/ 13 w 33"/>
                <a:gd name="T5" fmla="*/ 9 h 37"/>
                <a:gd name="T6" fmla="*/ 6 w 33"/>
                <a:gd name="T7" fmla="*/ 5 h 37"/>
                <a:gd name="T8" fmla="*/ 5 w 33"/>
                <a:gd name="T9" fmla="*/ 2 h 37"/>
                <a:gd name="T10" fmla="*/ 5 w 33"/>
                <a:gd name="T11" fmla="*/ 2 h 37"/>
                <a:gd name="T12" fmla="*/ 4 w 33"/>
                <a:gd name="T13" fmla="*/ 9 h 37"/>
                <a:gd name="T14" fmla="*/ 2 w 33"/>
                <a:gd name="T15" fmla="*/ 22 h 37"/>
                <a:gd name="T16" fmla="*/ 0 w 33"/>
                <a:gd name="T17" fmla="*/ 34 h 37"/>
                <a:gd name="T18" fmla="*/ 7 w 33"/>
                <a:gd name="T19" fmla="*/ 37 h 37"/>
                <a:gd name="T20" fmla="*/ 13 w 33"/>
                <a:gd name="T21" fmla="*/ 32 h 37"/>
                <a:gd name="T22" fmla="*/ 18 w 33"/>
                <a:gd name="T23" fmla="*/ 30 h 37"/>
                <a:gd name="T24" fmla="*/ 23 w 33"/>
                <a:gd name="T25" fmla="*/ 26 h 37"/>
                <a:gd name="T26" fmla="*/ 17 w 33"/>
                <a:gd name="T27" fmla="*/ 19 h 37"/>
                <a:gd name="T28" fmla="*/ 25 w 33"/>
                <a:gd name="T29" fmla="*/ 14 h 37"/>
                <a:gd name="T30" fmla="*/ 33 w 33"/>
                <a:gd name="T31" fmla="*/ 11 h 37"/>
                <a:gd name="T32" fmla="*/ 33 w 33"/>
                <a:gd name="T33" fmla="*/ 11 h 37"/>
                <a:gd name="T34" fmla="*/ 32 w 33"/>
                <a:gd name="T35" fmla="*/ 4 h 37"/>
                <a:gd name="T36" fmla="*/ 31 w 33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" h="37">
                  <a:moveTo>
                    <a:pt x="31" y="0"/>
                  </a:moveTo>
                  <a:cubicBezTo>
                    <a:pt x="26" y="2"/>
                    <a:pt x="21" y="4"/>
                    <a:pt x="21" y="4"/>
                  </a:cubicBezTo>
                  <a:cubicBezTo>
                    <a:pt x="18" y="5"/>
                    <a:pt x="13" y="9"/>
                    <a:pt x="13" y="9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5"/>
                    <a:pt x="4" y="8"/>
                    <a:pt x="4" y="9"/>
                  </a:cubicBezTo>
                  <a:cubicBezTo>
                    <a:pt x="4" y="11"/>
                    <a:pt x="4" y="20"/>
                    <a:pt x="2" y="22"/>
                  </a:cubicBezTo>
                  <a:cubicBezTo>
                    <a:pt x="1" y="23"/>
                    <a:pt x="0" y="29"/>
                    <a:pt x="0" y="34"/>
                  </a:cubicBezTo>
                  <a:cubicBezTo>
                    <a:pt x="2" y="35"/>
                    <a:pt x="5" y="37"/>
                    <a:pt x="7" y="37"/>
                  </a:cubicBezTo>
                  <a:cubicBezTo>
                    <a:pt x="10" y="37"/>
                    <a:pt x="13" y="34"/>
                    <a:pt x="13" y="32"/>
                  </a:cubicBezTo>
                  <a:cubicBezTo>
                    <a:pt x="13" y="30"/>
                    <a:pt x="16" y="30"/>
                    <a:pt x="18" y="30"/>
                  </a:cubicBezTo>
                  <a:cubicBezTo>
                    <a:pt x="21" y="30"/>
                    <a:pt x="21" y="27"/>
                    <a:pt x="23" y="26"/>
                  </a:cubicBezTo>
                  <a:cubicBezTo>
                    <a:pt x="25" y="25"/>
                    <a:pt x="19" y="20"/>
                    <a:pt x="17" y="19"/>
                  </a:cubicBezTo>
                  <a:cubicBezTo>
                    <a:pt x="15" y="18"/>
                    <a:pt x="18" y="14"/>
                    <a:pt x="25" y="14"/>
                  </a:cubicBezTo>
                  <a:cubicBezTo>
                    <a:pt x="31" y="14"/>
                    <a:pt x="30" y="11"/>
                    <a:pt x="33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9"/>
                    <a:pt x="32" y="5"/>
                    <a:pt x="32" y="4"/>
                  </a:cubicBezTo>
                  <a:cubicBezTo>
                    <a:pt x="31" y="2"/>
                    <a:pt x="31" y="1"/>
                    <a:pt x="31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3351F793-6433-42A7-87D1-A253C56C3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6175" y="4757284"/>
              <a:ext cx="304800" cy="133350"/>
            </a:xfrm>
            <a:custGeom>
              <a:avLst/>
              <a:gdLst>
                <a:gd name="T0" fmla="*/ 82 w 88"/>
                <a:gd name="T1" fmla="*/ 7 h 38"/>
                <a:gd name="T2" fmla="*/ 74 w 88"/>
                <a:gd name="T3" fmla="*/ 5 h 38"/>
                <a:gd name="T4" fmla="*/ 53 w 88"/>
                <a:gd name="T5" fmla="*/ 4 h 38"/>
                <a:gd name="T6" fmla="*/ 43 w 88"/>
                <a:gd name="T7" fmla="*/ 1 h 38"/>
                <a:gd name="T8" fmla="*/ 34 w 88"/>
                <a:gd name="T9" fmla="*/ 4 h 38"/>
                <a:gd name="T10" fmla="*/ 27 w 88"/>
                <a:gd name="T11" fmla="*/ 5 h 38"/>
                <a:gd name="T12" fmla="*/ 16 w 88"/>
                <a:gd name="T13" fmla="*/ 5 h 38"/>
                <a:gd name="T14" fmla="*/ 11 w 88"/>
                <a:gd name="T15" fmla="*/ 11 h 38"/>
                <a:gd name="T16" fmla="*/ 9 w 88"/>
                <a:gd name="T17" fmla="*/ 15 h 38"/>
                <a:gd name="T18" fmla="*/ 12 w 88"/>
                <a:gd name="T19" fmla="*/ 18 h 38"/>
                <a:gd name="T20" fmla="*/ 18 w 88"/>
                <a:gd name="T21" fmla="*/ 18 h 38"/>
                <a:gd name="T22" fmla="*/ 29 w 88"/>
                <a:gd name="T23" fmla="*/ 23 h 38"/>
                <a:gd name="T24" fmla="*/ 26 w 88"/>
                <a:gd name="T25" fmla="*/ 27 h 38"/>
                <a:gd name="T26" fmla="*/ 18 w 88"/>
                <a:gd name="T27" fmla="*/ 28 h 38"/>
                <a:gd name="T28" fmla="*/ 6 w 88"/>
                <a:gd name="T29" fmla="*/ 30 h 38"/>
                <a:gd name="T30" fmla="*/ 1 w 88"/>
                <a:gd name="T31" fmla="*/ 35 h 38"/>
                <a:gd name="T32" fmla="*/ 12 w 88"/>
                <a:gd name="T33" fmla="*/ 35 h 38"/>
                <a:gd name="T34" fmla="*/ 19 w 88"/>
                <a:gd name="T35" fmla="*/ 36 h 38"/>
                <a:gd name="T36" fmla="*/ 26 w 88"/>
                <a:gd name="T37" fmla="*/ 37 h 38"/>
                <a:gd name="T38" fmla="*/ 37 w 88"/>
                <a:gd name="T39" fmla="*/ 36 h 38"/>
                <a:gd name="T40" fmla="*/ 38 w 88"/>
                <a:gd name="T41" fmla="*/ 32 h 38"/>
                <a:gd name="T42" fmla="*/ 41 w 88"/>
                <a:gd name="T43" fmla="*/ 30 h 38"/>
                <a:gd name="T44" fmla="*/ 46 w 88"/>
                <a:gd name="T45" fmla="*/ 27 h 38"/>
                <a:gd name="T46" fmla="*/ 51 w 88"/>
                <a:gd name="T47" fmla="*/ 26 h 38"/>
                <a:gd name="T48" fmla="*/ 56 w 88"/>
                <a:gd name="T49" fmla="*/ 27 h 38"/>
                <a:gd name="T50" fmla="*/ 61 w 88"/>
                <a:gd name="T51" fmla="*/ 24 h 38"/>
                <a:gd name="T52" fmla="*/ 68 w 88"/>
                <a:gd name="T53" fmla="*/ 22 h 38"/>
                <a:gd name="T54" fmla="*/ 74 w 88"/>
                <a:gd name="T55" fmla="*/ 19 h 38"/>
                <a:gd name="T56" fmla="*/ 80 w 88"/>
                <a:gd name="T57" fmla="*/ 15 h 38"/>
                <a:gd name="T58" fmla="*/ 88 w 88"/>
                <a:gd name="T59" fmla="*/ 11 h 38"/>
                <a:gd name="T60" fmla="*/ 88 w 88"/>
                <a:gd name="T61" fmla="*/ 10 h 38"/>
                <a:gd name="T62" fmla="*/ 82 w 88"/>
                <a:gd name="T63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38">
                  <a:moveTo>
                    <a:pt x="82" y="7"/>
                  </a:moveTo>
                  <a:cubicBezTo>
                    <a:pt x="79" y="3"/>
                    <a:pt x="78" y="6"/>
                    <a:pt x="74" y="5"/>
                  </a:cubicBezTo>
                  <a:cubicBezTo>
                    <a:pt x="70" y="4"/>
                    <a:pt x="56" y="3"/>
                    <a:pt x="53" y="4"/>
                  </a:cubicBezTo>
                  <a:cubicBezTo>
                    <a:pt x="50" y="5"/>
                    <a:pt x="45" y="2"/>
                    <a:pt x="43" y="1"/>
                  </a:cubicBezTo>
                  <a:cubicBezTo>
                    <a:pt x="41" y="0"/>
                    <a:pt x="35" y="1"/>
                    <a:pt x="34" y="4"/>
                  </a:cubicBezTo>
                  <a:cubicBezTo>
                    <a:pt x="34" y="7"/>
                    <a:pt x="31" y="7"/>
                    <a:pt x="27" y="5"/>
                  </a:cubicBezTo>
                  <a:cubicBezTo>
                    <a:pt x="23" y="3"/>
                    <a:pt x="16" y="3"/>
                    <a:pt x="16" y="5"/>
                  </a:cubicBezTo>
                  <a:cubicBezTo>
                    <a:pt x="16" y="8"/>
                    <a:pt x="13" y="10"/>
                    <a:pt x="11" y="11"/>
                  </a:cubicBezTo>
                  <a:cubicBezTo>
                    <a:pt x="11" y="11"/>
                    <a:pt x="10" y="13"/>
                    <a:pt x="9" y="15"/>
                  </a:cubicBezTo>
                  <a:cubicBezTo>
                    <a:pt x="10" y="16"/>
                    <a:pt x="11" y="17"/>
                    <a:pt x="12" y="18"/>
                  </a:cubicBezTo>
                  <a:cubicBezTo>
                    <a:pt x="13" y="20"/>
                    <a:pt x="18" y="20"/>
                    <a:pt x="18" y="18"/>
                  </a:cubicBezTo>
                  <a:cubicBezTo>
                    <a:pt x="19" y="16"/>
                    <a:pt x="25" y="20"/>
                    <a:pt x="29" y="23"/>
                  </a:cubicBezTo>
                  <a:cubicBezTo>
                    <a:pt x="33" y="26"/>
                    <a:pt x="27" y="24"/>
                    <a:pt x="26" y="27"/>
                  </a:cubicBezTo>
                  <a:cubicBezTo>
                    <a:pt x="24" y="30"/>
                    <a:pt x="19" y="27"/>
                    <a:pt x="18" y="28"/>
                  </a:cubicBezTo>
                  <a:cubicBezTo>
                    <a:pt x="17" y="29"/>
                    <a:pt x="9" y="30"/>
                    <a:pt x="6" y="30"/>
                  </a:cubicBezTo>
                  <a:cubicBezTo>
                    <a:pt x="4" y="29"/>
                    <a:pt x="0" y="33"/>
                    <a:pt x="1" y="35"/>
                  </a:cubicBezTo>
                  <a:cubicBezTo>
                    <a:pt x="1" y="36"/>
                    <a:pt x="9" y="34"/>
                    <a:pt x="12" y="35"/>
                  </a:cubicBezTo>
                  <a:cubicBezTo>
                    <a:pt x="15" y="37"/>
                    <a:pt x="18" y="34"/>
                    <a:pt x="19" y="36"/>
                  </a:cubicBezTo>
                  <a:cubicBezTo>
                    <a:pt x="21" y="38"/>
                    <a:pt x="24" y="36"/>
                    <a:pt x="26" y="37"/>
                  </a:cubicBezTo>
                  <a:cubicBezTo>
                    <a:pt x="28" y="38"/>
                    <a:pt x="36" y="36"/>
                    <a:pt x="37" y="36"/>
                  </a:cubicBezTo>
                  <a:cubicBezTo>
                    <a:pt x="38" y="35"/>
                    <a:pt x="38" y="34"/>
                    <a:pt x="38" y="32"/>
                  </a:cubicBezTo>
                  <a:cubicBezTo>
                    <a:pt x="38" y="30"/>
                    <a:pt x="40" y="31"/>
                    <a:pt x="41" y="30"/>
                  </a:cubicBezTo>
                  <a:cubicBezTo>
                    <a:pt x="43" y="30"/>
                    <a:pt x="44" y="27"/>
                    <a:pt x="46" y="27"/>
                  </a:cubicBezTo>
                  <a:cubicBezTo>
                    <a:pt x="47" y="27"/>
                    <a:pt x="49" y="25"/>
                    <a:pt x="51" y="26"/>
                  </a:cubicBezTo>
                  <a:cubicBezTo>
                    <a:pt x="52" y="26"/>
                    <a:pt x="54" y="29"/>
                    <a:pt x="56" y="27"/>
                  </a:cubicBezTo>
                  <a:cubicBezTo>
                    <a:pt x="57" y="26"/>
                    <a:pt x="58" y="27"/>
                    <a:pt x="61" y="24"/>
                  </a:cubicBezTo>
                  <a:cubicBezTo>
                    <a:pt x="63" y="21"/>
                    <a:pt x="65" y="22"/>
                    <a:pt x="68" y="22"/>
                  </a:cubicBezTo>
                  <a:cubicBezTo>
                    <a:pt x="72" y="23"/>
                    <a:pt x="73" y="21"/>
                    <a:pt x="74" y="19"/>
                  </a:cubicBezTo>
                  <a:cubicBezTo>
                    <a:pt x="75" y="16"/>
                    <a:pt x="79" y="16"/>
                    <a:pt x="80" y="15"/>
                  </a:cubicBezTo>
                  <a:cubicBezTo>
                    <a:pt x="82" y="14"/>
                    <a:pt x="86" y="12"/>
                    <a:pt x="88" y="11"/>
                  </a:cubicBezTo>
                  <a:cubicBezTo>
                    <a:pt x="88" y="11"/>
                    <a:pt x="88" y="11"/>
                    <a:pt x="88" y="10"/>
                  </a:cubicBezTo>
                  <a:cubicBezTo>
                    <a:pt x="85" y="7"/>
                    <a:pt x="84" y="10"/>
                    <a:pt x="82" y="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3723572B-F8D6-4FC6-B327-AE73DB6B6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9563" y="4739821"/>
              <a:ext cx="193675" cy="87313"/>
            </a:xfrm>
            <a:custGeom>
              <a:avLst/>
              <a:gdLst>
                <a:gd name="T0" fmla="*/ 23 w 56"/>
                <a:gd name="T1" fmla="*/ 20 h 25"/>
                <a:gd name="T2" fmla="*/ 28 w 56"/>
                <a:gd name="T3" fmla="*/ 24 h 25"/>
                <a:gd name="T4" fmla="*/ 29 w 56"/>
                <a:gd name="T5" fmla="*/ 25 h 25"/>
                <a:gd name="T6" fmla="*/ 37 w 56"/>
                <a:gd name="T7" fmla="*/ 23 h 25"/>
                <a:gd name="T8" fmla="*/ 44 w 56"/>
                <a:gd name="T9" fmla="*/ 24 h 25"/>
                <a:gd name="T10" fmla="*/ 43 w 56"/>
                <a:gd name="T11" fmla="*/ 22 h 25"/>
                <a:gd name="T12" fmla="*/ 49 w 56"/>
                <a:gd name="T13" fmla="*/ 24 h 25"/>
                <a:gd name="T14" fmla="*/ 55 w 56"/>
                <a:gd name="T15" fmla="*/ 24 h 25"/>
                <a:gd name="T16" fmla="*/ 52 w 56"/>
                <a:gd name="T17" fmla="*/ 21 h 25"/>
                <a:gd name="T18" fmla="*/ 54 w 56"/>
                <a:gd name="T19" fmla="*/ 18 h 25"/>
                <a:gd name="T20" fmla="*/ 49 w 56"/>
                <a:gd name="T21" fmla="*/ 15 h 25"/>
                <a:gd name="T22" fmla="*/ 47 w 56"/>
                <a:gd name="T23" fmla="*/ 10 h 25"/>
                <a:gd name="T24" fmla="*/ 44 w 56"/>
                <a:gd name="T25" fmla="*/ 9 h 25"/>
                <a:gd name="T26" fmla="*/ 36 w 56"/>
                <a:gd name="T27" fmla="*/ 10 h 25"/>
                <a:gd name="T28" fmla="*/ 31 w 56"/>
                <a:gd name="T29" fmla="*/ 8 h 25"/>
                <a:gd name="T30" fmla="*/ 26 w 56"/>
                <a:gd name="T31" fmla="*/ 4 h 25"/>
                <a:gd name="T32" fmla="*/ 13 w 56"/>
                <a:gd name="T33" fmla="*/ 3 h 25"/>
                <a:gd name="T34" fmla="*/ 4 w 56"/>
                <a:gd name="T35" fmla="*/ 1 h 25"/>
                <a:gd name="T36" fmla="*/ 0 w 56"/>
                <a:gd name="T37" fmla="*/ 2 h 25"/>
                <a:gd name="T38" fmla="*/ 13 w 56"/>
                <a:gd name="T39" fmla="*/ 9 h 25"/>
                <a:gd name="T40" fmla="*/ 16 w 56"/>
                <a:gd name="T41" fmla="*/ 17 h 25"/>
                <a:gd name="T42" fmla="*/ 14 w 56"/>
                <a:gd name="T43" fmla="*/ 20 h 25"/>
                <a:gd name="T44" fmla="*/ 23 w 56"/>
                <a:gd name="T45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25">
                  <a:moveTo>
                    <a:pt x="23" y="20"/>
                  </a:moveTo>
                  <a:cubicBezTo>
                    <a:pt x="25" y="18"/>
                    <a:pt x="26" y="21"/>
                    <a:pt x="28" y="24"/>
                  </a:cubicBezTo>
                  <a:cubicBezTo>
                    <a:pt x="28" y="24"/>
                    <a:pt x="28" y="25"/>
                    <a:pt x="29" y="25"/>
                  </a:cubicBezTo>
                  <a:cubicBezTo>
                    <a:pt x="32" y="24"/>
                    <a:pt x="34" y="23"/>
                    <a:pt x="37" y="23"/>
                  </a:cubicBezTo>
                  <a:cubicBezTo>
                    <a:pt x="39" y="23"/>
                    <a:pt x="42" y="23"/>
                    <a:pt x="44" y="24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4" y="21"/>
                    <a:pt x="48" y="23"/>
                    <a:pt x="49" y="24"/>
                  </a:cubicBezTo>
                  <a:cubicBezTo>
                    <a:pt x="50" y="25"/>
                    <a:pt x="54" y="25"/>
                    <a:pt x="55" y="24"/>
                  </a:cubicBezTo>
                  <a:cubicBezTo>
                    <a:pt x="56" y="23"/>
                    <a:pt x="53" y="22"/>
                    <a:pt x="52" y="21"/>
                  </a:cubicBezTo>
                  <a:cubicBezTo>
                    <a:pt x="52" y="20"/>
                    <a:pt x="53" y="19"/>
                    <a:pt x="54" y="18"/>
                  </a:cubicBezTo>
                  <a:cubicBezTo>
                    <a:pt x="52" y="17"/>
                    <a:pt x="50" y="15"/>
                    <a:pt x="49" y="15"/>
                  </a:cubicBezTo>
                  <a:cubicBezTo>
                    <a:pt x="48" y="15"/>
                    <a:pt x="48" y="10"/>
                    <a:pt x="47" y="10"/>
                  </a:cubicBezTo>
                  <a:cubicBezTo>
                    <a:pt x="45" y="10"/>
                    <a:pt x="45" y="9"/>
                    <a:pt x="44" y="9"/>
                  </a:cubicBezTo>
                  <a:cubicBezTo>
                    <a:pt x="42" y="9"/>
                    <a:pt x="37" y="9"/>
                    <a:pt x="36" y="10"/>
                  </a:cubicBezTo>
                  <a:cubicBezTo>
                    <a:pt x="34" y="11"/>
                    <a:pt x="32" y="8"/>
                    <a:pt x="31" y="8"/>
                  </a:cubicBezTo>
                  <a:cubicBezTo>
                    <a:pt x="29" y="8"/>
                    <a:pt x="27" y="6"/>
                    <a:pt x="26" y="4"/>
                  </a:cubicBezTo>
                  <a:cubicBezTo>
                    <a:pt x="25" y="3"/>
                    <a:pt x="16" y="5"/>
                    <a:pt x="13" y="3"/>
                  </a:cubicBezTo>
                  <a:cubicBezTo>
                    <a:pt x="11" y="2"/>
                    <a:pt x="6" y="0"/>
                    <a:pt x="4" y="1"/>
                  </a:cubicBezTo>
                  <a:cubicBezTo>
                    <a:pt x="3" y="1"/>
                    <a:pt x="2" y="1"/>
                    <a:pt x="0" y="2"/>
                  </a:cubicBezTo>
                  <a:cubicBezTo>
                    <a:pt x="5" y="5"/>
                    <a:pt x="12" y="4"/>
                    <a:pt x="13" y="9"/>
                  </a:cubicBezTo>
                  <a:cubicBezTo>
                    <a:pt x="14" y="15"/>
                    <a:pt x="17" y="12"/>
                    <a:pt x="16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8" y="20"/>
                    <a:pt x="21" y="20"/>
                    <a:pt x="23" y="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A4ED0EC3-327E-4E0F-9C99-5892164010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3800" y="4789034"/>
              <a:ext cx="523875" cy="207963"/>
            </a:xfrm>
            <a:custGeom>
              <a:avLst/>
              <a:gdLst>
                <a:gd name="T0" fmla="*/ 147 w 151"/>
                <a:gd name="T1" fmla="*/ 42 h 60"/>
                <a:gd name="T2" fmla="*/ 147 w 151"/>
                <a:gd name="T3" fmla="*/ 33 h 60"/>
                <a:gd name="T4" fmla="*/ 147 w 151"/>
                <a:gd name="T5" fmla="*/ 27 h 60"/>
                <a:gd name="T6" fmla="*/ 149 w 151"/>
                <a:gd name="T7" fmla="*/ 23 h 60"/>
                <a:gd name="T8" fmla="*/ 148 w 151"/>
                <a:gd name="T9" fmla="*/ 20 h 60"/>
                <a:gd name="T10" fmla="*/ 141 w 151"/>
                <a:gd name="T11" fmla="*/ 17 h 60"/>
                <a:gd name="T12" fmla="*/ 139 w 151"/>
                <a:gd name="T13" fmla="*/ 10 h 60"/>
                <a:gd name="T14" fmla="*/ 134 w 151"/>
                <a:gd name="T15" fmla="*/ 6 h 60"/>
                <a:gd name="T16" fmla="*/ 125 w 151"/>
                <a:gd name="T17" fmla="*/ 6 h 60"/>
                <a:gd name="T18" fmla="*/ 110 w 151"/>
                <a:gd name="T19" fmla="*/ 11 h 60"/>
                <a:gd name="T20" fmla="*/ 96 w 151"/>
                <a:gd name="T21" fmla="*/ 11 h 60"/>
                <a:gd name="T22" fmla="*/ 87 w 151"/>
                <a:gd name="T23" fmla="*/ 8 h 60"/>
                <a:gd name="T24" fmla="*/ 80 w 151"/>
                <a:gd name="T25" fmla="*/ 5 h 60"/>
                <a:gd name="T26" fmla="*/ 68 w 151"/>
                <a:gd name="T27" fmla="*/ 2 h 60"/>
                <a:gd name="T28" fmla="*/ 43 w 151"/>
                <a:gd name="T29" fmla="*/ 9 h 60"/>
                <a:gd name="T30" fmla="*/ 26 w 151"/>
                <a:gd name="T31" fmla="*/ 10 h 60"/>
                <a:gd name="T32" fmla="*/ 22 w 151"/>
                <a:gd name="T33" fmla="*/ 16 h 60"/>
                <a:gd name="T34" fmla="*/ 5 w 151"/>
                <a:gd name="T35" fmla="*/ 18 h 60"/>
                <a:gd name="T36" fmla="*/ 3 w 151"/>
                <a:gd name="T37" fmla="*/ 24 h 60"/>
                <a:gd name="T38" fmla="*/ 6 w 151"/>
                <a:gd name="T39" fmla="*/ 26 h 60"/>
                <a:gd name="T40" fmla="*/ 7 w 151"/>
                <a:gd name="T41" fmla="*/ 32 h 60"/>
                <a:gd name="T42" fmla="*/ 7 w 151"/>
                <a:gd name="T43" fmla="*/ 38 h 60"/>
                <a:gd name="T44" fmla="*/ 7 w 151"/>
                <a:gd name="T45" fmla="*/ 42 h 60"/>
                <a:gd name="T46" fmla="*/ 11 w 151"/>
                <a:gd name="T47" fmla="*/ 46 h 60"/>
                <a:gd name="T48" fmla="*/ 17 w 151"/>
                <a:gd name="T49" fmla="*/ 49 h 60"/>
                <a:gd name="T50" fmla="*/ 21 w 151"/>
                <a:gd name="T51" fmla="*/ 50 h 60"/>
                <a:gd name="T52" fmla="*/ 26 w 151"/>
                <a:gd name="T53" fmla="*/ 56 h 60"/>
                <a:gd name="T54" fmla="*/ 36 w 151"/>
                <a:gd name="T55" fmla="*/ 54 h 60"/>
                <a:gd name="T56" fmla="*/ 42 w 151"/>
                <a:gd name="T57" fmla="*/ 51 h 60"/>
                <a:gd name="T58" fmla="*/ 53 w 151"/>
                <a:gd name="T59" fmla="*/ 57 h 60"/>
                <a:gd name="T60" fmla="*/ 62 w 151"/>
                <a:gd name="T61" fmla="*/ 56 h 60"/>
                <a:gd name="T62" fmla="*/ 69 w 151"/>
                <a:gd name="T63" fmla="*/ 51 h 60"/>
                <a:gd name="T64" fmla="*/ 75 w 151"/>
                <a:gd name="T65" fmla="*/ 53 h 60"/>
                <a:gd name="T66" fmla="*/ 82 w 151"/>
                <a:gd name="T67" fmla="*/ 51 h 60"/>
                <a:gd name="T68" fmla="*/ 79 w 151"/>
                <a:gd name="T69" fmla="*/ 57 h 60"/>
                <a:gd name="T70" fmla="*/ 80 w 151"/>
                <a:gd name="T71" fmla="*/ 60 h 60"/>
                <a:gd name="T72" fmla="*/ 84 w 151"/>
                <a:gd name="T73" fmla="*/ 54 h 60"/>
                <a:gd name="T74" fmla="*/ 88 w 151"/>
                <a:gd name="T75" fmla="*/ 53 h 60"/>
                <a:gd name="T76" fmla="*/ 95 w 151"/>
                <a:gd name="T77" fmla="*/ 53 h 60"/>
                <a:gd name="T78" fmla="*/ 100 w 151"/>
                <a:gd name="T79" fmla="*/ 52 h 60"/>
                <a:gd name="T80" fmla="*/ 109 w 151"/>
                <a:gd name="T81" fmla="*/ 52 h 60"/>
                <a:gd name="T82" fmla="*/ 120 w 151"/>
                <a:gd name="T83" fmla="*/ 49 h 60"/>
                <a:gd name="T84" fmla="*/ 129 w 151"/>
                <a:gd name="T85" fmla="*/ 47 h 60"/>
                <a:gd name="T86" fmla="*/ 132 w 151"/>
                <a:gd name="T87" fmla="*/ 48 h 60"/>
                <a:gd name="T88" fmla="*/ 135 w 151"/>
                <a:gd name="T89" fmla="*/ 46 h 60"/>
                <a:gd name="T90" fmla="*/ 143 w 151"/>
                <a:gd name="T91" fmla="*/ 47 h 60"/>
                <a:gd name="T92" fmla="*/ 151 w 151"/>
                <a:gd name="T93" fmla="*/ 48 h 60"/>
                <a:gd name="T94" fmla="*/ 147 w 151"/>
                <a:gd name="T95" fmla="*/ 42 h 60"/>
                <a:gd name="T96" fmla="*/ 13 w 151"/>
                <a:gd name="T97" fmla="*/ 11 h 60"/>
                <a:gd name="T98" fmla="*/ 24 w 151"/>
                <a:gd name="T99" fmla="*/ 10 h 60"/>
                <a:gd name="T100" fmla="*/ 18 w 151"/>
                <a:gd name="T101" fmla="*/ 5 h 60"/>
                <a:gd name="T102" fmla="*/ 16 w 151"/>
                <a:gd name="T103" fmla="*/ 1 h 60"/>
                <a:gd name="T104" fmla="*/ 13 w 151"/>
                <a:gd name="T105" fmla="*/ 2 h 60"/>
                <a:gd name="T106" fmla="*/ 5 w 151"/>
                <a:gd name="T107" fmla="*/ 2 h 60"/>
                <a:gd name="T108" fmla="*/ 5 w 151"/>
                <a:gd name="T109" fmla="*/ 7 h 60"/>
                <a:gd name="T110" fmla="*/ 3 w 151"/>
                <a:gd name="T111" fmla="*/ 11 h 60"/>
                <a:gd name="T112" fmla="*/ 1 w 151"/>
                <a:gd name="T113" fmla="*/ 14 h 60"/>
                <a:gd name="T114" fmla="*/ 6 w 151"/>
                <a:gd name="T115" fmla="*/ 16 h 60"/>
                <a:gd name="T116" fmla="*/ 13 w 151"/>
                <a:gd name="T117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1" h="60">
                  <a:moveTo>
                    <a:pt x="147" y="42"/>
                  </a:moveTo>
                  <a:cubicBezTo>
                    <a:pt x="146" y="42"/>
                    <a:pt x="148" y="35"/>
                    <a:pt x="147" y="33"/>
                  </a:cubicBezTo>
                  <a:cubicBezTo>
                    <a:pt x="147" y="32"/>
                    <a:pt x="145" y="27"/>
                    <a:pt x="147" y="27"/>
                  </a:cubicBezTo>
                  <a:cubicBezTo>
                    <a:pt x="149" y="27"/>
                    <a:pt x="147" y="23"/>
                    <a:pt x="149" y="23"/>
                  </a:cubicBezTo>
                  <a:cubicBezTo>
                    <a:pt x="149" y="21"/>
                    <a:pt x="148" y="20"/>
                    <a:pt x="148" y="20"/>
                  </a:cubicBezTo>
                  <a:cubicBezTo>
                    <a:pt x="146" y="19"/>
                    <a:pt x="143" y="21"/>
                    <a:pt x="141" y="17"/>
                  </a:cubicBezTo>
                  <a:cubicBezTo>
                    <a:pt x="140" y="14"/>
                    <a:pt x="141" y="13"/>
                    <a:pt x="139" y="10"/>
                  </a:cubicBezTo>
                  <a:cubicBezTo>
                    <a:pt x="137" y="7"/>
                    <a:pt x="136" y="4"/>
                    <a:pt x="134" y="6"/>
                  </a:cubicBezTo>
                  <a:cubicBezTo>
                    <a:pt x="132" y="6"/>
                    <a:pt x="129" y="6"/>
                    <a:pt x="125" y="6"/>
                  </a:cubicBezTo>
                  <a:cubicBezTo>
                    <a:pt x="121" y="9"/>
                    <a:pt x="113" y="12"/>
                    <a:pt x="110" y="11"/>
                  </a:cubicBezTo>
                  <a:cubicBezTo>
                    <a:pt x="107" y="10"/>
                    <a:pt x="101" y="11"/>
                    <a:pt x="96" y="11"/>
                  </a:cubicBezTo>
                  <a:cubicBezTo>
                    <a:pt x="92" y="11"/>
                    <a:pt x="90" y="8"/>
                    <a:pt x="87" y="8"/>
                  </a:cubicBezTo>
                  <a:cubicBezTo>
                    <a:pt x="83" y="8"/>
                    <a:pt x="83" y="5"/>
                    <a:pt x="80" y="5"/>
                  </a:cubicBezTo>
                  <a:cubicBezTo>
                    <a:pt x="76" y="5"/>
                    <a:pt x="79" y="3"/>
                    <a:pt x="68" y="2"/>
                  </a:cubicBezTo>
                  <a:cubicBezTo>
                    <a:pt x="56" y="0"/>
                    <a:pt x="47" y="6"/>
                    <a:pt x="43" y="9"/>
                  </a:cubicBezTo>
                  <a:cubicBezTo>
                    <a:pt x="40" y="12"/>
                    <a:pt x="27" y="9"/>
                    <a:pt x="26" y="10"/>
                  </a:cubicBezTo>
                  <a:cubicBezTo>
                    <a:pt x="24" y="11"/>
                    <a:pt x="26" y="15"/>
                    <a:pt x="22" y="16"/>
                  </a:cubicBezTo>
                  <a:cubicBezTo>
                    <a:pt x="17" y="18"/>
                    <a:pt x="8" y="16"/>
                    <a:pt x="5" y="18"/>
                  </a:cubicBezTo>
                  <a:cubicBezTo>
                    <a:pt x="1" y="19"/>
                    <a:pt x="0" y="24"/>
                    <a:pt x="3" y="24"/>
                  </a:cubicBezTo>
                  <a:cubicBezTo>
                    <a:pt x="6" y="23"/>
                    <a:pt x="7" y="25"/>
                    <a:pt x="6" y="26"/>
                  </a:cubicBezTo>
                  <a:cubicBezTo>
                    <a:pt x="5" y="27"/>
                    <a:pt x="9" y="31"/>
                    <a:pt x="7" y="32"/>
                  </a:cubicBezTo>
                  <a:cubicBezTo>
                    <a:pt x="5" y="33"/>
                    <a:pt x="5" y="36"/>
                    <a:pt x="7" y="38"/>
                  </a:cubicBezTo>
                  <a:cubicBezTo>
                    <a:pt x="9" y="39"/>
                    <a:pt x="10" y="42"/>
                    <a:pt x="7" y="42"/>
                  </a:cubicBezTo>
                  <a:cubicBezTo>
                    <a:pt x="5" y="42"/>
                    <a:pt x="11" y="45"/>
                    <a:pt x="11" y="46"/>
                  </a:cubicBezTo>
                  <a:cubicBezTo>
                    <a:pt x="11" y="47"/>
                    <a:pt x="17" y="48"/>
                    <a:pt x="17" y="49"/>
                  </a:cubicBezTo>
                  <a:cubicBezTo>
                    <a:pt x="17" y="51"/>
                    <a:pt x="18" y="51"/>
                    <a:pt x="21" y="50"/>
                  </a:cubicBezTo>
                  <a:cubicBezTo>
                    <a:pt x="23" y="50"/>
                    <a:pt x="24" y="53"/>
                    <a:pt x="26" y="56"/>
                  </a:cubicBezTo>
                  <a:cubicBezTo>
                    <a:pt x="27" y="58"/>
                    <a:pt x="36" y="56"/>
                    <a:pt x="36" y="54"/>
                  </a:cubicBezTo>
                  <a:cubicBezTo>
                    <a:pt x="36" y="51"/>
                    <a:pt x="39" y="50"/>
                    <a:pt x="42" y="51"/>
                  </a:cubicBezTo>
                  <a:cubicBezTo>
                    <a:pt x="46" y="51"/>
                    <a:pt x="51" y="56"/>
                    <a:pt x="53" y="57"/>
                  </a:cubicBezTo>
                  <a:cubicBezTo>
                    <a:pt x="55" y="58"/>
                    <a:pt x="59" y="56"/>
                    <a:pt x="62" y="56"/>
                  </a:cubicBezTo>
                  <a:cubicBezTo>
                    <a:pt x="64" y="56"/>
                    <a:pt x="68" y="52"/>
                    <a:pt x="69" y="51"/>
                  </a:cubicBezTo>
                  <a:cubicBezTo>
                    <a:pt x="71" y="50"/>
                    <a:pt x="73" y="54"/>
                    <a:pt x="75" y="53"/>
                  </a:cubicBezTo>
                  <a:cubicBezTo>
                    <a:pt x="78" y="51"/>
                    <a:pt x="80" y="50"/>
                    <a:pt x="82" y="51"/>
                  </a:cubicBezTo>
                  <a:cubicBezTo>
                    <a:pt x="83" y="52"/>
                    <a:pt x="78" y="55"/>
                    <a:pt x="79" y="57"/>
                  </a:cubicBezTo>
                  <a:cubicBezTo>
                    <a:pt x="80" y="58"/>
                    <a:pt x="80" y="59"/>
                    <a:pt x="80" y="60"/>
                  </a:cubicBezTo>
                  <a:cubicBezTo>
                    <a:pt x="85" y="59"/>
                    <a:pt x="84" y="56"/>
                    <a:pt x="84" y="54"/>
                  </a:cubicBezTo>
                  <a:cubicBezTo>
                    <a:pt x="85" y="53"/>
                    <a:pt x="86" y="51"/>
                    <a:pt x="88" y="53"/>
                  </a:cubicBezTo>
                  <a:cubicBezTo>
                    <a:pt x="89" y="54"/>
                    <a:pt x="91" y="54"/>
                    <a:pt x="95" y="53"/>
                  </a:cubicBezTo>
                  <a:cubicBezTo>
                    <a:pt x="98" y="51"/>
                    <a:pt x="99" y="50"/>
                    <a:pt x="100" y="52"/>
                  </a:cubicBezTo>
                  <a:cubicBezTo>
                    <a:pt x="101" y="53"/>
                    <a:pt x="104" y="52"/>
                    <a:pt x="109" y="52"/>
                  </a:cubicBezTo>
                  <a:cubicBezTo>
                    <a:pt x="114" y="52"/>
                    <a:pt x="115" y="48"/>
                    <a:pt x="120" y="49"/>
                  </a:cubicBezTo>
                  <a:cubicBezTo>
                    <a:pt x="125" y="49"/>
                    <a:pt x="129" y="47"/>
                    <a:pt x="129" y="47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3" y="47"/>
                    <a:pt x="133" y="46"/>
                    <a:pt x="135" y="46"/>
                  </a:cubicBezTo>
                  <a:cubicBezTo>
                    <a:pt x="139" y="45"/>
                    <a:pt x="141" y="48"/>
                    <a:pt x="143" y="47"/>
                  </a:cubicBezTo>
                  <a:cubicBezTo>
                    <a:pt x="144" y="46"/>
                    <a:pt x="151" y="53"/>
                    <a:pt x="151" y="48"/>
                  </a:cubicBezTo>
                  <a:cubicBezTo>
                    <a:pt x="151" y="47"/>
                    <a:pt x="149" y="42"/>
                    <a:pt x="147" y="42"/>
                  </a:cubicBezTo>
                  <a:close/>
                  <a:moveTo>
                    <a:pt x="13" y="11"/>
                  </a:moveTo>
                  <a:cubicBezTo>
                    <a:pt x="16" y="10"/>
                    <a:pt x="23" y="12"/>
                    <a:pt x="24" y="10"/>
                  </a:cubicBezTo>
                  <a:cubicBezTo>
                    <a:pt x="26" y="9"/>
                    <a:pt x="20" y="7"/>
                    <a:pt x="18" y="5"/>
                  </a:cubicBezTo>
                  <a:cubicBezTo>
                    <a:pt x="17" y="4"/>
                    <a:pt x="16" y="3"/>
                    <a:pt x="16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1" y="1"/>
                    <a:pt x="6" y="1"/>
                    <a:pt x="5" y="2"/>
                  </a:cubicBezTo>
                  <a:cubicBezTo>
                    <a:pt x="4" y="2"/>
                    <a:pt x="5" y="5"/>
                    <a:pt x="5" y="7"/>
                  </a:cubicBezTo>
                  <a:cubicBezTo>
                    <a:pt x="5" y="9"/>
                    <a:pt x="3" y="10"/>
                    <a:pt x="3" y="11"/>
                  </a:cubicBezTo>
                  <a:cubicBezTo>
                    <a:pt x="3" y="12"/>
                    <a:pt x="2" y="13"/>
                    <a:pt x="1" y="14"/>
                  </a:cubicBezTo>
                  <a:cubicBezTo>
                    <a:pt x="3" y="15"/>
                    <a:pt x="4" y="16"/>
                    <a:pt x="6" y="16"/>
                  </a:cubicBezTo>
                  <a:cubicBezTo>
                    <a:pt x="9" y="16"/>
                    <a:pt x="10" y="12"/>
                    <a:pt x="13" y="1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FF40A47E-97D5-4A00-85A6-4603A6EA4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9063" y="5001759"/>
              <a:ext cx="65088" cy="61913"/>
            </a:xfrm>
            <a:custGeom>
              <a:avLst/>
              <a:gdLst>
                <a:gd name="T0" fmla="*/ 9 w 19"/>
                <a:gd name="T1" fmla="*/ 0 h 18"/>
                <a:gd name="T2" fmla="*/ 0 w 19"/>
                <a:gd name="T3" fmla="*/ 5 h 18"/>
                <a:gd name="T4" fmla="*/ 1 w 19"/>
                <a:gd name="T5" fmla="*/ 7 h 18"/>
                <a:gd name="T6" fmla="*/ 6 w 19"/>
                <a:gd name="T7" fmla="*/ 13 h 18"/>
                <a:gd name="T8" fmla="*/ 7 w 19"/>
                <a:gd name="T9" fmla="*/ 18 h 18"/>
                <a:gd name="T10" fmla="*/ 10 w 19"/>
                <a:gd name="T11" fmla="*/ 17 h 18"/>
                <a:gd name="T12" fmla="*/ 19 w 19"/>
                <a:gd name="T13" fmla="*/ 8 h 18"/>
                <a:gd name="T14" fmla="*/ 9 w 19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8">
                  <a:moveTo>
                    <a:pt x="9" y="0"/>
                  </a:moveTo>
                  <a:cubicBezTo>
                    <a:pt x="6" y="0"/>
                    <a:pt x="1" y="3"/>
                    <a:pt x="0" y="5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2" y="10"/>
                    <a:pt x="4" y="12"/>
                    <a:pt x="6" y="13"/>
                  </a:cubicBezTo>
                  <a:cubicBezTo>
                    <a:pt x="8" y="14"/>
                    <a:pt x="7" y="16"/>
                    <a:pt x="7" y="18"/>
                  </a:cubicBezTo>
                  <a:cubicBezTo>
                    <a:pt x="8" y="17"/>
                    <a:pt x="10" y="17"/>
                    <a:pt x="10" y="17"/>
                  </a:cubicBezTo>
                  <a:cubicBezTo>
                    <a:pt x="13" y="17"/>
                    <a:pt x="18" y="10"/>
                    <a:pt x="19" y="8"/>
                  </a:cubicBezTo>
                  <a:cubicBezTo>
                    <a:pt x="19" y="6"/>
                    <a:pt x="12" y="0"/>
                    <a:pt x="9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C85AF8A2-47BF-453B-999A-C52451B96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950" y="4768396"/>
              <a:ext cx="195263" cy="180975"/>
            </a:xfrm>
            <a:custGeom>
              <a:avLst/>
              <a:gdLst>
                <a:gd name="T0" fmla="*/ 53 w 56"/>
                <a:gd name="T1" fmla="*/ 2 h 52"/>
                <a:gd name="T2" fmla="*/ 47 w 56"/>
                <a:gd name="T3" fmla="*/ 0 h 52"/>
                <a:gd name="T4" fmla="*/ 42 w 56"/>
                <a:gd name="T5" fmla="*/ 6 h 52"/>
                <a:gd name="T6" fmla="*/ 36 w 56"/>
                <a:gd name="T7" fmla="*/ 10 h 52"/>
                <a:gd name="T8" fmla="*/ 33 w 56"/>
                <a:gd name="T9" fmla="*/ 13 h 52"/>
                <a:gd name="T10" fmla="*/ 28 w 56"/>
                <a:gd name="T11" fmla="*/ 15 h 52"/>
                <a:gd name="T12" fmla="*/ 23 w 56"/>
                <a:gd name="T13" fmla="*/ 13 h 52"/>
                <a:gd name="T14" fmla="*/ 18 w 56"/>
                <a:gd name="T15" fmla="*/ 18 h 52"/>
                <a:gd name="T16" fmla="*/ 3 w 56"/>
                <a:gd name="T17" fmla="*/ 27 h 52"/>
                <a:gd name="T18" fmla="*/ 0 w 56"/>
                <a:gd name="T19" fmla="*/ 30 h 52"/>
                <a:gd name="T20" fmla="*/ 9 w 56"/>
                <a:gd name="T21" fmla="*/ 35 h 52"/>
                <a:gd name="T22" fmla="*/ 5 w 56"/>
                <a:gd name="T23" fmla="*/ 44 h 52"/>
                <a:gd name="T24" fmla="*/ 6 w 56"/>
                <a:gd name="T25" fmla="*/ 48 h 52"/>
                <a:gd name="T26" fmla="*/ 10 w 56"/>
                <a:gd name="T27" fmla="*/ 50 h 52"/>
                <a:gd name="T28" fmla="*/ 16 w 56"/>
                <a:gd name="T29" fmla="*/ 49 h 52"/>
                <a:gd name="T30" fmla="*/ 18 w 56"/>
                <a:gd name="T31" fmla="*/ 50 h 52"/>
                <a:gd name="T32" fmla="*/ 23 w 56"/>
                <a:gd name="T33" fmla="*/ 47 h 52"/>
                <a:gd name="T34" fmla="*/ 30 w 56"/>
                <a:gd name="T35" fmla="*/ 45 h 52"/>
                <a:gd name="T36" fmla="*/ 35 w 56"/>
                <a:gd name="T37" fmla="*/ 44 h 52"/>
                <a:gd name="T38" fmla="*/ 27 w 56"/>
                <a:gd name="T39" fmla="*/ 37 h 52"/>
                <a:gd name="T40" fmla="*/ 30 w 56"/>
                <a:gd name="T41" fmla="*/ 30 h 52"/>
                <a:gd name="T42" fmla="*/ 44 w 56"/>
                <a:gd name="T43" fmla="*/ 21 h 52"/>
                <a:gd name="T44" fmla="*/ 47 w 56"/>
                <a:gd name="T45" fmla="*/ 11 h 52"/>
                <a:gd name="T46" fmla="*/ 56 w 56"/>
                <a:gd name="T47" fmla="*/ 3 h 52"/>
                <a:gd name="T48" fmla="*/ 53 w 56"/>
                <a:gd name="T4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2">
                  <a:moveTo>
                    <a:pt x="53" y="2"/>
                  </a:moveTo>
                  <a:cubicBezTo>
                    <a:pt x="50" y="3"/>
                    <a:pt x="49" y="0"/>
                    <a:pt x="47" y="0"/>
                  </a:cubicBezTo>
                  <a:cubicBezTo>
                    <a:pt x="44" y="0"/>
                    <a:pt x="45" y="6"/>
                    <a:pt x="42" y="6"/>
                  </a:cubicBezTo>
                  <a:cubicBezTo>
                    <a:pt x="39" y="6"/>
                    <a:pt x="40" y="10"/>
                    <a:pt x="36" y="10"/>
                  </a:cubicBezTo>
                  <a:cubicBezTo>
                    <a:pt x="33" y="11"/>
                    <a:pt x="32" y="11"/>
                    <a:pt x="33" y="13"/>
                  </a:cubicBezTo>
                  <a:cubicBezTo>
                    <a:pt x="35" y="16"/>
                    <a:pt x="31" y="15"/>
                    <a:pt x="28" y="15"/>
                  </a:cubicBezTo>
                  <a:cubicBezTo>
                    <a:pt x="25" y="15"/>
                    <a:pt x="25" y="13"/>
                    <a:pt x="23" y="13"/>
                  </a:cubicBezTo>
                  <a:cubicBezTo>
                    <a:pt x="21" y="13"/>
                    <a:pt x="19" y="16"/>
                    <a:pt x="18" y="18"/>
                  </a:cubicBezTo>
                  <a:cubicBezTo>
                    <a:pt x="16" y="21"/>
                    <a:pt x="6" y="25"/>
                    <a:pt x="3" y="27"/>
                  </a:cubicBezTo>
                  <a:cubicBezTo>
                    <a:pt x="2" y="27"/>
                    <a:pt x="1" y="29"/>
                    <a:pt x="0" y="30"/>
                  </a:cubicBezTo>
                  <a:cubicBezTo>
                    <a:pt x="4" y="31"/>
                    <a:pt x="8" y="33"/>
                    <a:pt x="9" y="35"/>
                  </a:cubicBezTo>
                  <a:cubicBezTo>
                    <a:pt x="12" y="38"/>
                    <a:pt x="7" y="41"/>
                    <a:pt x="5" y="44"/>
                  </a:cubicBezTo>
                  <a:cubicBezTo>
                    <a:pt x="3" y="46"/>
                    <a:pt x="6" y="46"/>
                    <a:pt x="6" y="48"/>
                  </a:cubicBezTo>
                  <a:cubicBezTo>
                    <a:pt x="6" y="51"/>
                    <a:pt x="9" y="52"/>
                    <a:pt x="10" y="50"/>
                  </a:cubicBezTo>
                  <a:cubicBezTo>
                    <a:pt x="11" y="49"/>
                    <a:pt x="13" y="49"/>
                    <a:pt x="16" y="49"/>
                  </a:cubicBezTo>
                  <a:cubicBezTo>
                    <a:pt x="17" y="49"/>
                    <a:pt x="18" y="50"/>
                    <a:pt x="18" y="50"/>
                  </a:cubicBezTo>
                  <a:cubicBezTo>
                    <a:pt x="20" y="49"/>
                    <a:pt x="22" y="47"/>
                    <a:pt x="23" y="47"/>
                  </a:cubicBezTo>
                  <a:cubicBezTo>
                    <a:pt x="24" y="45"/>
                    <a:pt x="27" y="45"/>
                    <a:pt x="30" y="45"/>
                  </a:cubicBezTo>
                  <a:cubicBezTo>
                    <a:pt x="32" y="45"/>
                    <a:pt x="33" y="45"/>
                    <a:pt x="35" y="44"/>
                  </a:cubicBezTo>
                  <a:cubicBezTo>
                    <a:pt x="32" y="40"/>
                    <a:pt x="29" y="38"/>
                    <a:pt x="27" y="37"/>
                  </a:cubicBezTo>
                  <a:cubicBezTo>
                    <a:pt x="25" y="35"/>
                    <a:pt x="26" y="31"/>
                    <a:pt x="30" y="30"/>
                  </a:cubicBezTo>
                  <a:cubicBezTo>
                    <a:pt x="33" y="29"/>
                    <a:pt x="41" y="23"/>
                    <a:pt x="44" y="21"/>
                  </a:cubicBezTo>
                  <a:cubicBezTo>
                    <a:pt x="46" y="20"/>
                    <a:pt x="45" y="15"/>
                    <a:pt x="47" y="11"/>
                  </a:cubicBezTo>
                  <a:cubicBezTo>
                    <a:pt x="48" y="9"/>
                    <a:pt x="52" y="6"/>
                    <a:pt x="56" y="3"/>
                  </a:cubicBezTo>
                  <a:cubicBezTo>
                    <a:pt x="55" y="2"/>
                    <a:pt x="54" y="2"/>
                    <a:pt x="53" y="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B983A721-F9DE-4F7D-A0D0-9E75B904F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7800" y="5174796"/>
              <a:ext cx="214313" cy="125413"/>
            </a:xfrm>
            <a:custGeom>
              <a:avLst/>
              <a:gdLst>
                <a:gd name="T0" fmla="*/ 61 w 62"/>
                <a:gd name="T1" fmla="*/ 23 h 36"/>
                <a:gd name="T2" fmla="*/ 59 w 62"/>
                <a:gd name="T3" fmla="*/ 23 h 36"/>
                <a:gd name="T4" fmla="*/ 48 w 62"/>
                <a:gd name="T5" fmla="*/ 21 h 36"/>
                <a:gd name="T6" fmla="*/ 33 w 62"/>
                <a:gd name="T7" fmla="*/ 15 h 36"/>
                <a:gd name="T8" fmla="*/ 16 w 62"/>
                <a:gd name="T9" fmla="*/ 3 h 36"/>
                <a:gd name="T10" fmla="*/ 10 w 62"/>
                <a:gd name="T11" fmla="*/ 1 h 36"/>
                <a:gd name="T12" fmla="*/ 5 w 62"/>
                <a:gd name="T13" fmla="*/ 3 h 36"/>
                <a:gd name="T14" fmla="*/ 1 w 62"/>
                <a:gd name="T15" fmla="*/ 8 h 36"/>
                <a:gd name="T16" fmla="*/ 0 w 62"/>
                <a:gd name="T17" fmla="*/ 14 h 36"/>
                <a:gd name="T18" fmla="*/ 4 w 62"/>
                <a:gd name="T19" fmla="*/ 17 h 36"/>
                <a:gd name="T20" fmla="*/ 11 w 62"/>
                <a:gd name="T21" fmla="*/ 20 h 36"/>
                <a:gd name="T22" fmla="*/ 17 w 62"/>
                <a:gd name="T23" fmla="*/ 23 h 36"/>
                <a:gd name="T24" fmla="*/ 23 w 62"/>
                <a:gd name="T25" fmla="*/ 27 h 36"/>
                <a:gd name="T26" fmla="*/ 31 w 62"/>
                <a:gd name="T27" fmla="*/ 26 h 36"/>
                <a:gd name="T28" fmla="*/ 35 w 62"/>
                <a:gd name="T29" fmla="*/ 30 h 36"/>
                <a:gd name="T30" fmla="*/ 46 w 62"/>
                <a:gd name="T31" fmla="*/ 34 h 36"/>
                <a:gd name="T32" fmla="*/ 60 w 62"/>
                <a:gd name="T33" fmla="*/ 33 h 36"/>
                <a:gd name="T34" fmla="*/ 60 w 62"/>
                <a:gd name="T35" fmla="*/ 25 h 36"/>
                <a:gd name="T36" fmla="*/ 61 w 62"/>
                <a:gd name="T37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" h="36">
                  <a:moveTo>
                    <a:pt x="61" y="23"/>
                  </a:moveTo>
                  <a:cubicBezTo>
                    <a:pt x="60" y="23"/>
                    <a:pt x="59" y="23"/>
                    <a:pt x="59" y="23"/>
                  </a:cubicBezTo>
                  <a:cubicBezTo>
                    <a:pt x="54" y="23"/>
                    <a:pt x="51" y="21"/>
                    <a:pt x="48" y="21"/>
                  </a:cubicBezTo>
                  <a:cubicBezTo>
                    <a:pt x="45" y="21"/>
                    <a:pt x="36" y="18"/>
                    <a:pt x="33" y="15"/>
                  </a:cubicBezTo>
                  <a:cubicBezTo>
                    <a:pt x="29" y="12"/>
                    <a:pt x="19" y="5"/>
                    <a:pt x="16" y="3"/>
                  </a:cubicBezTo>
                  <a:cubicBezTo>
                    <a:pt x="14" y="0"/>
                    <a:pt x="10" y="0"/>
                    <a:pt x="10" y="1"/>
                  </a:cubicBezTo>
                  <a:cubicBezTo>
                    <a:pt x="10" y="3"/>
                    <a:pt x="8" y="3"/>
                    <a:pt x="5" y="3"/>
                  </a:cubicBezTo>
                  <a:cubicBezTo>
                    <a:pt x="4" y="4"/>
                    <a:pt x="1" y="6"/>
                    <a:pt x="1" y="8"/>
                  </a:cubicBezTo>
                  <a:cubicBezTo>
                    <a:pt x="1" y="9"/>
                    <a:pt x="0" y="12"/>
                    <a:pt x="0" y="14"/>
                  </a:cubicBezTo>
                  <a:cubicBezTo>
                    <a:pt x="0" y="15"/>
                    <a:pt x="3" y="15"/>
                    <a:pt x="4" y="17"/>
                  </a:cubicBezTo>
                  <a:cubicBezTo>
                    <a:pt x="5" y="18"/>
                    <a:pt x="10" y="19"/>
                    <a:pt x="11" y="20"/>
                  </a:cubicBezTo>
                  <a:cubicBezTo>
                    <a:pt x="11" y="21"/>
                    <a:pt x="14" y="23"/>
                    <a:pt x="17" y="23"/>
                  </a:cubicBezTo>
                  <a:cubicBezTo>
                    <a:pt x="19" y="23"/>
                    <a:pt x="22" y="26"/>
                    <a:pt x="23" y="27"/>
                  </a:cubicBezTo>
                  <a:cubicBezTo>
                    <a:pt x="24" y="28"/>
                    <a:pt x="29" y="26"/>
                    <a:pt x="31" y="26"/>
                  </a:cubicBezTo>
                  <a:cubicBezTo>
                    <a:pt x="32" y="26"/>
                    <a:pt x="35" y="29"/>
                    <a:pt x="35" y="30"/>
                  </a:cubicBezTo>
                  <a:cubicBezTo>
                    <a:pt x="36" y="32"/>
                    <a:pt x="44" y="33"/>
                    <a:pt x="46" y="34"/>
                  </a:cubicBezTo>
                  <a:cubicBezTo>
                    <a:pt x="48" y="36"/>
                    <a:pt x="58" y="35"/>
                    <a:pt x="60" y="33"/>
                  </a:cubicBezTo>
                  <a:cubicBezTo>
                    <a:pt x="62" y="31"/>
                    <a:pt x="60" y="28"/>
                    <a:pt x="60" y="25"/>
                  </a:cubicBezTo>
                  <a:cubicBezTo>
                    <a:pt x="60" y="24"/>
                    <a:pt x="60" y="23"/>
                    <a:pt x="61" y="2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FD3A909A-5F9B-4D5E-AD91-47C8CF99B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0538" y="5230359"/>
              <a:ext cx="234950" cy="528638"/>
            </a:xfrm>
            <a:custGeom>
              <a:avLst/>
              <a:gdLst>
                <a:gd name="T0" fmla="*/ 55 w 68"/>
                <a:gd name="T1" fmla="*/ 139 h 152"/>
                <a:gd name="T2" fmla="*/ 53 w 68"/>
                <a:gd name="T3" fmla="*/ 133 h 152"/>
                <a:gd name="T4" fmla="*/ 49 w 68"/>
                <a:gd name="T5" fmla="*/ 123 h 152"/>
                <a:gd name="T6" fmla="*/ 47 w 68"/>
                <a:gd name="T7" fmla="*/ 114 h 152"/>
                <a:gd name="T8" fmla="*/ 48 w 68"/>
                <a:gd name="T9" fmla="*/ 108 h 152"/>
                <a:gd name="T10" fmla="*/ 48 w 68"/>
                <a:gd name="T11" fmla="*/ 105 h 152"/>
                <a:gd name="T12" fmla="*/ 47 w 68"/>
                <a:gd name="T13" fmla="*/ 99 h 152"/>
                <a:gd name="T14" fmla="*/ 41 w 68"/>
                <a:gd name="T15" fmla="*/ 92 h 152"/>
                <a:gd name="T16" fmla="*/ 42 w 68"/>
                <a:gd name="T17" fmla="*/ 79 h 152"/>
                <a:gd name="T18" fmla="*/ 47 w 68"/>
                <a:gd name="T19" fmla="*/ 77 h 152"/>
                <a:gd name="T20" fmla="*/ 53 w 68"/>
                <a:gd name="T21" fmla="*/ 75 h 152"/>
                <a:gd name="T22" fmla="*/ 60 w 68"/>
                <a:gd name="T23" fmla="*/ 71 h 152"/>
                <a:gd name="T24" fmla="*/ 64 w 68"/>
                <a:gd name="T25" fmla="*/ 67 h 152"/>
                <a:gd name="T26" fmla="*/ 68 w 68"/>
                <a:gd name="T27" fmla="*/ 60 h 152"/>
                <a:gd name="T28" fmla="*/ 68 w 68"/>
                <a:gd name="T29" fmla="*/ 60 h 152"/>
                <a:gd name="T30" fmla="*/ 65 w 68"/>
                <a:gd name="T31" fmla="*/ 61 h 152"/>
                <a:gd name="T32" fmla="*/ 60 w 68"/>
                <a:gd name="T33" fmla="*/ 59 h 152"/>
                <a:gd name="T34" fmla="*/ 55 w 68"/>
                <a:gd name="T35" fmla="*/ 56 h 152"/>
                <a:gd name="T36" fmla="*/ 55 w 68"/>
                <a:gd name="T37" fmla="*/ 51 h 152"/>
                <a:gd name="T38" fmla="*/ 52 w 68"/>
                <a:gd name="T39" fmla="*/ 47 h 152"/>
                <a:gd name="T40" fmla="*/ 50 w 68"/>
                <a:gd name="T41" fmla="*/ 41 h 152"/>
                <a:gd name="T42" fmla="*/ 42 w 68"/>
                <a:gd name="T43" fmla="*/ 39 h 152"/>
                <a:gd name="T44" fmla="*/ 41 w 68"/>
                <a:gd name="T45" fmla="*/ 36 h 152"/>
                <a:gd name="T46" fmla="*/ 48 w 68"/>
                <a:gd name="T47" fmla="*/ 24 h 152"/>
                <a:gd name="T48" fmla="*/ 50 w 68"/>
                <a:gd name="T49" fmla="*/ 13 h 152"/>
                <a:gd name="T50" fmla="*/ 46 w 68"/>
                <a:gd name="T51" fmla="*/ 9 h 152"/>
                <a:gd name="T52" fmla="*/ 45 w 68"/>
                <a:gd name="T53" fmla="*/ 4 h 152"/>
                <a:gd name="T54" fmla="*/ 39 w 68"/>
                <a:gd name="T55" fmla="*/ 2 h 152"/>
                <a:gd name="T56" fmla="*/ 38 w 68"/>
                <a:gd name="T57" fmla="*/ 3 h 152"/>
                <a:gd name="T58" fmla="*/ 38 w 68"/>
                <a:gd name="T59" fmla="*/ 3 h 152"/>
                <a:gd name="T60" fmla="*/ 36 w 68"/>
                <a:gd name="T61" fmla="*/ 6 h 152"/>
                <a:gd name="T62" fmla="*/ 37 w 68"/>
                <a:gd name="T63" fmla="*/ 12 h 152"/>
                <a:gd name="T64" fmla="*/ 33 w 68"/>
                <a:gd name="T65" fmla="*/ 12 h 152"/>
                <a:gd name="T66" fmla="*/ 27 w 68"/>
                <a:gd name="T67" fmla="*/ 15 h 152"/>
                <a:gd name="T68" fmla="*/ 21 w 68"/>
                <a:gd name="T69" fmla="*/ 21 h 152"/>
                <a:gd name="T70" fmla="*/ 19 w 68"/>
                <a:gd name="T71" fmla="*/ 31 h 152"/>
                <a:gd name="T72" fmla="*/ 16 w 68"/>
                <a:gd name="T73" fmla="*/ 41 h 152"/>
                <a:gd name="T74" fmla="*/ 10 w 68"/>
                <a:gd name="T75" fmla="*/ 40 h 152"/>
                <a:gd name="T76" fmla="*/ 8 w 68"/>
                <a:gd name="T77" fmla="*/ 48 h 152"/>
                <a:gd name="T78" fmla="*/ 6 w 68"/>
                <a:gd name="T79" fmla="*/ 57 h 152"/>
                <a:gd name="T80" fmla="*/ 2 w 68"/>
                <a:gd name="T81" fmla="*/ 63 h 152"/>
                <a:gd name="T82" fmla="*/ 0 w 68"/>
                <a:gd name="T83" fmla="*/ 65 h 152"/>
                <a:gd name="T84" fmla="*/ 7 w 68"/>
                <a:gd name="T85" fmla="*/ 73 h 152"/>
                <a:gd name="T86" fmla="*/ 16 w 68"/>
                <a:gd name="T87" fmla="*/ 90 h 152"/>
                <a:gd name="T88" fmla="*/ 15 w 68"/>
                <a:gd name="T89" fmla="*/ 103 h 152"/>
                <a:gd name="T90" fmla="*/ 18 w 68"/>
                <a:gd name="T91" fmla="*/ 107 h 152"/>
                <a:gd name="T92" fmla="*/ 26 w 68"/>
                <a:gd name="T93" fmla="*/ 106 h 152"/>
                <a:gd name="T94" fmla="*/ 33 w 68"/>
                <a:gd name="T95" fmla="*/ 98 h 152"/>
                <a:gd name="T96" fmla="*/ 37 w 68"/>
                <a:gd name="T97" fmla="*/ 101 h 152"/>
                <a:gd name="T98" fmla="*/ 40 w 68"/>
                <a:gd name="T99" fmla="*/ 110 h 152"/>
                <a:gd name="T100" fmla="*/ 45 w 68"/>
                <a:gd name="T101" fmla="*/ 127 h 152"/>
                <a:gd name="T102" fmla="*/ 48 w 68"/>
                <a:gd name="T103" fmla="*/ 140 h 152"/>
                <a:gd name="T104" fmla="*/ 49 w 68"/>
                <a:gd name="T105" fmla="*/ 150 h 152"/>
                <a:gd name="T106" fmla="*/ 48 w 68"/>
                <a:gd name="T107" fmla="*/ 152 h 152"/>
                <a:gd name="T108" fmla="*/ 55 w 68"/>
                <a:gd name="T109" fmla="*/ 13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8" h="152">
                  <a:moveTo>
                    <a:pt x="55" y="139"/>
                  </a:moveTo>
                  <a:cubicBezTo>
                    <a:pt x="55" y="135"/>
                    <a:pt x="53" y="135"/>
                    <a:pt x="53" y="133"/>
                  </a:cubicBezTo>
                  <a:cubicBezTo>
                    <a:pt x="53" y="130"/>
                    <a:pt x="53" y="126"/>
                    <a:pt x="49" y="123"/>
                  </a:cubicBezTo>
                  <a:cubicBezTo>
                    <a:pt x="46" y="120"/>
                    <a:pt x="45" y="116"/>
                    <a:pt x="47" y="114"/>
                  </a:cubicBezTo>
                  <a:cubicBezTo>
                    <a:pt x="48" y="113"/>
                    <a:pt x="47" y="108"/>
                    <a:pt x="48" y="108"/>
                  </a:cubicBezTo>
                  <a:cubicBezTo>
                    <a:pt x="49" y="109"/>
                    <a:pt x="50" y="106"/>
                    <a:pt x="48" y="105"/>
                  </a:cubicBezTo>
                  <a:cubicBezTo>
                    <a:pt x="46" y="104"/>
                    <a:pt x="48" y="100"/>
                    <a:pt x="47" y="99"/>
                  </a:cubicBezTo>
                  <a:cubicBezTo>
                    <a:pt x="45" y="99"/>
                    <a:pt x="41" y="93"/>
                    <a:pt x="41" y="92"/>
                  </a:cubicBezTo>
                  <a:cubicBezTo>
                    <a:pt x="41" y="90"/>
                    <a:pt x="42" y="81"/>
                    <a:pt x="42" y="79"/>
                  </a:cubicBezTo>
                  <a:cubicBezTo>
                    <a:pt x="42" y="77"/>
                    <a:pt x="46" y="77"/>
                    <a:pt x="47" y="77"/>
                  </a:cubicBezTo>
                  <a:cubicBezTo>
                    <a:pt x="48" y="77"/>
                    <a:pt x="51" y="77"/>
                    <a:pt x="53" y="75"/>
                  </a:cubicBezTo>
                  <a:cubicBezTo>
                    <a:pt x="54" y="73"/>
                    <a:pt x="59" y="72"/>
                    <a:pt x="60" y="71"/>
                  </a:cubicBezTo>
                  <a:cubicBezTo>
                    <a:pt x="61" y="69"/>
                    <a:pt x="64" y="69"/>
                    <a:pt x="64" y="67"/>
                  </a:cubicBezTo>
                  <a:cubicBezTo>
                    <a:pt x="64" y="65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7" y="60"/>
                    <a:pt x="65" y="61"/>
                  </a:cubicBezTo>
                  <a:cubicBezTo>
                    <a:pt x="61" y="63"/>
                    <a:pt x="59" y="61"/>
                    <a:pt x="60" y="59"/>
                  </a:cubicBezTo>
                  <a:cubicBezTo>
                    <a:pt x="60" y="56"/>
                    <a:pt x="57" y="56"/>
                    <a:pt x="55" y="56"/>
                  </a:cubicBezTo>
                  <a:cubicBezTo>
                    <a:pt x="53" y="56"/>
                    <a:pt x="55" y="53"/>
                    <a:pt x="55" y="51"/>
                  </a:cubicBezTo>
                  <a:cubicBezTo>
                    <a:pt x="56" y="49"/>
                    <a:pt x="55" y="48"/>
                    <a:pt x="52" y="47"/>
                  </a:cubicBezTo>
                  <a:cubicBezTo>
                    <a:pt x="50" y="47"/>
                    <a:pt x="49" y="42"/>
                    <a:pt x="50" y="41"/>
                  </a:cubicBezTo>
                  <a:cubicBezTo>
                    <a:pt x="51" y="39"/>
                    <a:pt x="45" y="38"/>
                    <a:pt x="42" y="39"/>
                  </a:cubicBezTo>
                  <a:cubicBezTo>
                    <a:pt x="40" y="41"/>
                    <a:pt x="42" y="37"/>
                    <a:pt x="41" y="36"/>
                  </a:cubicBezTo>
                  <a:cubicBezTo>
                    <a:pt x="40" y="34"/>
                    <a:pt x="44" y="28"/>
                    <a:pt x="48" y="24"/>
                  </a:cubicBezTo>
                  <a:cubicBezTo>
                    <a:pt x="51" y="21"/>
                    <a:pt x="50" y="16"/>
                    <a:pt x="50" y="13"/>
                  </a:cubicBezTo>
                  <a:cubicBezTo>
                    <a:pt x="50" y="9"/>
                    <a:pt x="48" y="9"/>
                    <a:pt x="46" y="9"/>
                  </a:cubicBezTo>
                  <a:cubicBezTo>
                    <a:pt x="45" y="9"/>
                    <a:pt x="45" y="6"/>
                    <a:pt x="45" y="4"/>
                  </a:cubicBezTo>
                  <a:cubicBezTo>
                    <a:pt x="45" y="2"/>
                    <a:pt x="41" y="0"/>
                    <a:pt x="39" y="2"/>
                  </a:cubicBezTo>
                  <a:cubicBezTo>
                    <a:pt x="39" y="2"/>
                    <a:pt x="38" y="2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7" y="6"/>
                    <a:pt x="36" y="6"/>
                  </a:cubicBezTo>
                  <a:cubicBezTo>
                    <a:pt x="35" y="7"/>
                    <a:pt x="35" y="9"/>
                    <a:pt x="37" y="12"/>
                  </a:cubicBezTo>
                  <a:cubicBezTo>
                    <a:pt x="39" y="15"/>
                    <a:pt x="34" y="13"/>
                    <a:pt x="33" y="12"/>
                  </a:cubicBezTo>
                  <a:cubicBezTo>
                    <a:pt x="33" y="10"/>
                    <a:pt x="29" y="13"/>
                    <a:pt x="27" y="15"/>
                  </a:cubicBezTo>
                  <a:cubicBezTo>
                    <a:pt x="24" y="17"/>
                    <a:pt x="21" y="18"/>
                    <a:pt x="21" y="21"/>
                  </a:cubicBezTo>
                  <a:cubicBezTo>
                    <a:pt x="21" y="25"/>
                    <a:pt x="18" y="28"/>
                    <a:pt x="19" y="31"/>
                  </a:cubicBezTo>
                  <a:cubicBezTo>
                    <a:pt x="20" y="34"/>
                    <a:pt x="16" y="39"/>
                    <a:pt x="16" y="41"/>
                  </a:cubicBezTo>
                  <a:cubicBezTo>
                    <a:pt x="16" y="42"/>
                    <a:pt x="11" y="40"/>
                    <a:pt x="10" y="40"/>
                  </a:cubicBezTo>
                  <a:cubicBezTo>
                    <a:pt x="9" y="40"/>
                    <a:pt x="9" y="46"/>
                    <a:pt x="8" y="48"/>
                  </a:cubicBezTo>
                  <a:cubicBezTo>
                    <a:pt x="7" y="50"/>
                    <a:pt x="8" y="57"/>
                    <a:pt x="6" y="57"/>
                  </a:cubicBezTo>
                  <a:cubicBezTo>
                    <a:pt x="4" y="57"/>
                    <a:pt x="2" y="63"/>
                    <a:pt x="2" y="63"/>
                  </a:cubicBezTo>
                  <a:cubicBezTo>
                    <a:pt x="2" y="63"/>
                    <a:pt x="1" y="64"/>
                    <a:pt x="0" y="65"/>
                  </a:cubicBezTo>
                  <a:cubicBezTo>
                    <a:pt x="1" y="69"/>
                    <a:pt x="4" y="72"/>
                    <a:pt x="7" y="73"/>
                  </a:cubicBezTo>
                  <a:cubicBezTo>
                    <a:pt x="12" y="75"/>
                    <a:pt x="15" y="85"/>
                    <a:pt x="16" y="90"/>
                  </a:cubicBezTo>
                  <a:cubicBezTo>
                    <a:pt x="18" y="95"/>
                    <a:pt x="17" y="100"/>
                    <a:pt x="15" y="103"/>
                  </a:cubicBezTo>
                  <a:cubicBezTo>
                    <a:pt x="13" y="105"/>
                    <a:pt x="16" y="106"/>
                    <a:pt x="18" y="107"/>
                  </a:cubicBezTo>
                  <a:cubicBezTo>
                    <a:pt x="21" y="108"/>
                    <a:pt x="24" y="109"/>
                    <a:pt x="26" y="106"/>
                  </a:cubicBezTo>
                  <a:cubicBezTo>
                    <a:pt x="28" y="103"/>
                    <a:pt x="32" y="101"/>
                    <a:pt x="33" y="98"/>
                  </a:cubicBezTo>
                  <a:cubicBezTo>
                    <a:pt x="34" y="95"/>
                    <a:pt x="36" y="99"/>
                    <a:pt x="37" y="101"/>
                  </a:cubicBezTo>
                  <a:cubicBezTo>
                    <a:pt x="39" y="103"/>
                    <a:pt x="40" y="106"/>
                    <a:pt x="40" y="110"/>
                  </a:cubicBezTo>
                  <a:cubicBezTo>
                    <a:pt x="41" y="114"/>
                    <a:pt x="41" y="124"/>
                    <a:pt x="45" y="127"/>
                  </a:cubicBezTo>
                  <a:cubicBezTo>
                    <a:pt x="48" y="131"/>
                    <a:pt x="49" y="138"/>
                    <a:pt x="48" y="140"/>
                  </a:cubicBezTo>
                  <a:cubicBezTo>
                    <a:pt x="47" y="143"/>
                    <a:pt x="49" y="147"/>
                    <a:pt x="49" y="150"/>
                  </a:cubicBezTo>
                  <a:cubicBezTo>
                    <a:pt x="49" y="150"/>
                    <a:pt x="48" y="151"/>
                    <a:pt x="48" y="152"/>
                  </a:cubicBezTo>
                  <a:cubicBezTo>
                    <a:pt x="51" y="152"/>
                    <a:pt x="55" y="139"/>
                    <a:pt x="55" y="13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A66D051B-736A-42AA-913C-0FE5B05F4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6400" y="5241471"/>
              <a:ext cx="87313" cy="50800"/>
            </a:xfrm>
            <a:custGeom>
              <a:avLst/>
              <a:gdLst>
                <a:gd name="T0" fmla="*/ 24 w 25"/>
                <a:gd name="T1" fmla="*/ 5 h 15"/>
                <a:gd name="T2" fmla="*/ 14 w 25"/>
                <a:gd name="T3" fmla="*/ 2 h 15"/>
                <a:gd name="T4" fmla="*/ 8 w 25"/>
                <a:gd name="T5" fmla="*/ 1 h 15"/>
                <a:gd name="T6" fmla="*/ 2 w 25"/>
                <a:gd name="T7" fmla="*/ 6 h 15"/>
                <a:gd name="T8" fmla="*/ 0 w 25"/>
                <a:gd name="T9" fmla="*/ 10 h 15"/>
                <a:gd name="T10" fmla="*/ 2 w 25"/>
                <a:gd name="T11" fmla="*/ 11 h 15"/>
                <a:gd name="T12" fmla="*/ 8 w 25"/>
                <a:gd name="T13" fmla="*/ 13 h 15"/>
                <a:gd name="T14" fmla="*/ 15 w 25"/>
                <a:gd name="T15" fmla="*/ 13 h 15"/>
                <a:gd name="T16" fmla="*/ 23 w 25"/>
                <a:gd name="T17" fmla="*/ 12 h 15"/>
                <a:gd name="T18" fmla="*/ 22 w 25"/>
                <a:gd name="T19" fmla="*/ 5 h 15"/>
                <a:gd name="T20" fmla="*/ 24 w 25"/>
                <a:gd name="T21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5">
                  <a:moveTo>
                    <a:pt x="24" y="5"/>
                  </a:moveTo>
                  <a:cubicBezTo>
                    <a:pt x="19" y="0"/>
                    <a:pt x="18" y="4"/>
                    <a:pt x="14" y="2"/>
                  </a:cubicBezTo>
                  <a:cubicBezTo>
                    <a:pt x="11" y="0"/>
                    <a:pt x="9" y="0"/>
                    <a:pt x="8" y="1"/>
                  </a:cubicBezTo>
                  <a:cubicBezTo>
                    <a:pt x="6" y="2"/>
                    <a:pt x="4" y="2"/>
                    <a:pt x="2" y="6"/>
                  </a:cubicBezTo>
                  <a:cubicBezTo>
                    <a:pt x="2" y="7"/>
                    <a:pt x="1" y="9"/>
                    <a:pt x="0" y="10"/>
                  </a:cubicBezTo>
                  <a:cubicBezTo>
                    <a:pt x="1" y="11"/>
                    <a:pt x="2" y="12"/>
                    <a:pt x="2" y="11"/>
                  </a:cubicBezTo>
                  <a:cubicBezTo>
                    <a:pt x="4" y="11"/>
                    <a:pt x="5" y="13"/>
                    <a:pt x="8" y="13"/>
                  </a:cubicBezTo>
                  <a:cubicBezTo>
                    <a:pt x="10" y="12"/>
                    <a:pt x="12" y="14"/>
                    <a:pt x="15" y="13"/>
                  </a:cubicBezTo>
                  <a:cubicBezTo>
                    <a:pt x="19" y="12"/>
                    <a:pt x="22" y="15"/>
                    <a:pt x="23" y="12"/>
                  </a:cubicBezTo>
                  <a:cubicBezTo>
                    <a:pt x="25" y="10"/>
                    <a:pt x="22" y="5"/>
                    <a:pt x="22" y="5"/>
                  </a:cubicBezTo>
                  <a:cubicBezTo>
                    <a:pt x="22" y="5"/>
                    <a:pt x="23" y="5"/>
                    <a:pt x="24" y="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01E59BE7-07E3-40DD-8260-6800628A7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7238" y="5385934"/>
              <a:ext cx="204788" cy="431800"/>
            </a:xfrm>
            <a:custGeom>
              <a:avLst/>
              <a:gdLst>
                <a:gd name="T0" fmla="*/ 44 w 59"/>
                <a:gd name="T1" fmla="*/ 15 h 124"/>
                <a:gd name="T2" fmla="*/ 36 w 59"/>
                <a:gd name="T3" fmla="*/ 9 h 124"/>
                <a:gd name="T4" fmla="*/ 34 w 59"/>
                <a:gd name="T5" fmla="*/ 5 h 124"/>
                <a:gd name="T6" fmla="*/ 27 w 59"/>
                <a:gd name="T7" fmla="*/ 1 h 124"/>
                <a:gd name="T8" fmla="*/ 21 w 59"/>
                <a:gd name="T9" fmla="*/ 5 h 124"/>
                <a:gd name="T10" fmla="*/ 15 w 59"/>
                <a:gd name="T11" fmla="*/ 6 h 124"/>
                <a:gd name="T12" fmla="*/ 8 w 59"/>
                <a:gd name="T13" fmla="*/ 6 h 124"/>
                <a:gd name="T14" fmla="*/ 2 w 59"/>
                <a:gd name="T15" fmla="*/ 7 h 124"/>
                <a:gd name="T16" fmla="*/ 0 w 59"/>
                <a:gd name="T17" fmla="*/ 9 h 124"/>
                <a:gd name="T18" fmla="*/ 3 w 59"/>
                <a:gd name="T19" fmla="*/ 13 h 124"/>
                <a:gd name="T20" fmla="*/ 7 w 59"/>
                <a:gd name="T21" fmla="*/ 19 h 124"/>
                <a:gd name="T22" fmla="*/ 14 w 59"/>
                <a:gd name="T23" fmla="*/ 23 h 124"/>
                <a:gd name="T24" fmla="*/ 19 w 59"/>
                <a:gd name="T25" fmla="*/ 24 h 124"/>
                <a:gd name="T26" fmla="*/ 22 w 59"/>
                <a:gd name="T27" fmla="*/ 30 h 124"/>
                <a:gd name="T28" fmla="*/ 16 w 59"/>
                <a:gd name="T29" fmla="*/ 34 h 124"/>
                <a:gd name="T30" fmla="*/ 24 w 59"/>
                <a:gd name="T31" fmla="*/ 41 h 124"/>
                <a:gd name="T32" fmla="*/ 28 w 59"/>
                <a:gd name="T33" fmla="*/ 48 h 124"/>
                <a:gd name="T34" fmla="*/ 35 w 59"/>
                <a:gd name="T35" fmla="*/ 57 h 124"/>
                <a:gd name="T36" fmla="*/ 42 w 59"/>
                <a:gd name="T37" fmla="*/ 63 h 124"/>
                <a:gd name="T38" fmla="*/ 43 w 59"/>
                <a:gd name="T39" fmla="*/ 71 h 124"/>
                <a:gd name="T40" fmla="*/ 46 w 59"/>
                <a:gd name="T41" fmla="*/ 85 h 124"/>
                <a:gd name="T42" fmla="*/ 40 w 59"/>
                <a:gd name="T43" fmla="*/ 94 h 124"/>
                <a:gd name="T44" fmla="*/ 33 w 59"/>
                <a:gd name="T45" fmla="*/ 98 h 124"/>
                <a:gd name="T46" fmla="*/ 33 w 59"/>
                <a:gd name="T47" fmla="*/ 106 h 124"/>
                <a:gd name="T48" fmla="*/ 24 w 59"/>
                <a:gd name="T49" fmla="*/ 106 h 124"/>
                <a:gd name="T50" fmla="*/ 19 w 59"/>
                <a:gd name="T51" fmla="*/ 109 h 124"/>
                <a:gd name="T52" fmla="*/ 22 w 59"/>
                <a:gd name="T53" fmla="*/ 112 h 124"/>
                <a:gd name="T54" fmla="*/ 20 w 59"/>
                <a:gd name="T55" fmla="*/ 119 h 124"/>
                <a:gd name="T56" fmla="*/ 24 w 59"/>
                <a:gd name="T57" fmla="*/ 122 h 124"/>
                <a:gd name="T58" fmla="*/ 32 w 59"/>
                <a:gd name="T59" fmla="*/ 117 h 124"/>
                <a:gd name="T60" fmla="*/ 33 w 59"/>
                <a:gd name="T61" fmla="*/ 114 h 124"/>
                <a:gd name="T62" fmla="*/ 36 w 59"/>
                <a:gd name="T63" fmla="*/ 109 h 124"/>
                <a:gd name="T64" fmla="*/ 41 w 59"/>
                <a:gd name="T65" fmla="*/ 109 h 124"/>
                <a:gd name="T66" fmla="*/ 52 w 59"/>
                <a:gd name="T67" fmla="*/ 103 h 124"/>
                <a:gd name="T68" fmla="*/ 58 w 59"/>
                <a:gd name="T69" fmla="*/ 93 h 124"/>
                <a:gd name="T70" fmla="*/ 56 w 59"/>
                <a:gd name="T71" fmla="*/ 74 h 124"/>
                <a:gd name="T72" fmla="*/ 48 w 59"/>
                <a:gd name="T73" fmla="*/ 61 h 124"/>
                <a:gd name="T74" fmla="*/ 35 w 59"/>
                <a:gd name="T75" fmla="*/ 50 h 124"/>
                <a:gd name="T76" fmla="*/ 32 w 59"/>
                <a:gd name="T77" fmla="*/ 44 h 124"/>
                <a:gd name="T78" fmla="*/ 30 w 59"/>
                <a:gd name="T79" fmla="*/ 33 h 124"/>
                <a:gd name="T80" fmla="*/ 35 w 59"/>
                <a:gd name="T81" fmla="*/ 26 h 124"/>
                <a:gd name="T82" fmla="*/ 39 w 59"/>
                <a:gd name="T83" fmla="*/ 22 h 124"/>
                <a:gd name="T84" fmla="*/ 45 w 59"/>
                <a:gd name="T85" fmla="*/ 17 h 124"/>
                <a:gd name="T86" fmla="*/ 46 w 59"/>
                <a:gd name="T87" fmla="*/ 17 h 124"/>
                <a:gd name="T88" fmla="*/ 44 w 59"/>
                <a:gd name="T89" fmla="*/ 1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" h="124">
                  <a:moveTo>
                    <a:pt x="44" y="15"/>
                  </a:moveTo>
                  <a:cubicBezTo>
                    <a:pt x="42" y="15"/>
                    <a:pt x="36" y="11"/>
                    <a:pt x="36" y="9"/>
                  </a:cubicBezTo>
                  <a:cubicBezTo>
                    <a:pt x="36" y="8"/>
                    <a:pt x="39" y="5"/>
                    <a:pt x="34" y="5"/>
                  </a:cubicBezTo>
                  <a:cubicBezTo>
                    <a:pt x="29" y="4"/>
                    <a:pt x="28" y="2"/>
                    <a:pt x="27" y="1"/>
                  </a:cubicBezTo>
                  <a:cubicBezTo>
                    <a:pt x="26" y="0"/>
                    <a:pt x="22" y="3"/>
                    <a:pt x="21" y="5"/>
                  </a:cubicBezTo>
                  <a:cubicBezTo>
                    <a:pt x="19" y="8"/>
                    <a:pt x="18" y="5"/>
                    <a:pt x="15" y="6"/>
                  </a:cubicBezTo>
                  <a:cubicBezTo>
                    <a:pt x="12" y="8"/>
                    <a:pt x="10" y="4"/>
                    <a:pt x="8" y="6"/>
                  </a:cubicBezTo>
                  <a:cubicBezTo>
                    <a:pt x="7" y="8"/>
                    <a:pt x="4" y="5"/>
                    <a:pt x="2" y="7"/>
                  </a:cubicBez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3" y="12"/>
                    <a:pt x="3" y="13"/>
                  </a:cubicBezTo>
                  <a:cubicBezTo>
                    <a:pt x="3" y="15"/>
                    <a:pt x="7" y="16"/>
                    <a:pt x="7" y="19"/>
                  </a:cubicBezTo>
                  <a:cubicBezTo>
                    <a:pt x="7" y="21"/>
                    <a:pt x="12" y="24"/>
                    <a:pt x="14" y="23"/>
                  </a:cubicBezTo>
                  <a:cubicBezTo>
                    <a:pt x="15" y="21"/>
                    <a:pt x="19" y="20"/>
                    <a:pt x="19" y="24"/>
                  </a:cubicBezTo>
                  <a:cubicBezTo>
                    <a:pt x="20" y="28"/>
                    <a:pt x="22" y="28"/>
                    <a:pt x="22" y="30"/>
                  </a:cubicBezTo>
                  <a:cubicBezTo>
                    <a:pt x="22" y="33"/>
                    <a:pt x="17" y="31"/>
                    <a:pt x="16" y="34"/>
                  </a:cubicBezTo>
                  <a:cubicBezTo>
                    <a:pt x="15" y="36"/>
                    <a:pt x="24" y="39"/>
                    <a:pt x="24" y="41"/>
                  </a:cubicBezTo>
                  <a:cubicBezTo>
                    <a:pt x="24" y="43"/>
                    <a:pt x="27" y="46"/>
                    <a:pt x="28" y="48"/>
                  </a:cubicBezTo>
                  <a:cubicBezTo>
                    <a:pt x="29" y="51"/>
                    <a:pt x="34" y="54"/>
                    <a:pt x="35" y="57"/>
                  </a:cubicBezTo>
                  <a:cubicBezTo>
                    <a:pt x="36" y="60"/>
                    <a:pt x="40" y="62"/>
                    <a:pt x="42" y="63"/>
                  </a:cubicBezTo>
                  <a:cubicBezTo>
                    <a:pt x="43" y="65"/>
                    <a:pt x="44" y="68"/>
                    <a:pt x="43" y="71"/>
                  </a:cubicBezTo>
                  <a:cubicBezTo>
                    <a:pt x="43" y="74"/>
                    <a:pt x="43" y="80"/>
                    <a:pt x="46" y="85"/>
                  </a:cubicBezTo>
                  <a:cubicBezTo>
                    <a:pt x="49" y="89"/>
                    <a:pt x="42" y="91"/>
                    <a:pt x="40" y="94"/>
                  </a:cubicBezTo>
                  <a:cubicBezTo>
                    <a:pt x="38" y="96"/>
                    <a:pt x="39" y="100"/>
                    <a:pt x="33" y="98"/>
                  </a:cubicBezTo>
                  <a:cubicBezTo>
                    <a:pt x="27" y="97"/>
                    <a:pt x="34" y="104"/>
                    <a:pt x="33" y="106"/>
                  </a:cubicBezTo>
                  <a:cubicBezTo>
                    <a:pt x="32" y="108"/>
                    <a:pt x="24" y="104"/>
                    <a:pt x="24" y="106"/>
                  </a:cubicBezTo>
                  <a:cubicBezTo>
                    <a:pt x="24" y="107"/>
                    <a:pt x="21" y="108"/>
                    <a:pt x="19" y="109"/>
                  </a:cubicBezTo>
                  <a:cubicBezTo>
                    <a:pt x="20" y="111"/>
                    <a:pt x="21" y="111"/>
                    <a:pt x="22" y="112"/>
                  </a:cubicBezTo>
                  <a:cubicBezTo>
                    <a:pt x="24" y="113"/>
                    <a:pt x="20" y="115"/>
                    <a:pt x="20" y="119"/>
                  </a:cubicBezTo>
                  <a:cubicBezTo>
                    <a:pt x="20" y="123"/>
                    <a:pt x="23" y="124"/>
                    <a:pt x="24" y="122"/>
                  </a:cubicBezTo>
                  <a:cubicBezTo>
                    <a:pt x="25" y="121"/>
                    <a:pt x="30" y="117"/>
                    <a:pt x="32" y="117"/>
                  </a:cubicBezTo>
                  <a:cubicBezTo>
                    <a:pt x="33" y="116"/>
                    <a:pt x="32" y="114"/>
                    <a:pt x="33" y="114"/>
                  </a:cubicBezTo>
                  <a:cubicBezTo>
                    <a:pt x="35" y="114"/>
                    <a:pt x="35" y="111"/>
                    <a:pt x="36" y="109"/>
                  </a:cubicBezTo>
                  <a:cubicBezTo>
                    <a:pt x="36" y="108"/>
                    <a:pt x="38" y="108"/>
                    <a:pt x="41" y="109"/>
                  </a:cubicBezTo>
                  <a:cubicBezTo>
                    <a:pt x="43" y="109"/>
                    <a:pt x="47" y="106"/>
                    <a:pt x="52" y="103"/>
                  </a:cubicBezTo>
                  <a:cubicBezTo>
                    <a:pt x="56" y="101"/>
                    <a:pt x="56" y="100"/>
                    <a:pt x="58" y="93"/>
                  </a:cubicBezTo>
                  <a:cubicBezTo>
                    <a:pt x="59" y="85"/>
                    <a:pt x="56" y="76"/>
                    <a:pt x="56" y="74"/>
                  </a:cubicBezTo>
                  <a:cubicBezTo>
                    <a:pt x="56" y="72"/>
                    <a:pt x="50" y="61"/>
                    <a:pt x="48" y="61"/>
                  </a:cubicBezTo>
                  <a:cubicBezTo>
                    <a:pt x="46" y="61"/>
                    <a:pt x="37" y="52"/>
                    <a:pt x="35" y="50"/>
                  </a:cubicBezTo>
                  <a:cubicBezTo>
                    <a:pt x="34" y="49"/>
                    <a:pt x="34" y="46"/>
                    <a:pt x="32" y="44"/>
                  </a:cubicBezTo>
                  <a:cubicBezTo>
                    <a:pt x="29" y="42"/>
                    <a:pt x="29" y="37"/>
                    <a:pt x="30" y="33"/>
                  </a:cubicBezTo>
                  <a:cubicBezTo>
                    <a:pt x="30" y="30"/>
                    <a:pt x="36" y="29"/>
                    <a:pt x="35" y="26"/>
                  </a:cubicBezTo>
                  <a:cubicBezTo>
                    <a:pt x="35" y="24"/>
                    <a:pt x="36" y="22"/>
                    <a:pt x="39" y="22"/>
                  </a:cubicBezTo>
                  <a:cubicBezTo>
                    <a:pt x="41" y="21"/>
                    <a:pt x="44" y="19"/>
                    <a:pt x="45" y="17"/>
                  </a:cubicBezTo>
                  <a:cubicBezTo>
                    <a:pt x="45" y="17"/>
                    <a:pt x="45" y="17"/>
                    <a:pt x="46" y="17"/>
                  </a:cubicBezTo>
                  <a:cubicBezTo>
                    <a:pt x="45" y="16"/>
                    <a:pt x="44" y="16"/>
                    <a:pt x="44" y="1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7B974CB8-2D85-4817-B4B8-7E8CC600D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7238" y="5643109"/>
              <a:ext cx="169863" cy="122238"/>
            </a:xfrm>
            <a:custGeom>
              <a:avLst/>
              <a:gdLst>
                <a:gd name="T0" fmla="*/ 24 w 49"/>
                <a:gd name="T1" fmla="*/ 32 h 35"/>
                <a:gd name="T2" fmla="*/ 33 w 49"/>
                <a:gd name="T3" fmla="*/ 32 h 35"/>
                <a:gd name="T4" fmla="*/ 33 w 49"/>
                <a:gd name="T5" fmla="*/ 24 h 35"/>
                <a:gd name="T6" fmla="*/ 40 w 49"/>
                <a:gd name="T7" fmla="*/ 20 h 35"/>
                <a:gd name="T8" fmla="*/ 46 w 49"/>
                <a:gd name="T9" fmla="*/ 11 h 35"/>
                <a:gd name="T10" fmla="*/ 43 w 49"/>
                <a:gd name="T11" fmla="*/ 1 h 35"/>
                <a:gd name="T12" fmla="*/ 37 w 49"/>
                <a:gd name="T13" fmla="*/ 2 h 35"/>
                <a:gd name="T14" fmla="*/ 32 w 49"/>
                <a:gd name="T15" fmla="*/ 4 h 35"/>
                <a:gd name="T16" fmla="*/ 29 w 49"/>
                <a:gd name="T17" fmla="*/ 6 h 35"/>
                <a:gd name="T18" fmla="*/ 25 w 49"/>
                <a:gd name="T19" fmla="*/ 2 h 35"/>
                <a:gd name="T20" fmla="*/ 14 w 49"/>
                <a:gd name="T21" fmla="*/ 2 h 35"/>
                <a:gd name="T22" fmla="*/ 3 w 49"/>
                <a:gd name="T23" fmla="*/ 8 h 35"/>
                <a:gd name="T24" fmla="*/ 3 w 49"/>
                <a:gd name="T25" fmla="*/ 15 h 35"/>
                <a:gd name="T26" fmla="*/ 4 w 49"/>
                <a:gd name="T27" fmla="*/ 21 h 35"/>
                <a:gd name="T28" fmla="*/ 4 w 49"/>
                <a:gd name="T29" fmla="*/ 21 h 35"/>
                <a:gd name="T30" fmla="*/ 6 w 49"/>
                <a:gd name="T31" fmla="*/ 28 h 35"/>
                <a:gd name="T32" fmla="*/ 11 w 49"/>
                <a:gd name="T33" fmla="*/ 29 h 35"/>
                <a:gd name="T34" fmla="*/ 12 w 49"/>
                <a:gd name="T35" fmla="*/ 34 h 35"/>
                <a:gd name="T36" fmla="*/ 18 w 49"/>
                <a:gd name="T37" fmla="*/ 34 h 35"/>
                <a:gd name="T38" fmla="*/ 19 w 49"/>
                <a:gd name="T39" fmla="*/ 35 h 35"/>
                <a:gd name="T40" fmla="*/ 24 w 49"/>
                <a:gd name="T41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35">
                  <a:moveTo>
                    <a:pt x="24" y="32"/>
                  </a:moveTo>
                  <a:cubicBezTo>
                    <a:pt x="24" y="30"/>
                    <a:pt x="32" y="34"/>
                    <a:pt x="33" y="32"/>
                  </a:cubicBezTo>
                  <a:cubicBezTo>
                    <a:pt x="34" y="30"/>
                    <a:pt x="27" y="23"/>
                    <a:pt x="33" y="24"/>
                  </a:cubicBezTo>
                  <a:cubicBezTo>
                    <a:pt x="39" y="26"/>
                    <a:pt x="38" y="22"/>
                    <a:pt x="40" y="20"/>
                  </a:cubicBezTo>
                  <a:cubicBezTo>
                    <a:pt x="42" y="17"/>
                    <a:pt x="49" y="15"/>
                    <a:pt x="46" y="11"/>
                  </a:cubicBezTo>
                  <a:cubicBezTo>
                    <a:pt x="44" y="7"/>
                    <a:pt x="43" y="4"/>
                    <a:pt x="43" y="1"/>
                  </a:cubicBezTo>
                  <a:cubicBezTo>
                    <a:pt x="41" y="2"/>
                    <a:pt x="39" y="2"/>
                    <a:pt x="37" y="2"/>
                  </a:cubicBezTo>
                  <a:cubicBezTo>
                    <a:pt x="36" y="1"/>
                    <a:pt x="32" y="1"/>
                    <a:pt x="32" y="4"/>
                  </a:cubicBezTo>
                  <a:cubicBezTo>
                    <a:pt x="32" y="6"/>
                    <a:pt x="29" y="7"/>
                    <a:pt x="29" y="6"/>
                  </a:cubicBezTo>
                  <a:cubicBezTo>
                    <a:pt x="30" y="4"/>
                    <a:pt x="27" y="5"/>
                    <a:pt x="25" y="2"/>
                  </a:cubicBezTo>
                  <a:cubicBezTo>
                    <a:pt x="23" y="0"/>
                    <a:pt x="17" y="3"/>
                    <a:pt x="14" y="2"/>
                  </a:cubicBezTo>
                  <a:cubicBezTo>
                    <a:pt x="11" y="1"/>
                    <a:pt x="6" y="4"/>
                    <a:pt x="3" y="8"/>
                  </a:cubicBezTo>
                  <a:cubicBezTo>
                    <a:pt x="0" y="11"/>
                    <a:pt x="3" y="11"/>
                    <a:pt x="3" y="15"/>
                  </a:cubicBezTo>
                  <a:cubicBezTo>
                    <a:pt x="3" y="18"/>
                    <a:pt x="5" y="18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7" y="23"/>
                    <a:pt x="6" y="26"/>
                    <a:pt x="6" y="28"/>
                  </a:cubicBezTo>
                  <a:cubicBezTo>
                    <a:pt x="7" y="31"/>
                    <a:pt x="10" y="29"/>
                    <a:pt x="11" y="29"/>
                  </a:cubicBezTo>
                  <a:cubicBezTo>
                    <a:pt x="13" y="29"/>
                    <a:pt x="10" y="32"/>
                    <a:pt x="12" y="34"/>
                  </a:cubicBezTo>
                  <a:cubicBezTo>
                    <a:pt x="13" y="35"/>
                    <a:pt x="17" y="32"/>
                    <a:pt x="18" y="34"/>
                  </a:cubicBezTo>
                  <a:cubicBezTo>
                    <a:pt x="18" y="35"/>
                    <a:pt x="19" y="35"/>
                    <a:pt x="19" y="35"/>
                  </a:cubicBezTo>
                  <a:cubicBezTo>
                    <a:pt x="21" y="34"/>
                    <a:pt x="24" y="33"/>
                    <a:pt x="24" y="3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71FF82CE-FA0C-4283-85B4-5E4DB511F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1675" y="5414509"/>
              <a:ext cx="207963" cy="254000"/>
            </a:xfrm>
            <a:custGeom>
              <a:avLst/>
              <a:gdLst>
                <a:gd name="T0" fmla="*/ 40 w 60"/>
                <a:gd name="T1" fmla="*/ 33 h 73"/>
                <a:gd name="T2" fmla="*/ 32 w 60"/>
                <a:gd name="T3" fmla="*/ 26 h 73"/>
                <a:gd name="T4" fmla="*/ 38 w 60"/>
                <a:gd name="T5" fmla="*/ 22 h 73"/>
                <a:gd name="T6" fmla="*/ 35 w 60"/>
                <a:gd name="T7" fmla="*/ 16 h 73"/>
                <a:gd name="T8" fmla="*/ 30 w 60"/>
                <a:gd name="T9" fmla="*/ 15 h 73"/>
                <a:gd name="T10" fmla="*/ 23 w 60"/>
                <a:gd name="T11" fmla="*/ 11 h 73"/>
                <a:gd name="T12" fmla="*/ 19 w 60"/>
                <a:gd name="T13" fmla="*/ 5 h 73"/>
                <a:gd name="T14" fmla="*/ 16 w 60"/>
                <a:gd name="T15" fmla="*/ 1 h 73"/>
                <a:gd name="T16" fmla="*/ 13 w 60"/>
                <a:gd name="T17" fmla="*/ 1 h 73"/>
                <a:gd name="T18" fmla="*/ 12 w 60"/>
                <a:gd name="T19" fmla="*/ 5 h 73"/>
                <a:gd name="T20" fmla="*/ 11 w 60"/>
                <a:gd name="T21" fmla="*/ 11 h 73"/>
                <a:gd name="T22" fmla="*/ 7 w 60"/>
                <a:gd name="T23" fmla="*/ 7 h 73"/>
                <a:gd name="T24" fmla="*/ 3 w 60"/>
                <a:gd name="T25" fmla="*/ 14 h 73"/>
                <a:gd name="T26" fmla="*/ 0 w 60"/>
                <a:gd name="T27" fmla="*/ 16 h 73"/>
                <a:gd name="T28" fmla="*/ 2 w 60"/>
                <a:gd name="T29" fmla="*/ 18 h 73"/>
                <a:gd name="T30" fmla="*/ 2 w 60"/>
                <a:gd name="T31" fmla="*/ 24 h 73"/>
                <a:gd name="T32" fmla="*/ 8 w 60"/>
                <a:gd name="T33" fmla="*/ 26 h 73"/>
                <a:gd name="T34" fmla="*/ 7 w 60"/>
                <a:gd name="T35" fmla="*/ 35 h 73"/>
                <a:gd name="T36" fmla="*/ 5 w 60"/>
                <a:gd name="T37" fmla="*/ 41 h 73"/>
                <a:gd name="T38" fmla="*/ 12 w 60"/>
                <a:gd name="T39" fmla="*/ 38 h 73"/>
                <a:gd name="T40" fmla="*/ 18 w 60"/>
                <a:gd name="T41" fmla="*/ 38 h 73"/>
                <a:gd name="T42" fmla="*/ 23 w 60"/>
                <a:gd name="T43" fmla="*/ 37 h 73"/>
                <a:gd name="T44" fmla="*/ 31 w 60"/>
                <a:gd name="T45" fmla="*/ 36 h 73"/>
                <a:gd name="T46" fmla="*/ 37 w 60"/>
                <a:gd name="T47" fmla="*/ 42 h 73"/>
                <a:gd name="T48" fmla="*/ 38 w 60"/>
                <a:gd name="T49" fmla="*/ 52 h 73"/>
                <a:gd name="T50" fmla="*/ 43 w 60"/>
                <a:gd name="T51" fmla="*/ 60 h 73"/>
                <a:gd name="T52" fmla="*/ 42 w 60"/>
                <a:gd name="T53" fmla="*/ 69 h 73"/>
                <a:gd name="T54" fmla="*/ 45 w 60"/>
                <a:gd name="T55" fmla="*/ 72 h 73"/>
                <a:gd name="T56" fmla="*/ 48 w 60"/>
                <a:gd name="T57" fmla="*/ 70 h 73"/>
                <a:gd name="T58" fmla="*/ 53 w 60"/>
                <a:gd name="T59" fmla="*/ 68 h 73"/>
                <a:gd name="T60" fmla="*/ 59 w 60"/>
                <a:gd name="T61" fmla="*/ 67 h 73"/>
                <a:gd name="T62" fmla="*/ 59 w 60"/>
                <a:gd name="T63" fmla="*/ 63 h 73"/>
                <a:gd name="T64" fmla="*/ 58 w 60"/>
                <a:gd name="T65" fmla="*/ 55 h 73"/>
                <a:gd name="T66" fmla="*/ 51 w 60"/>
                <a:gd name="T67" fmla="*/ 49 h 73"/>
                <a:gd name="T68" fmla="*/ 44 w 60"/>
                <a:gd name="T69" fmla="*/ 40 h 73"/>
                <a:gd name="T70" fmla="*/ 40 w 60"/>
                <a:gd name="T71" fmla="*/ 3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3">
                  <a:moveTo>
                    <a:pt x="40" y="33"/>
                  </a:moveTo>
                  <a:cubicBezTo>
                    <a:pt x="40" y="31"/>
                    <a:pt x="31" y="28"/>
                    <a:pt x="32" y="26"/>
                  </a:cubicBezTo>
                  <a:cubicBezTo>
                    <a:pt x="33" y="23"/>
                    <a:pt x="38" y="25"/>
                    <a:pt x="38" y="22"/>
                  </a:cubicBezTo>
                  <a:cubicBezTo>
                    <a:pt x="38" y="20"/>
                    <a:pt x="36" y="20"/>
                    <a:pt x="35" y="16"/>
                  </a:cubicBezTo>
                  <a:cubicBezTo>
                    <a:pt x="35" y="12"/>
                    <a:pt x="31" y="13"/>
                    <a:pt x="30" y="15"/>
                  </a:cubicBezTo>
                  <a:cubicBezTo>
                    <a:pt x="28" y="16"/>
                    <a:pt x="23" y="13"/>
                    <a:pt x="23" y="11"/>
                  </a:cubicBezTo>
                  <a:cubicBezTo>
                    <a:pt x="23" y="8"/>
                    <a:pt x="19" y="7"/>
                    <a:pt x="19" y="5"/>
                  </a:cubicBezTo>
                  <a:cubicBezTo>
                    <a:pt x="19" y="4"/>
                    <a:pt x="17" y="2"/>
                    <a:pt x="16" y="1"/>
                  </a:cubicBezTo>
                  <a:cubicBezTo>
                    <a:pt x="15" y="1"/>
                    <a:pt x="13" y="1"/>
                    <a:pt x="13" y="1"/>
                  </a:cubicBezTo>
                  <a:cubicBezTo>
                    <a:pt x="12" y="0"/>
                    <a:pt x="11" y="4"/>
                    <a:pt x="12" y="5"/>
                  </a:cubicBezTo>
                  <a:cubicBezTo>
                    <a:pt x="13" y="6"/>
                    <a:pt x="14" y="12"/>
                    <a:pt x="11" y="11"/>
                  </a:cubicBezTo>
                  <a:cubicBezTo>
                    <a:pt x="9" y="11"/>
                    <a:pt x="9" y="7"/>
                    <a:pt x="7" y="7"/>
                  </a:cubicBezTo>
                  <a:cubicBezTo>
                    <a:pt x="7" y="7"/>
                    <a:pt x="3" y="12"/>
                    <a:pt x="3" y="14"/>
                  </a:cubicBezTo>
                  <a:cubicBezTo>
                    <a:pt x="3" y="15"/>
                    <a:pt x="1" y="16"/>
                    <a:pt x="0" y="16"/>
                  </a:cubicBezTo>
                  <a:cubicBezTo>
                    <a:pt x="1" y="17"/>
                    <a:pt x="2" y="18"/>
                    <a:pt x="2" y="18"/>
                  </a:cubicBezTo>
                  <a:cubicBezTo>
                    <a:pt x="3" y="19"/>
                    <a:pt x="1" y="22"/>
                    <a:pt x="2" y="24"/>
                  </a:cubicBezTo>
                  <a:cubicBezTo>
                    <a:pt x="4" y="27"/>
                    <a:pt x="7" y="23"/>
                    <a:pt x="8" y="26"/>
                  </a:cubicBezTo>
                  <a:cubicBezTo>
                    <a:pt x="9" y="30"/>
                    <a:pt x="7" y="31"/>
                    <a:pt x="7" y="35"/>
                  </a:cubicBezTo>
                  <a:cubicBezTo>
                    <a:pt x="7" y="38"/>
                    <a:pt x="5" y="38"/>
                    <a:pt x="5" y="41"/>
                  </a:cubicBezTo>
                  <a:cubicBezTo>
                    <a:pt x="6" y="44"/>
                    <a:pt x="10" y="40"/>
                    <a:pt x="12" y="38"/>
                  </a:cubicBezTo>
                  <a:cubicBezTo>
                    <a:pt x="15" y="36"/>
                    <a:pt x="17" y="37"/>
                    <a:pt x="18" y="38"/>
                  </a:cubicBezTo>
                  <a:cubicBezTo>
                    <a:pt x="19" y="39"/>
                    <a:pt x="23" y="38"/>
                    <a:pt x="23" y="37"/>
                  </a:cubicBezTo>
                  <a:cubicBezTo>
                    <a:pt x="24" y="35"/>
                    <a:pt x="29" y="34"/>
                    <a:pt x="31" y="36"/>
                  </a:cubicBezTo>
                  <a:cubicBezTo>
                    <a:pt x="33" y="38"/>
                    <a:pt x="34" y="41"/>
                    <a:pt x="37" y="42"/>
                  </a:cubicBezTo>
                  <a:cubicBezTo>
                    <a:pt x="39" y="43"/>
                    <a:pt x="35" y="51"/>
                    <a:pt x="38" y="52"/>
                  </a:cubicBezTo>
                  <a:cubicBezTo>
                    <a:pt x="40" y="52"/>
                    <a:pt x="43" y="56"/>
                    <a:pt x="43" y="60"/>
                  </a:cubicBezTo>
                  <a:cubicBezTo>
                    <a:pt x="43" y="64"/>
                    <a:pt x="45" y="66"/>
                    <a:pt x="42" y="69"/>
                  </a:cubicBezTo>
                  <a:cubicBezTo>
                    <a:pt x="44" y="70"/>
                    <a:pt x="46" y="70"/>
                    <a:pt x="45" y="72"/>
                  </a:cubicBezTo>
                  <a:cubicBezTo>
                    <a:pt x="45" y="73"/>
                    <a:pt x="48" y="72"/>
                    <a:pt x="48" y="70"/>
                  </a:cubicBezTo>
                  <a:cubicBezTo>
                    <a:pt x="48" y="67"/>
                    <a:pt x="52" y="67"/>
                    <a:pt x="53" y="68"/>
                  </a:cubicBezTo>
                  <a:cubicBezTo>
                    <a:pt x="55" y="68"/>
                    <a:pt x="57" y="68"/>
                    <a:pt x="59" y="67"/>
                  </a:cubicBezTo>
                  <a:cubicBezTo>
                    <a:pt x="59" y="65"/>
                    <a:pt x="59" y="64"/>
                    <a:pt x="59" y="63"/>
                  </a:cubicBezTo>
                  <a:cubicBezTo>
                    <a:pt x="60" y="60"/>
                    <a:pt x="59" y="57"/>
                    <a:pt x="58" y="55"/>
                  </a:cubicBezTo>
                  <a:cubicBezTo>
                    <a:pt x="56" y="54"/>
                    <a:pt x="52" y="52"/>
                    <a:pt x="51" y="49"/>
                  </a:cubicBezTo>
                  <a:cubicBezTo>
                    <a:pt x="50" y="46"/>
                    <a:pt x="45" y="43"/>
                    <a:pt x="44" y="40"/>
                  </a:cubicBezTo>
                  <a:cubicBezTo>
                    <a:pt x="43" y="38"/>
                    <a:pt x="40" y="35"/>
                    <a:pt x="40" y="3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0C4336AB-3CFD-48AF-A5B0-868BAD778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1825" y="5470071"/>
              <a:ext cx="225425" cy="427038"/>
            </a:xfrm>
            <a:custGeom>
              <a:avLst/>
              <a:gdLst>
                <a:gd name="T0" fmla="*/ 39 w 65"/>
                <a:gd name="T1" fmla="*/ 65 h 123"/>
                <a:gd name="T2" fmla="*/ 39 w 65"/>
                <a:gd name="T3" fmla="*/ 58 h 123"/>
                <a:gd name="T4" fmla="*/ 50 w 65"/>
                <a:gd name="T5" fmla="*/ 52 h 123"/>
                <a:gd name="T6" fmla="*/ 61 w 65"/>
                <a:gd name="T7" fmla="*/ 52 h 123"/>
                <a:gd name="T8" fmla="*/ 62 w 65"/>
                <a:gd name="T9" fmla="*/ 53 h 123"/>
                <a:gd name="T10" fmla="*/ 63 w 65"/>
                <a:gd name="T11" fmla="*/ 44 h 123"/>
                <a:gd name="T12" fmla="*/ 58 w 65"/>
                <a:gd name="T13" fmla="*/ 36 h 123"/>
                <a:gd name="T14" fmla="*/ 57 w 65"/>
                <a:gd name="T15" fmla="*/ 26 h 123"/>
                <a:gd name="T16" fmla="*/ 51 w 65"/>
                <a:gd name="T17" fmla="*/ 20 h 123"/>
                <a:gd name="T18" fmla="*/ 43 w 65"/>
                <a:gd name="T19" fmla="*/ 21 h 123"/>
                <a:gd name="T20" fmla="*/ 38 w 65"/>
                <a:gd name="T21" fmla="*/ 22 h 123"/>
                <a:gd name="T22" fmla="*/ 32 w 65"/>
                <a:gd name="T23" fmla="*/ 22 h 123"/>
                <a:gd name="T24" fmla="*/ 25 w 65"/>
                <a:gd name="T25" fmla="*/ 25 h 123"/>
                <a:gd name="T26" fmla="*/ 27 w 65"/>
                <a:gd name="T27" fmla="*/ 19 h 123"/>
                <a:gd name="T28" fmla="*/ 28 w 65"/>
                <a:gd name="T29" fmla="*/ 10 h 123"/>
                <a:gd name="T30" fmla="*/ 22 w 65"/>
                <a:gd name="T31" fmla="*/ 8 h 123"/>
                <a:gd name="T32" fmla="*/ 22 w 65"/>
                <a:gd name="T33" fmla="*/ 2 h 123"/>
                <a:gd name="T34" fmla="*/ 20 w 65"/>
                <a:gd name="T35" fmla="*/ 0 h 123"/>
                <a:gd name="T36" fmla="*/ 19 w 65"/>
                <a:gd name="T37" fmla="*/ 2 h 123"/>
                <a:gd name="T38" fmla="*/ 12 w 65"/>
                <a:gd name="T39" fmla="*/ 6 h 123"/>
                <a:gd name="T40" fmla="*/ 6 w 65"/>
                <a:gd name="T41" fmla="*/ 8 h 123"/>
                <a:gd name="T42" fmla="*/ 1 w 65"/>
                <a:gd name="T43" fmla="*/ 10 h 123"/>
                <a:gd name="T44" fmla="*/ 0 w 65"/>
                <a:gd name="T45" fmla="*/ 23 h 123"/>
                <a:gd name="T46" fmla="*/ 6 w 65"/>
                <a:gd name="T47" fmla="*/ 30 h 123"/>
                <a:gd name="T48" fmla="*/ 7 w 65"/>
                <a:gd name="T49" fmla="*/ 36 h 123"/>
                <a:gd name="T50" fmla="*/ 7 w 65"/>
                <a:gd name="T51" fmla="*/ 39 h 123"/>
                <a:gd name="T52" fmla="*/ 6 w 65"/>
                <a:gd name="T53" fmla="*/ 45 h 123"/>
                <a:gd name="T54" fmla="*/ 8 w 65"/>
                <a:gd name="T55" fmla="*/ 54 h 123"/>
                <a:gd name="T56" fmla="*/ 12 w 65"/>
                <a:gd name="T57" fmla="*/ 64 h 123"/>
                <a:gd name="T58" fmla="*/ 14 w 65"/>
                <a:gd name="T59" fmla="*/ 70 h 123"/>
                <a:gd name="T60" fmla="*/ 7 w 65"/>
                <a:gd name="T61" fmla="*/ 83 h 123"/>
                <a:gd name="T62" fmla="*/ 5 w 65"/>
                <a:gd name="T63" fmla="*/ 95 h 123"/>
                <a:gd name="T64" fmla="*/ 5 w 65"/>
                <a:gd name="T65" fmla="*/ 102 h 123"/>
                <a:gd name="T66" fmla="*/ 16 w 65"/>
                <a:gd name="T67" fmla="*/ 112 h 123"/>
                <a:gd name="T68" fmla="*/ 18 w 65"/>
                <a:gd name="T69" fmla="*/ 116 h 123"/>
                <a:gd name="T70" fmla="*/ 23 w 65"/>
                <a:gd name="T71" fmla="*/ 116 h 123"/>
                <a:gd name="T72" fmla="*/ 27 w 65"/>
                <a:gd name="T73" fmla="*/ 121 h 123"/>
                <a:gd name="T74" fmla="*/ 33 w 65"/>
                <a:gd name="T75" fmla="*/ 122 h 123"/>
                <a:gd name="T76" fmla="*/ 36 w 65"/>
                <a:gd name="T77" fmla="*/ 119 h 123"/>
                <a:gd name="T78" fmla="*/ 27 w 65"/>
                <a:gd name="T79" fmla="*/ 113 h 123"/>
                <a:gd name="T80" fmla="*/ 21 w 65"/>
                <a:gd name="T81" fmla="*/ 104 h 123"/>
                <a:gd name="T82" fmla="*/ 18 w 65"/>
                <a:gd name="T83" fmla="*/ 97 h 123"/>
                <a:gd name="T84" fmla="*/ 13 w 65"/>
                <a:gd name="T85" fmla="*/ 93 h 123"/>
                <a:gd name="T86" fmla="*/ 14 w 65"/>
                <a:gd name="T87" fmla="*/ 80 h 123"/>
                <a:gd name="T88" fmla="*/ 18 w 65"/>
                <a:gd name="T89" fmla="*/ 64 h 123"/>
                <a:gd name="T90" fmla="*/ 25 w 65"/>
                <a:gd name="T91" fmla="*/ 62 h 123"/>
                <a:gd name="T92" fmla="*/ 31 w 65"/>
                <a:gd name="T93" fmla="*/ 66 h 123"/>
                <a:gd name="T94" fmla="*/ 40 w 65"/>
                <a:gd name="T95" fmla="*/ 71 h 123"/>
                <a:gd name="T96" fmla="*/ 40 w 65"/>
                <a:gd name="T97" fmla="*/ 71 h 123"/>
                <a:gd name="T98" fmla="*/ 40 w 65"/>
                <a:gd name="T99" fmla="*/ 71 h 123"/>
                <a:gd name="T100" fmla="*/ 39 w 65"/>
                <a:gd name="T101" fmla="*/ 6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" h="123">
                  <a:moveTo>
                    <a:pt x="39" y="65"/>
                  </a:moveTo>
                  <a:cubicBezTo>
                    <a:pt x="39" y="61"/>
                    <a:pt x="36" y="61"/>
                    <a:pt x="39" y="58"/>
                  </a:cubicBezTo>
                  <a:cubicBezTo>
                    <a:pt x="42" y="54"/>
                    <a:pt x="47" y="51"/>
                    <a:pt x="50" y="52"/>
                  </a:cubicBezTo>
                  <a:cubicBezTo>
                    <a:pt x="53" y="53"/>
                    <a:pt x="59" y="50"/>
                    <a:pt x="61" y="52"/>
                  </a:cubicBezTo>
                  <a:cubicBezTo>
                    <a:pt x="61" y="53"/>
                    <a:pt x="62" y="53"/>
                    <a:pt x="62" y="53"/>
                  </a:cubicBezTo>
                  <a:cubicBezTo>
                    <a:pt x="65" y="50"/>
                    <a:pt x="63" y="48"/>
                    <a:pt x="63" y="44"/>
                  </a:cubicBezTo>
                  <a:cubicBezTo>
                    <a:pt x="63" y="40"/>
                    <a:pt x="60" y="36"/>
                    <a:pt x="58" y="36"/>
                  </a:cubicBezTo>
                  <a:cubicBezTo>
                    <a:pt x="55" y="35"/>
                    <a:pt x="59" y="27"/>
                    <a:pt x="57" y="26"/>
                  </a:cubicBezTo>
                  <a:cubicBezTo>
                    <a:pt x="54" y="25"/>
                    <a:pt x="53" y="22"/>
                    <a:pt x="51" y="20"/>
                  </a:cubicBezTo>
                  <a:cubicBezTo>
                    <a:pt x="49" y="18"/>
                    <a:pt x="44" y="19"/>
                    <a:pt x="43" y="21"/>
                  </a:cubicBezTo>
                  <a:cubicBezTo>
                    <a:pt x="43" y="22"/>
                    <a:pt x="39" y="23"/>
                    <a:pt x="38" y="22"/>
                  </a:cubicBezTo>
                  <a:cubicBezTo>
                    <a:pt x="37" y="21"/>
                    <a:pt x="35" y="20"/>
                    <a:pt x="32" y="22"/>
                  </a:cubicBezTo>
                  <a:cubicBezTo>
                    <a:pt x="30" y="24"/>
                    <a:pt x="26" y="28"/>
                    <a:pt x="25" y="25"/>
                  </a:cubicBezTo>
                  <a:cubicBezTo>
                    <a:pt x="25" y="22"/>
                    <a:pt x="27" y="22"/>
                    <a:pt x="27" y="19"/>
                  </a:cubicBezTo>
                  <a:cubicBezTo>
                    <a:pt x="27" y="15"/>
                    <a:pt x="29" y="14"/>
                    <a:pt x="28" y="10"/>
                  </a:cubicBezTo>
                  <a:cubicBezTo>
                    <a:pt x="27" y="7"/>
                    <a:pt x="24" y="11"/>
                    <a:pt x="22" y="8"/>
                  </a:cubicBezTo>
                  <a:cubicBezTo>
                    <a:pt x="21" y="6"/>
                    <a:pt x="23" y="3"/>
                    <a:pt x="22" y="2"/>
                  </a:cubicBezTo>
                  <a:cubicBezTo>
                    <a:pt x="22" y="2"/>
                    <a:pt x="21" y="1"/>
                    <a:pt x="20" y="0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18" y="3"/>
                    <a:pt x="13" y="4"/>
                    <a:pt x="12" y="6"/>
                  </a:cubicBezTo>
                  <a:cubicBezTo>
                    <a:pt x="10" y="8"/>
                    <a:pt x="7" y="8"/>
                    <a:pt x="6" y="8"/>
                  </a:cubicBezTo>
                  <a:cubicBezTo>
                    <a:pt x="5" y="8"/>
                    <a:pt x="1" y="8"/>
                    <a:pt x="1" y="10"/>
                  </a:cubicBezTo>
                  <a:cubicBezTo>
                    <a:pt x="1" y="12"/>
                    <a:pt x="0" y="21"/>
                    <a:pt x="0" y="23"/>
                  </a:cubicBezTo>
                  <a:cubicBezTo>
                    <a:pt x="0" y="24"/>
                    <a:pt x="4" y="30"/>
                    <a:pt x="6" y="30"/>
                  </a:cubicBezTo>
                  <a:cubicBezTo>
                    <a:pt x="7" y="31"/>
                    <a:pt x="5" y="35"/>
                    <a:pt x="7" y="36"/>
                  </a:cubicBezTo>
                  <a:cubicBezTo>
                    <a:pt x="9" y="37"/>
                    <a:pt x="8" y="40"/>
                    <a:pt x="7" y="39"/>
                  </a:cubicBezTo>
                  <a:cubicBezTo>
                    <a:pt x="6" y="39"/>
                    <a:pt x="7" y="44"/>
                    <a:pt x="6" y="45"/>
                  </a:cubicBezTo>
                  <a:cubicBezTo>
                    <a:pt x="4" y="47"/>
                    <a:pt x="5" y="51"/>
                    <a:pt x="8" y="54"/>
                  </a:cubicBezTo>
                  <a:cubicBezTo>
                    <a:pt x="12" y="57"/>
                    <a:pt x="12" y="61"/>
                    <a:pt x="12" y="64"/>
                  </a:cubicBezTo>
                  <a:cubicBezTo>
                    <a:pt x="12" y="66"/>
                    <a:pt x="14" y="66"/>
                    <a:pt x="14" y="70"/>
                  </a:cubicBezTo>
                  <a:cubicBezTo>
                    <a:pt x="14" y="70"/>
                    <a:pt x="10" y="83"/>
                    <a:pt x="7" y="83"/>
                  </a:cubicBezTo>
                  <a:cubicBezTo>
                    <a:pt x="7" y="86"/>
                    <a:pt x="6" y="92"/>
                    <a:pt x="5" y="95"/>
                  </a:cubicBezTo>
                  <a:cubicBezTo>
                    <a:pt x="4" y="98"/>
                    <a:pt x="3" y="102"/>
                    <a:pt x="5" y="102"/>
                  </a:cubicBezTo>
                  <a:cubicBezTo>
                    <a:pt x="8" y="102"/>
                    <a:pt x="12" y="107"/>
                    <a:pt x="16" y="112"/>
                  </a:cubicBezTo>
                  <a:cubicBezTo>
                    <a:pt x="17" y="113"/>
                    <a:pt x="18" y="115"/>
                    <a:pt x="18" y="116"/>
                  </a:cubicBezTo>
                  <a:cubicBezTo>
                    <a:pt x="20" y="116"/>
                    <a:pt x="22" y="116"/>
                    <a:pt x="23" y="116"/>
                  </a:cubicBezTo>
                  <a:cubicBezTo>
                    <a:pt x="26" y="117"/>
                    <a:pt x="27" y="120"/>
                    <a:pt x="27" y="121"/>
                  </a:cubicBezTo>
                  <a:cubicBezTo>
                    <a:pt x="27" y="123"/>
                    <a:pt x="32" y="122"/>
                    <a:pt x="33" y="122"/>
                  </a:cubicBezTo>
                  <a:cubicBezTo>
                    <a:pt x="34" y="122"/>
                    <a:pt x="33" y="120"/>
                    <a:pt x="36" y="119"/>
                  </a:cubicBezTo>
                  <a:cubicBezTo>
                    <a:pt x="34" y="116"/>
                    <a:pt x="30" y="114"/>
                    <a:pt x="27" y="113"/>
                  </a:cubicBezTo>
                  <a:cubicBezTo>
                    <a:pt x="23" y="113"/>
                    <a:pt x="21" y="107"/>
                    <a:pt x="21" y="104"/>
                  </a:cubicBezTo>
                  <a:cubicBezTo>
                    <a:pt x="21" y="101"/>
                    <a:pt x="18" y="99"/>
                    <a:pt x="18" y="97"/>
                  </a:cubicBezTo>
                  <a:cubicBezTo>
                    <a:pt x="18" y="94"/>
                    <a:pt x="16" y="94"/>
                    <a:pt x="13" y="93"/>
                  </a:cubicBezTo>
                  <a:cubicBezTo>
                    <a:pt x="10" y="92"/>
                    <a:pt x="14" y="83"/>
                    <a:pt x="14" y="80"/>
                  </a:cubicBezTo>
                  <a:cubicBezTo>
                    <a:pt x="14" y="77"/>
                    <a:pt x="20" y="67"/>
                    <a:pt x="18" y="64"/>
                  </a:cubicBezTo>
                  <a:cubicBezTo>
                    <a:pt x="17" y="61"/>
                    <a:pt x="24" y="58"/>
                    <a:pt x="25" y="62"/>
                  </a:cubicBezTo>
                  <a:cubicBezTo>
                    <a:pt x="26" y="65"/>
                    <a:pt x="26" y="67"/>
                    <a:pt x="31" y="66"/>
                  </a:cubicBezTo>
                  <a:cubicBezTo>
                    <a:pt x="36" y="66"/>
                    <a:pt x="36" y="70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0" y="71"/>
                    <a:pt x="40" y="71"/>
                    <a:pt x="40" y="71"/>
                  </a:cubicBezTo>
                  <a:cubicBezTo>
                    <a:pt x="41" y="68"/>
                    <a:pt x="39" y="68"/>
                    <a:pt x="39" y="6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6A226CA7-E05D-452B-BFF2-9456E37AF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4713" y="4323896"/>
              <a:ext cx="269875" cy="222250"/>
            </a:xfrm>
            <a:custGeom>
              <a:avLst/>
              <a:gdLst>
                <a:gd name="T0" fmla="*/ 2 w 78"/>
                <a:gd name="T1" fmla="*/ 14 h 64"/>
                <a:gd name="T2" fmla="*/ 2 w 78"/>
                <a:gd name="T3" fmla="*/ 22 h 64"/>
                <a:gd name="T4" fmla="*/ 2 w 78"/>
                <a:gd name="T5" fmla="*/ 25 h 64"/>
                <a:gd name="T6" fmla="*/ 4 w 78"/>
                <a:gd name="T7" fmla="*/ 29 h 64"/>
                <a:gd name="T8" fmla="*/ 5 w 78"/>
                <a:gd name="T9" fmla="*/ 33 h 64"/>
                <a:gd name="T10" fmla="*/ 7 w 78"/>
                <a:gd name="T11" fmla="*/ 40 h 64"/>
                <a:gd name="T12" fmla="*/ 7 w 78"/>
                <a:gd name="T13" fmla="*/ 44 h 64"/>
                <a:gd name="T14" fmla="*/ 12 w 78"/>
                <a:gd name="T15" fmla="*/ 46 h 64"/>
                <a:gd name="T16" fmla="*/ 17 w 78"/>
                <a:gd name="T17" fmla="*/ 50 h 64"/>
                <a:gd name="T18" fmla="*/ 21 w 78"/>
                <a:gd name="T19" fmla="*/ 52 h 64"/>
                <a:gd name="T20" fmla="*/ 26 w 78"/>
                <a:gd name="T21" fmla="*/ 51 h 64"/>
                <a:gd name="T22" fmla="*/ 28 w 78"/>
                <a:gd name="T23" fmla="*/ 54 h 64"/>
                <a:gd name="T24" fmla="*/ 33 w 78"/>
                <a:gd name="T25" fmla="*/ 55 h 64"/>
                <a:gd name="T26" fmla="*/ 37 w 78"/>
                <a:gd name="T27" fmla="*/ 60 h 64"/>
                <a:gd name="T28" fmla="*/ 42 w 78"/>
                <a:gd name="T29" fmla="*/ 59 h 64"/>
                <a:gd name="T30" fmla="*/ 49 w 78"/>
                <a:gd name="T31" fmla="*/ 60 h 64"/>
                <a:gd name="T32" fmla="*/ 55 w 78"/>
                <a:gd name="T33" fmla="*/ 61 h 64"/>
                <a:gd name="T34" fmla="*/ 62 w 78"/>
                <a:gd name="T35" fmla="*/ 62 h 64"/>
                <a:gd name="T36" fmla="*/ 66 w 78"/>
                <a:gd name="T37" fmla="*/ 64 h 64"/>
                <a:gd name="T38" fmla="*/ 66 w 78"/>
                <a:gd name="T39" fmla="*/ 58 h 64"/>
                <a:gd name="T40" fmla="*/ 74 w 78"/>
                <a:gd name="T41" fmla="*/ 51 h 64"/>
                <a:gd name="T42" fmla="*/ 77 w 78"/>
                <a:gd name="T43" fmla="*/ 48 h 64"/>
                <a:gd name="T44" fmla="*/ 74 w 78"/>
                <a:gd name="T45" fmla="*/ 40 h 64"/>
                <a:gd name="T46" fmla="*/ 73 w 78"/>
                <a:gd name="T47" fmla="*/ 33 h 64"/>
                <a:gd name="T48" fmla="*/ 71 w 78"/>
                <a:gd name="T49" fmla="*/ 29 h 64"/>
                <a:gd name="T50" fmla="*/ 75 w 78"/>
                <a:gd name="T51" fmla="*/ 25 h 64"/>
                <a:gd name="T52" fmla="*/ 75 w 78"/>
                <a:gd name="T53" fmla="*/ 18 h 64"/>
                <a:gd name="T54" fmla="*/ 74 w 78"/>
                <a:gd name="T55" fmla="*/ 12 h 64"/>
                <a:gd name="T56" fmla="*/ 68 w 78"/>
                <a:gd name="T57" fmla="*/ 7 h 64"/>
                <a:gd name="T58" fmla="*/ 67 w 78"/>
                <a:gd name="T59" fmla="*/ 7 h 64"/>
                <a:gd name="T60" fmla="*/ 46 w 78"/>
                <a:gd name="T61" fmla="*/ 6 h 64"/>
                <a:gd name="T62" fmla="*/ 42 w 78"/>
                <a:gd name="T63" fmla="*/ 4 h 64"/>
                <a:gd name="T64" fmla="*/ 38 w 78"/>
                <a:gd name="T65" fmla="*/ 7 h 64"/>
                <a:gd name="T66" fmla="*/ 34 w 78"/>
                <a:gd name="T67" fmla="*/ 2 h 64"/>
                <a:gd name="T68" fmla="*/ 17 w 78"/>
                <a:gd name="T69" fmla="*/ 7 h 64"/>
                <a:gd name="T70" fmla="*/ 4 w 78"/>
                <a:gd name="T71" fmla="*/ 11 h 64"/>
                <a:gd name="T72" fmla="*/ 2 w 78"/>
                <a:gd name="T73" fmla="*/ 13 h 64"/>
                <a:gd name="T74" fmla="*/ 2 w 78"/>
                <a:gd name="T75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64">
                  <a:moveTo>
                    <a:pt x="2" y="14"/>
                  </a:moveTo>
                  <a:cubicBezTo>
                    <a:pt x="2" y="15"/>
                    <a:pt x="3" y="20"/>
                    <a:pt x="2" y="22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6"/>
                    <a:pt x="4" y="28"/>
                    <a:pt x="4" y="29"/>
                  </a:cubicBezTo>
                  <a:cubicBezTo>
                    <a:pt x="4" y="31"/>
                    <a:pt x="5" y="30"/>
                    <a:pt x="5" y="33"/>
                  </a:cubicBezTo>
                  <a:cubicBezTo>
                    <a:pt x="5" y="37"/>
                    <a:pt x="6" y="39"/>
                    <a:pt x="7" y="40"/>
                  </a:cubicBezTo>
                  <a:cubicBezTo>
                    <a:pt x="8" y="41"/>
                    <a:pt x="8" y="42"/>
                    <a:pt x="7" y="44"/>
                  </a:cubicBezTo>
                  <a:cubicBezTo>
                    <a:pt x="9" y="45"/>
                    <a:pt x="10" y="46"/>
                    <a:pt x="12" y="46"/>
                  </a:cubicBezTo>
                  <a:cubicBezTo>
                    <a:pt x="16" y="48"/>
                    <a:pt x="17" y="49"/>
                    <a:pt x="17" y="50"/>
                  </a:cubicBezTo>
                  <a:cubicBezTo>
                    <a:pt x="17" y="51"/>
                    <a:pt x="21" y="54"/>
                    <a:pt x="21" y="52"/>
                  </a:cubicBezTo>
                  <a:cubicBezTo>
                    <a:pt x="22" y="50"/>
                    <a:pt x="24" y="51"/>
                    <a:pt x="26" y="51"/>
                  </a:cubicBezTo>
                  <a:cubicBezTo>
                    <a:pt x="28" y="51"/>
                    <a:pt x="28" y="53"/>
                    <a:pt x="28" y="54"/>
                  </a:cubicBezTo>
                  <a:cubicBezTo>
                    <a:pt x="28" y="55"/>
                    <a:pt x="32" y="54"/>
                    <a:pt x="33" y="55"/>
                  </a:cubicBezTo>
                  <a:cubicBezTo>
                    <a:pt x="35" y="56"/>
                    <a:pt x="35" y="59"/>
                    <a:pt x="37" y="60"/>
                  </a:cubicBezTo>
                  <a:cubicBezTo>
                    <a:pt x="39" y="61"/>
                    <a:pt x="41" y="59"/>
                    <a:pt x="42" y="59"/>
                  </a:cubicBezTo>
                  <a:cubicBezTo>
                    <a:pt x="43" y="60"/>
                    <a:pt x="47" y="61"/>
                    <a:pt x="49" y="60"/>
                  </a:cubicBezTo>
                  <a:cubicBezTo>
                    <a:pt x="51" y="59"/>
                    <a:pt x="52" y="61"/>
                    <a:pt x="55" y="61"/>
                  </a:cubicBezTo>
                  <a:cubicBezTo>
                    <a:pt x="58" y="61"/>
                    <a:pt x="61" y="62"/>
                    <a:pt x="62" y="62"/>
                  </a:cubicBezTo>
                  <a:cubicBezTo>
                    <a:pt x="62" y="63"/>
                    <a:pt x="64" y="63"/>
                    <a:pt x="66" y="64"/>
                  </a:cubicBezTo>
                  <a:cubicBezTo>
                    <a:pt x="67" y="62"/>
                    <a:pt x="66" y="59"/>
                    <a:pt x="66" y="58"/>
                  </a:cubicBezTo>
                  <a:cubicBezTo>
                    <a:pt x="66" y="57"/>
                    <a:pt x="73" y="52"/>
                    <a:pt x="74" y="51"/>
                  </a:cubicBezTo>
                  <a:cubicBezTo>
                    <a:pt x="75" y="49"/>
                    <a:pt x="76" y="49"/>
                    <a:pt x="77" y="48"/>
                  </a:cubicBezTo>
                  <a:cubicBezTo>
                    <a:pt x="78" y="46"/>
                    <a:pt x="75" y="41"/>
                    <a:pt x="74" y="40"/>
                  </a:cubicBezTo>
                  <a:cubicBezTo>
                    <a:pt x="73" y="39"/>
                    <a:pt x="73" y="35"/>
                    <a:pt x="73" y="33"/>
                  </a:cubicBezTo>
                  <a:cubicBezTo>
                    <a:pt x="74" y="31"/>
                    <a:pt x="71" y="30"/>
                    <a:pt x="71" y="29"/>
                  </a:cubicBezTo>
                  <a:cubicBezTo>
                    <a:pt x="71" y="27"/>
                    <a:pt x="74" y="25"/>
                    <a:pt x="75" y="25"/>
                  </a:cubicBezTo>
                  <a:cubicBezTo>
                    <a:pt x="77" y="24"/>
                    <a:pt x="76" y="19"/>
                    <a:pt x="75" y="18"/>
                  </a:cubicBezTo>
                  <a:cubicBezTo>
                    <a:pt x="74" y="16"/>
                    <a:pt x="73" y="14"/>
                    <a:pt x="74" y="12"/>
                  </a:cubicBezTo>
                  <a:cubicBezTo>
                    <a:pt x="75" y="9"/>
                    <a:pt x="68" y="7"/>
                    <a:pt x="68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2" y="8"/>
                    <a:pt x="47" y="6"/>
                    <a:pt x="46" y="6"/>
                  </a:cubicBezTo>
                  <a:cubicBezTo>
                    <a:pt x="46" y="6"/>
                    <a:pt x="44" y="5"/>
                    <a:pt x="42" y="4"/>
                  </a:cubicBezTo>
                  <a:cubicBezTo>
                    <a:pt x="42" y="6"/>
                    <a:pt x="40" y="7"/>
                    <a:pt x="38" y="7"/>
                  </a:cubicBezTo>
                  <a:cubicBezTo>
                    <a:pt x="34" y="7"/>
                    <a:pt x="34" y="3"/>
                    <a:pt x="34" y="2"/>
                  </a:cubicBezTo>
                  <a:cubicBezTo>
                    <a:pt x="34" y="0"/>
                    <a:pt x="20" y="3"/>
                    <a:pt x="17" y="7"/>
                  </a:cubicBezTo>
                  <a:cubicBezTo>
                    <a:pt x="13" y="10"/>
                    <a:pt x="4" y="9"/>
                    <a:pt x="4" y="11"/>
                  </a:cubicBezTo>
                  <a:cubicBezTo>
                    <a:pt x="4" y="12"/>
                    <a:pt x="3" y="13"/>
                    <a:pt x="2" y="13"/>
                  </a:cubicBezTo>
                  <a:cubicBezTo>
                    <a:pt x="2" y="13"/>
                    <a:pt x="2" y="13"/>
                    <a:pt x="2" y="1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3DDC7C2B-716E-49D5-B594-705668596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5988" y="4681084"/>
              <a:ext cx="100013" cy="96838"/>
            </a:xfrm>
            <a:custGeom>
              <a:avLst/>
              <a:gdLst>
                <a:gd name="T0" fmla="*/ 21 w 29"/>
                <a:gd name="T1" fmla="*/ 25 h 28"/>
                <a:gd name="T2" fmla="*/ 27 w 29"/>
                <a:gd name="T3" fmla="*/ 16 h 28"/>
                <a:gd name="T4" fmla="*/ 28 w 29"/>
                <a:gd name="T5" fmla="*/ 6 h 28"/>
                <a:gd name="T6" fmla="*/ 21 w 29"/>
                <a:gd name="T7" fmla="*/ 2 h 28"/>
                <a:gd name="T8" fmla="*/ 9 w 29"/>
                <a:gd name="T9" fmla="*/ 1 h 28"/>
                <a:gd name="T10" fmla="*/ 4 w 29"/>
                <a:gd name="T11" fmla="*/ 2 h 28"/>
                <a:gd name="T12" fmla="*/ 0 w 29"/>
                <a:gd name="T13" fmla="*/ 4 h 28"/>
                <a:gd name="T14" fmla="*/ 4 w 29"/>
                <a:gd name="T15" fmla="*/ 10 h 28"/>
                <a:gd name="T16" fmla="*/ 10 w 29"/>
                <a:gd name="T17" fmla="*/ 18 h 28"/>
                <a:gd name="T18" fmla="*/ 17 w 29"/>
                <a:gd name="T19" fmla="*/ 25 h 28"/>
                <a:gd name="T20" fmla="*/ 21 w 29"/>
                <a:gd name="T21" fmla="*/ 28 h 28"/>
                <a:gd name="T22" fmla="*/ 21 w 29"/>
                <a:gd name="T23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8">
                  <a:moveTo>
                    <a:pt x="21" y="25"/>
                  </a:moveTo>
                  <a:cubicBezTo>
                    <a:pt x="21" y="24"/>
                    <a:pt x="26" y="16"/>
                    <a:pt x="27" y="16"/>
                  </a:cubicBezTo>
                  <a:cubicBezTo>
                    <a:pt x="28" y="16"/>
                    <a:pt x="29" y="9"/>
                    <a:pt x="28" y="6"/>
                  </a:cubicBezTo>
                  <a:cubicBezTo>
                    <a:pt x="24" y="3"/>
                    <a:pt x="21" y="2"/>
                    <a:pt x="21" y="2"/>
                  </a:cubicBezTo>
                  <a:cubicBezTo>
                    <a:pt x="21" y="2"/>
                    <a:pt x="10" y="2"/>
                    <a:pt x="9" y="1"/>
                  </a:cubicBezTo>
                  <a:cubicBezTo>
                    <a:pt x="7" y="0"/>
                    <a:pt x="5" y="3"/>
                    <a:pt x="4" y="2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0" y="6"/>
                    <a:pt x="4" y="7"/>
                    <a:pt x="4" y="10"/>
                  </a:cubicBezTo>
                  <a:cubicBezTo>
                    <a:pt x="4" y="12"/>
                    <a:pt x="10" y="16"/>
                    <a:pt x="10" y="18"/>
                  </a:cubicBezTo>
                  <a:cubicBezTo>
                    <a:pt x="10" y="19"/>
                    <a:pt x="14" y="21"/>
                    <a:pt x="17" y="25"/>
                  </a:cubicBezTo>
                  <a:cubicBezTo>
                    <a:pt x="18" y="26"/>
                    <a:pt x="20" y="27"/>
                    <a:pt x="21" y="28"/>
                  </a:cubicBezTo>
                  <a:cubicBezTo>
                    <a:pt x="21" y="27"/>
                    <a:pt x="21" y="26"/>
                    <a:pt x="21" y="2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21D6DC64-1A3A-4395-A886-FCF44DEE4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3600" y="4636634"/>
              <a:ext cx="149225" cy="131763"/>
            </a:xfrm>
            <a:custGeom>
              <a:avLst/>
              <a:gdLst>
                <a:gd name="T0" fmla="*/ 25 w 43"/>
                <a:gd name="T1" fmla="*/ 31 h 38"/>
                <a:gd name="T2" fmla="*/ 19 w 43"/>
                <a:gd name="T3" fmla="*/ 23 h 38"/>
                <a:gd name="T4" fmla="*/ 15 w 43"/>
                <a:gd name="T5" fmla="*/ 17 h 38"/>
                <a:gd name="T6" fmla="*/ 19 w 43"/>
                <a:gd name="T7" fmla="*/ 15 h 38"/>
                <a:gd name="T8" fmla="*/ 24 w 43"/>
                <a:gd name="T9" fmla="*/ 14 h 38"/>
                <a:gd name="T10" fmla="*/ 36 w 43"/>
                <a:gd name="T11" fmla="*/ 15 h 38"/>
                <a:gd name="T12" fmla="*/ 43 w 43"/>
                <a:gd name="T13" fmla="*/ 19 h 38"/>
                <a:gd name="T14" fmla="*/ 43 w 43"/>
                <a:gd name="T15" fmla="*/ 17 h 38"/>
                <a:gd name="T16" fmla="*/ 40 w 43"/>
                <a:gd name="T17" fmla="*/ 11 h 38"/>
                <a:gd name="T18" fmla="*/ 38 w 43"/>
                <a:gd name="T19" fmla="*/ 6 h 38"/>
                <a:gd name="T20" fmla="*/ 36 w 43"/>
                <a:gd name="T21" fmla="*/ 7 h 38"/>
                <a:gd name="T22" fmla="*/ 27 w 43"/>
                <a:gd name="T23" fmla="*/ 5 h 38"/>
                <a:gd name="T24" fmla="*/ 21 w 43"/>
                <a:gd name="T25" fmla="*/ 0 h 38"/>
                <a:gd name="T26" fmla="*/ 16 w 43"/>
                <a:gd name="T27" fmla="*/ 4 h 38"/>
                <a:gd name="T28" fmla="*/ 14 w 43"/>
                <a:gd name="T29" fmla="*/ 8 h 38"/>
                <a:gd name="T30" fmla="*/ 11 w 43"/>
                <a:gd name="T31" fmla="*/ 11 h 38"/>
                <a:gd name="T32" fmla="*/ 6 w 43"/>
                <a:gd name="T33" fmla="*/ 11 h 38"/>
                <a:gd name="T34" fmla="*/ 0 w 43"/>
                <a:gd name="T35" fmla="*/ 12 h 38"/>
                <a:gd name="T36" fmla="*/ 2 w 43"/>
                <a:gd name="T37" fmla="*/ 15 h 38"/>
                <a:gd name="T38" fmla="*/ 8 w 43"/>
                <a:gd name="T39" fmla="*/ 18 h 38"/>
                <a:gd name="T40" fmla="*/ 15 w 43"/>
                <a:gd name="T41" fmla="*/ 29 h 38"/>
                <a:gd name="T42" fmla="*/ 22 w 43"/>
                <a:gd name="T43" fmla="*/ 33 h 38"/>
                <a:gd name="T44" fmla="*/ 28 w 43"/>
                <a:gd name="T45" fmla="*/ 36 h 38"/>
                <a:gd name="T46" fmla="*/ 32 w 43"/>
                <a:gd name="T47" fmla="*/ 38 h 38"/>
                <a:gd name="T48" fmla="*/ 25 w 43"/>
                <a:gd name="T4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38">
                  <a:moveTo>
                    <a:pt x="25" y="31"/>
                  </a:moveTo>
                  <a:cubicBezTo>
                    <a:pt x="25" y="29"/>
                    <a:pt x="19" y="25"/>
                    <a:pt x="19" y="23"/>
                  </a:cubicBezTo>
                  <a:cubicBezTo>
                    <a:pt x="19" y="20"/>
                    <a:pt x="15" y="19"/>
                    <a:pt x="15" y="17"/>
                  </a:cubicBezTo>
                  <a:cubicBezTo>
                    <a:pt x="15" y="15"/>
                    <a:pt x="17" y="14"/>
                    <a:pt x="19" y="15"/>
                  </a:cubicBezTo>
                  <a:cubicBezTo>
                    <a:pt x="20" y="16"/>
                    <a:pt x="22" y="13"/>
                    <a:pt x="24" y="14"/>
                  </a:cubicBezTo>
                  <a:cubicBezTo>
                    <a:pt x="25" y="15"/>
                    <a:pt x="36" y="15"/>
                    <a:pt x="36" y="15"/>
                  </a:cubicBezTo>
                  <a:cubicBezTo>
                    <a:pt x="36" y="15"/>
                    <a:pt x="39" y="16"/>
                    <a:pt x="43" y="19"/>
                  </a:cubicBezTo>
                  <a:cubicBezTo>
                    <a:pt x="43" y="18"/>
                    <a:pt x="43" y="17"/>
                    <a:pt x="43" y="17"/>
                  </a:cubicBezTo>
                  <a:cubicBezTo>
                    <a:pt x="42" y="15"/>
                    <a:pt x="43" y="12"/>
                    <a:pt x="40" y="11"/>
                  </a:cubicBezTo>
                  <a:cubicBezTo>
                    <a:pt x="39" y="11"/>
                    <a:pt x="39" y="8"/>
                    <a:pt x="38" y="6"/>
                  </a:cubicBezTo>
                  <a:cubicBezTo>
                    <a:pt x="37" y="7"/>
                    <a:pt x="36" y="7"/>
                    <a:pt x="36" y="7"/>
                  </a:cubicBezTo>
                  <a:cubicBezTo>
                    <a:pt x="33" y="8"/>
                    <a:pt x="29" y="7"/>
                    <a:pt x="27" y="5"/>
                  </a:cubicBezTo>
                  <a:cubicBezTo>
                    <a:pt x="26" y="4"/>
                    <a:pt x="22" y="1"/>
                    <a:pt x="21" y="0"/>
                  </a:cubicBezTo>
                  <a:cubicBezTo>
                    <a:pt x="20" y="1"/>
                    <a:pt x="17" y="3"/>
                    <a:pt x="16" y="4"/>
                  </a:cubicBezTo>
                  <a:cubicBezTo>
                    <a:pt x="14" y="4"/>
                    <a:pt x="15" y="8"/>
                    <a:pt x="14" y="8"/>
                  </a:cubicBezTo>
                  <a:cubicBezTo>
                    <a:pt x="12" y="8"/>
                    <a:pt x="11" y="10"/>
                    <a:pt x="11" y="11"/>
                  </a:cubicBezTo>
                  <a:cubicBezTo>
                    <a:pt x="11" y="12"/>
                    <a:pt x="7" y="10"/>
                    <a:pt x="6" y="11"/>
                  </a:cubicBezTo>
                  <a:cubicBezTo>
                    <a:pt x="5" y="11"/>
                    <a:pt x="2" y="12"/>
                    <a:pt x="0" y="12"/>
                  </a:cubicBezTo>
                  <a:cubicBezTo>
                    <a:pt x="1" y="14"/>
                    <a:pt x="0" y="15"/>
                    <a:pt x="2" y="15"/>
                  </a:cubicBezTo>
                  <a:cubicBezTo>
                    <a:pt x="4" y="15"/>
                    <a:pt x="8" y="15"/>
                    <a:pt x="8" y="18"/>
                  </a:cubicBezTo>
                  <a:cubicBezTo>
                    <a:pt x="8" y="21"/>
                    <a:pt x="13" y="27"/>
                    <a:pt x="15" y="29"/>
                  </a:cubicBezTo>
                  <a:cubicBezTo>
                    <a:pt x="17" y="31"/>
                    <a:pt x="21" y="31"/>
                    <a:pt x="22" y="33"/>
                  </a:cubicBezTo>
                  <a:cubicBezTo>
                    <a:pt x="22" y="35"/>
                    <a:pt x="25" y="36"/>
                    <a:pt x="28" y="36"/>
                  </a:cubicBezTo>
                  <a:cubicBezTo>
                    <a:pt x="29" y="37"/>
                    <a:pt x="31" y="37"/>
                    <a:pt x="32" y="38"/>
                  </a:cubicBezTo>
                  <a:cubicBezTo>
                    <a:pt x="29" y="34"/>
                    <a:pt x="25" y="32"/>
                    <a:pt x="25" y="3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F4AE39EC-D4E6-4309-BA81-F8E1FC518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9650" y="4774746"/>
              <a:ext cx="52388" cy="101600"/>
            </a:xfrm>
            <a:custGeom>
              <a:avLst/>
              <a:gdLst>
                <a:gd name="T0" fmla="*/ 10 w 15"/>
                <a:gd name="T1" fmla="*/ 25 h 29"/>
                <a:gd name="T2" fmla="*/ 12 w 15"/>
                <a:gd name="T3" fmla="*/ 22 h 29"/>
                <a:gd name="T4" fmla="*/ 14 w 15"/>
                <a:gd name="T5" fmla="*/ 17 h 29"/>
                <a:gd name="T6" fmla="*/ 15 w 15"/>
                <a:gd name="T7" fmla="*/ 17 h 29"/>
                <a:gd name="T8" fmla="*/ 10 w 15"/>
                <a:gd name="T9" fmla="*/ 12 h 29"/>
                <a:gd name="T10" fmla="*/ 11 w 15"/>
                <a:gd name="T11" fmla="*/ 4 h 29"/>
                <a:gd name="T12" fmla="*/ 4 w 15"/>
                <a:gd name="T13" fmla="*/ 0 h 29"/>
                <a:gd name="T14" fmla="*/ 0 w 15"/>
                <a:gd name="T15" fmla="*/ 5 h 29"/>
                <a:gd name="T16" fmla="*/ 2 w 15"/>
                <a:gd name="T17" fmla="*/ 10 h 29"/>
                <a:gd name="T18" fmla="*/ 2 w 15"/>
                <a:gd name="T19" fmla="*/ 22 h 29"/>
                <a:gd name="T20" fmla="*/ 7 w 15"/>
                <a:gd name="T21" fmla="*/ 29 h 29"/>
                <a:gd name="T22" fmla="*/ 10 w 15"/>
                <a:gd name="T23" fmla="*/ 2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29">
                  <a:moveTo>
                    <a:pt x="10" y="25"/>
                  </a:moveTo>
                  <a:cubicBezTo>
                    <a:pt x="11" y="24"/>
                    <a:pt x="10" y="23"/>
                    <a:pt x="12" y="22"/>
                  </a:cubicBezTo>
                  <a:cubicBezTo>
                    <a:pt x="13" y="20"/>
                    <a:pt x="14" y="18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2" y="15"/>
                    <a:pt x="11" y="14"/>
                    <a:pt x="10" y="12"/>
                  </a:cubicBezTo>
                  <a:cubicBezTo>
                    <a:pt x="9" y="10"/>
                    <a:pt x="10" y="6"/>
                    <a:pt x="11" y="4"/>
                  </a:cubicBezTo>
                  <a:cubicBezTo>
                    <a:pt x="9" y="3"/>
                    <a:pt x="5" y="0"/>
                    <a:pt x="4" y="0"/>
                  </a:cubicBezTo>
                  <a:cubicBezTo>
                    <a:pt x="3" y="0"/>
                    <a:pt x="1" y="3"/>
                    <a:pt x="0" y="5"/>
                  </a:cubicBezTo>
                  <a:cubicBezTo>
                    <a:pt x="3" y="7"/>
                    <a:pt x="4" y="8"/>
                    <a:pt x="2" y="10"/>
                  </a:cubicBezTo>
                  <a:cubicBezTo>
                    <a:pt x="0" y="13"/>
                    <a:pt x="0" y="20"/>
                    <a:pt x="2" y="22"/>
                  </a:cubicBezTo>
                  <a:cubicBezTo>
                    <a:pt x="4" y="24"/>
                    <a:pt x="5" y="28"/>
                    <a:pt x="7" y="29"/>
                  </a:cubicBezTo>
                  <a:cubicBezTo>
                    <a:pt x="8" y="27"/>
                    <a:pt x="8" y="25"/>
                    <a:pt x="10" y="2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CA444B7C-604B-46A7-A005-F8839A04A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300" y="4549321"/>
              <a:ext cx="207963" cy="90488"/>
            </a:xfrm>
            <a:custGeom>
              <a:avLst/>
              <a:gdLst>
                <a:gd name="T0" fmla="*/ 51 w 60"/>
                <a:gd name="T1" fmla="*/ 2 h 26"/>
                <a:gd name="T2" fmla="*/ 43 w 60"/>
                <a:gd name="T3" fmla="*/ 0 h 26"/>
                <a:gd name="T4" fmla="*/ 42 w 60"/>
                <a:gd name="T5" fmla="*/ 3 h 26"/>
                <a:gd name="T6" fmla="*/ 35 w 60"/>
                <a:gd name="T7" fmla="*/ 4 h 26"/>
                <a:gd name="T8" fmla="*/ 31 w 60"/>
                <a:gd name="T9" fmla="*/ 7 h 26"/>
                <a:gd name="T10" fmla="*/ 27 w 60"/>
                <a:gd name="T11" fmla="*/ 12 h 26"/>
                <a:gd name="T12" fmla="*/ 24 w 60"/>
                <a:gd name="T13" fmla="*/ 14 h 26"/>
                <a:gd name="T14" fmla="*/ 16 w 60"/>
                <a:gd name="T15" fmla="*/ 16 h 26"/>
                <a:gd name="T16" fmla="*/ 11 w 60"/>
                <a:gd name="T17" fmla="*/ 16 h 26"/>
                <a:gd name="T18" fmla="*/ 7 w 60"/>
                <a:gd name="T19" fmla="*/ 17 h 26"/>
                <a:gd name="T20" fmla="*/ 2 w 60"/>
                <a:gd name="T21" fmla="*/ 15 h 26"/>
                <a:gd name="T22" fmla="*/ 1 w 60"/>
                <a:gd name="T23" fmla="*/ 20 h 26"/>
                <a:gd name="T24" fmla="*/ 5 w 60"/>
                <a:gd name="T25" fmla="*/ 22 h 26"/>
                <a:gd name="T26" fmla="*/ 10 w 60"/>
                <a:gd name="T27" fmla="*/ 23 h 26"/>
                <a:gd name="T28" fmla="*/ 15 w 60"/>
                <a:gd name="T29" fmla="*/ 21 h 26"/>
                <a:gd name="T30" fmla="*/ 22 w 60"/>
                <a:gd name="T31" fmla="*/ 20 h 26"/>
                <a:gd name="T32" fmla="*/ 23 w 60"/>
                <a:gd name="T33" fmla="*/ 24 h 26"/>
                <a:gd name="T34" fmla="*/ 30 w 60"/>
                <a:gd name="T35" fmla="*/ 25 h 26"/>
                <a:gd name="T36" fmla="*/ 39 w 60"/>
                <a:gd name="T37" fmla="*/ 26 h 26"/>
                <a:gd name="T38" fmla="*/ 46 w 60"/>
                <a:gd name="T39" fmla="*/ 24 h 26"/>
                <a:gd name="T40" fmla="*/ 52 w 60"/>
                <a:gd name="T41" fmla="*/ 22 h 26"/>
                <a:gd name="T42" fmla="*/ 52 w 60"/>
                <a:gd name="T43" fmla="*/ 22 h 26"/>
                <a:gd name="T44" fmla="*/ 53 w 60"/>
                <a:gd name="T45" fmla="*/ 20 h 26"/>
                <a:gd name="T46" fmla="*/ 54 w 60"/>
                <a:gd name="T47" fmla="*/ 17 h 26"/>
                <a:gd name="T48" fmla="*/ 55 w 60"/>
                <a:gd name="T49" fmla="*/ 14 h 26"/>
                <a:gd name="T50" fmla="*/ 59 w 60"/>
                <a:gd name="T51" fmla="*/ 12 h 26"/>
                <a:gd name="T52" fmla="*/ 60 w 60"/>
                <a:gd name="T53" fmla="*/ 9 h 26"/>
                <a:gd name="T54" fmla="*/ 57 w 60"/>
                <a:gd name="T55" fmla="*/ 3 h 26"/>
                <a:gd name="T56" fmla="*/ 51 w 60"/>
                <a:gd name="T5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" h="26">
                  <a:moveTo>
                    <a:pt x="51" y="2"/>
                  </a:moveTo>
                  <a:cubicBezTo>
                    <a:pt x="49" y="0"/>
                    <a:pt x="43" y="0"/>
                    <a:pt x="43" y="0"/>
                  </a:cubicBezTo>
                  <a:cubicBezTo>
                    <a:pt x="43" y="0"/>
                    <a:pt x="43" y="2"/>
                    <a:pt x="42" y="3"/>
                  </a:cubicBezTo>
                  <a:cubicBezTo>
                    <a:pt x="41" y="4"/>
                    <a:pt x="37" y="4"/>
                    <a:pt x="35" y="4"/>
                  </a:cubicBezTo>
                  <a:cubicBezTo>
                    <a:pt x="34" y="5"/>
                    <a:pt x="31" y="5"/>
                    <a:pt x="31" y="7"/>
                  </a:cubicBezTo>
                  <a:cubicBezTo>
                    <a:pt x="30" y="8"/>
                    <a:pt x="26" y="7"/>
                    <a:pt x="27" y="12"/>
                  </a:cubicBezTo>
                  <a:cubicBezTo>
                    <a:pt x="29" y="16"/>
                    <a:pt x="25" y="14"/>
                    <a:pt x="24" y="14"/>
                  </a:cubicBezTo>
                  <a:cubicBezTo>
                    <a:pt x="23" y="13"/>
                    <a:pt x="17" y="14"/>
                    <a:pt x="16" y="16"/>
                  </a:cubicBezTo>
                  <a:cubicBezTo>
                    <a:pt x="15" y="17"/>
                    <a:pt x="13" y="17"/>
                    <a:pt x="11" y="16"/>
                  </a:cubicBezTo>
                  <a:cubicBezTo>
                    <a:pt x="10" y="15"/>
                    <a:pt x="8" y="15"/>
                    <a:pt x="7" y="17"/>
                  </a:cubicBezTo>
                  <a:cubicBezTo>
                    <a:pt x="5" y="18"/>
                    <a:pt x="4" y="15"/>
                    <a:pt x="2" y="15"/>
                  </a:cubicBezTo>
                  <a:cubicBezTo>
                    <a:pt x="0" y="16"/>
                    <a:pt x="1" y="19"/>
                    <a:pt x="1" y="20"/>
                  </a:cubicBezTo>
                  <a:cubicBezTo>
                    <a:pt x="1" y="20"/>
                    <a:pt x="4" y="23"/>
                    <a:pt x="5" y="22"/>
                  </a:cubicBezTo>
                  <a:cubicBezTo>
                    <a:pt x="7" y="21"/>
                    <a:pt x="9" y="22"/>
                    <a:pt x="10" y="23"/>
                  </a:cubicBezTo>
                  <a:cubicBezTo>
                    <a:pt x="12" y="24"/>
                    <a:pt x="14" y="22"/>
                    <a:pt x="15" y="21"/>
                  </a:cubicBezTo>
                  <a:cubicBezTo>
                    <a:pt x="16" y="20"/>
                    <a:pt x="21" y="20"/>
                    <a:pt x="22" y="20"/>
                  </a:cubicBezTo>
                  <a:cubicBezTo>
                    <a:pt x="22" y="20"/>
                    <a:pt x="22" y="23"/>
                    <a:pt x="23" y="24"/>
                  </a:cubicBezTo>
                  <a:cubicBezTo>
                    <a:pt x="24" y="24"/>
                    <a:pt x="27" y="25"/>
                    <a:pt x="30" y="25"/>
                  </a:cubicBezTo>
                  <a:cubicBezTo>
                    <a:pt x="33" y="25"/>
                    <a:pt x="38" y="26"/>
                    <a:pt x="39" y="26"/>
                  </a:cubicBezTo>
                  <a:cubicBezTo>
                    <a:pt x="41" y="26"/>
                    <a:pt x="43" y="24"/>
                    <a:pt x="46" y="24"/>
                  </a:cubicBezTo>
                  <a:cubicBezTo>
                    <a:pt x="50" y="24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3" y="20"/>
                  </a:cubicBezTo>
                  <a:cubicBezTo>
                    <a:pt x="54" y="20"/>
                    <a:pt x="54" y="18"/>
                    <a:pt x="54" y="17"/>
                  </a:cubicBezTo>
                  <a:cubicBezTo>
                    <a:pt x="55" y="16"/>
                    <a:pt x="54" y="13"/>
                    <a:pt x="55" y="14"/>
                  </a:cubicBezTo>
                  <a:cubicBezTo>
                    <a:pt x="57" y="14"/>
                    <a:pt x="59" y="14"/>
                    <a:pt x="59" y="12"/>
                  </a:cubicBezTo>
                  <a:cubicBezTo>
                    <a:pt x="59" y="11"/>
                    <a:pt x="59" y="10"/>
                    <a:pt x="60" y="9"/>
                  </a:cubicBezTo>
                  <a:cubicBezTo>
                    <a:pt x="58" y="7"/>
                    <a:pt x="57" y="3"/>
                    <a:pt x="57" y="3"/>
                  </a:cubicBezTo>
                  <a:cubicBezTo>
                    <a:pt x="57" y="3"/>
                    <a:pt x="53" y="4"/>
                    <a:pt x="51" y="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78AB4568-B972-49CE-A0F5-E1B16230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275" y="4560434"/>
              <a:ext cx="180975" cy="103188"/>
            </a:xfrm>
            <a:custGeom>
              <a:avLst/>
              <a:gdLst>
                <a:gd name="T0" fmla="*/ 50 w 52"/>
                <a:gd name="T1" fmla="*/ 6 h 30"/>
                <a:gd name="T2" fmla="*/ 48 w 52"/>
                <a:gd name="T3" fmla="*/ 4 h 30"/>
                <a:gd name="T4" fmla="*/ 43 w 52"/>
                <a:gd name="T5" fmla="*/ 3 h 30"/>
                <a:gd name="T6" fmla="*/ 36 w 52"/>
                <a:gd name="T7" fmla="*/ 0 h 30"/>
                <a:gd name="T8" fmla="*/ 29 w 52"/>
                <a:gd name="T9" fmla="*/ 5 h 30"/>
                <a:gd name="T10" fmla="*/ 20 w 52"/>
                <a:gd name="T11" fmla="*/ 8 h 30"/>
                <a:gd name="T12" fmla="*/ 9 w 52"/>
                <a:gd name="T13" fmla="*/ 8 h 30"/>
                <a:gd name="T14" fmla="*/ 8 w 52"/>
                <a:gd name="T15" fmla="*/ 6 h 30"/>
                <a:gd name="T16" fmla="*/ 7 w 52"/>
                <a:gd name="T17" fmla="*/ 9 h 30"/>
                <a:gd name="T18" fmla="*/ 3 w 52"/>
                <a:gd name="T19" fmla="*/ 11 h 30"/>
                <a:gd name="T20" fmla="*/ 2 w 52"/>
                <a:gd name="T21" fmla="*/ 14 h 30"/>
                <a:gd name="T22" fmla="*/ 1 w 52"/>
                <a:gd name="T23" fmla="*/ 17 h 30"/>
                <a:gd name="T24" fmla="*/ 0 w 52"/>
                <a:gd name="T25" fmla="*/ 19 h 30"/>
                <a:gd name="T26" fmla="*/ 2 w 52"/>
                <a:gd name="T27" fmla="*/ 22 h 30"/>
                <a:gd name="T28" fmla="*/ 2 w 52"/>
                <a:gd name="T29" fmla="*/ 22 h 30"/>
                <a:gd name="T30" fmla="*/ 8 w 52"/>
                <a:gd name="T31" fmla="*/ 27 h 30"/>
                <a:gd name="T32" fmla="*/ 17 w 52"/>
                <a:gd name="T33" fmla="*/ 29 h 30"/>
                <a:gd name="T34" fmla="*/ 28 w 52"/>
                <a:gd name="T35" fmla="*/ 26 h 30"/>
                <a:gd name="T36" fmla="*/ 31 w 52"/>
                <a:gd name="T37" fmla="*/ 27 h 30"/>
                <a:gd name="T38" fmla="*/ 33 w 52"/>
                <a:gd name="T39" fmla="*/ 27 h 30"/>
                <a:gd name="T40" fmla="*/ 38 w 52"/>
                <a:gd name="T41" fmla="*/ 24 h 30"/>
                <a:gd name="T42" fmla="*/ 46 w 52"/>
                <a:gd name="T43" fmla="*/ 12 h 30"/>
                <a:gd name="T44" fmla="*/ 51 w 52"/>
                <a:gd name="T45" fmla="*/ 8 h 30"/>
                <a:gd name="T46" fmla="*/ 50 w 52"/>
                <a:gd name="T4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30">
                  <a:moveTo>
                    <a:pt x="50" y="6"/>
                  </a:moveTo>
                  <a:cubicBezTo>
                    <a:pt x="50" y="5"/>
                    <a:pt x="49" y="5"/>
                    <a:pt x="48" y="4"/>
                  </a:cubicBezTo>
                  <a:cubicBezTo>
                    <a:pt x="46" y="4"/>
                    <a:pt x="44" y="3"/>
                    <a:pt x="43" y="3"/>
                  </a:cubicBezTo>
                  <a:cubicBezTo>
                    <a:pt x="42" y="1"/>
                    <a:pt x="37" y="1"/>
                    <a:pt x="36" y="0"/>
                  </a:cubicBezTo>
                  <a:cubicBezTo>
                    <a:pt x="35" y="0"/>
                    <a:pt x="30" y="5"/>
                    <a:pt x="29" y="5"/>
                  </a:cubicBezTo>
                  <a:cubicBezTo>
                    <a:pt x="27" y="5"/>
                    <a:pt x="20" y="6"/>
                    <a:pt x="20" y="8"/>
                  </a:cubicBezTo>
                  <a:cubicBezTo>
                    <a:pt x="20" y="10"/>
                    <a:pt x="12" y="10"/>
                    <a:pt x="9" y="8"/>
                  </a:cubicBezTo>
                  <a:cubicBezTo>
                    <a:pt x="9" y="7"/>
                    <a:pt x="8" y="7"/>
                    <a:pt x="8" y="6"/>
                  </a:cubicBezTo>
                  <a:cubicBezTo>
                    <a:pt x="7" y="7"/>
                    <a:pt x="7" y="8"/>
                    <a:pt x="7" y="9"/>
                  </a:cubicBezTo>
                  <a:cubicBezTo>
                    <a:pt x="7" y="11"/>
                    <a:pt x="5" y="11"/>
                    <a:pt x="3" y="11"/>
                  </a:cubicBezTo>
                  <a:cubicBezTo>
                    <a:pt x="2" y="10"/>
                    <a:pt x="3" y="13"/>
                    <a:pt x="2" y="14"/>
                  </a:cubicBezTo>
                  <a:cubicBezTo>
                    <a:pt x="2" y="15"/>
                    <a:pt x="2" y="17"/>
                    <a:pt x="1" y="17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0" y="19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3"/>
                    <a:pt x="7" y="26"/>
                    <a:pt x="8" y="27"/>
                  </a:cubicBezTo>
                  <a:cubicBezTo>
                    <a:pt x="10" y="29"/>
                    <a:pt x="14" y="30"/>
                    <a:pt x="17" y="29"/>
                  </a:cubicBezTo>
                  <a:cubicBezTo>
                    <a:pt x="19" y="29"/>
                    <a:pt x="28" y="26"/>
                    <a:pt x="28" y="26"/>
                  </a:cubicBezTo>
                  <a:cubicBezTo>
                    <a:pt x="28" y="26"/>
                    <a:pt x="30" y="27"/>
                    <a:pt x="31" y="27"/>
                  </a:cubicBezTo>
                  <a:cubicBezTo>
                    <a:pt x="31" y="27"/>
                    <a:pt x="32" y="27"/>
                    <a:pt x="33" y="27"/>
                  </a:cubicBezTo>
                  <a:cubicBezTo>
                    <a:pt x="34" y="27"/>
                    <a:pt x="36" y="26"/>
                    <a:pt x="38" y="24"/>
                  </a:cubicBezTo>
                  <a:cubicBezTo>
                    <a:pt x="41" y="21"/>
                    <a:pt x="44" y="12"/>
                    <a:pt x="46" y="12"/>
                  </a:cubicBezTo>
                  <a:cubicBezTo>
                    <a:pt x="47" y="11"/>
                    <a:pt x="49" y="9"/>
                    <a:pt x="51" y="8"/>
                  </a:cubicBezTo>
                  <a:cubicBezTo>
                    <a:pt x="52" y="7"/>
                    <a:pt x="52" y="6"/>
                    <a:pt x="50" y="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2997B1A4-B0AC-4687-A02F-BAC18A288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2325" y="4473121"/>
              <a:ext cx="177800" cy="90488"/>
            </a:xfrm>
            <a:custGeom>
              <a:avLst/>
              <a:gdLst>
                <a:gd name="T0" fmla="*/ 48 w 51"/>
                <a:gd name="T1" fmla="*/ 12 h 26"/>
                <a:gd name="T2" fmla="*/ 43 w 51"/>
                <a:gd name="T3" fmla="*/ 11 h 26"/>
                <a:gd name="T4" fmla="*/ 41 w 51"/>
                <a:gd name="T5" fmla="*/ 8 h 26"/>
                <a:gd name="T6" fmla="*/ 36 w 51"/>
                <a:gd name="T7" fmla="*/ 9 h 26"/>
                <a:gd name="T8" fmla="*/ 32 w 51"/>
                <a:gd name="T9" fmla="*/ 7 h 26"/>
                <a:gd name="T10" fmla="*/ 27 w 51"/>
                <a:gd name="T11" fmla="*/ 3 h 26"/>
                <a:gd name="T12" fmla="*/ 22 w 51"/>
                <a:gd name="T13" fmla="*/ 1 h 26"/>
                <a:gd name="T14" fmla="*/ 22 w 51"/>
                <a:gd name="T15" fmla="*/ 1 h 26"/>
                <a:gd name="T16" fmla="*/ 17 w 51"/>
                <a:gd name="T17" fmla="*/ 2 h 26"/>
                <a:gd name="T18" fmla="*/ 11 w 51"/>
                <a:gd name="T19" fmla="*/ 5 h 26"/>
                <a:gd name="T20" fmla="*/ 2 w 51"/>
                <a:gd name="T21" fmla="*/ 8 h 26"/>
                <a:gd name="T22" fmla="*/ 3 w 51"/>
                <a:gd name="T23" fmla="*/ 12 h 26"/>
                <a:gd name="T24" fmla="*/ 6 w 51"/>
                <a:gd name="T25" fmla="*/ 19 h 26"/>
                <a:gd name="T26" fmla="*/ 14 w 51"/>
                <a:gd name="T27" fmla="*/ 25 h 26"/>
                <a:gd name="T28" fmla="*/ 14 w 51"/>
                <a:gd name="T29" fmla="*/ 26 h 26"/>
                <a:gd name="T30" fmla="*/ 21 w 51"/>
                <a:gd name="T31" fmla="*/ 25 h 26"/>
                <a:gd name="T32" fmla="*/ 22 w 51"/>
                <a:gd name="T33" fmla="*/ 22 h 26"/>
                <a:gd name="T34" fmla="*/ 30 w 51"/>
                <a:gd name="T35" fmla="*/ 24 h 26"/>
                <a:gd name="T36" fmla="*/ 36 w 51"/>
                <a:gd name="T37" fmla="*/ 25 h 26"/>
                <a:gd name="T38" fmla="*/ 36 w 51"/>
                <a:gd name="T39" fmla="*/ 26 h 26"/>
                <a:gd name="T40" fmla="*/ 39 w 51"/>
                <a:gd name="T41" fmla="*/ 24 h 26"/>
                <a:gd name="T42" fmla="*/ 46 w 51"/>
                <a:gd name="T43" fmla="*/ 20 h 26"/>
                <a:gd name="T44" fmla="*/ 51 w 51"/>
                <a:gd name="T45" fmla="*/ 16 h 26"/>
                <a:gd name="T46" fmla="*/ 48 w 51"/>
                <a:gd name="T47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26">
                  <a:moveTo>
                    <a:pt x="48" y="12"/>
                  </a:moveTo>
                  <a:cubicBezTo>
                    <a:pt x="47" y="11"/>
                    <a:pt x="43" y="12"/>
                    <a:pt x="43" y="11"/>
                  </a:cubicBezTo>
                  <a:cubicBezTo>
                    <a:pt x="43" y="10"/>
                    <a:pt x="43" y="8"/>
                    <a:pt x="41" y="8"/>
                  </a:cubicBezTo>
                  <a:cubicBezTo>
                    <a:pt x="39" y="8"/>
                    <a:pt x="37" y="7"/>
                    <a:pt x="36" y="9"/>
                  </a:cubicBezTo>
                  <a:cubicBezTo>
                    <a:pt x="36" y="11"/>
                    <a:pt x="32" y="8"/>
                    <a:pt x="32" y="7"/>
                  </a:cubicBezTo>
                  <a:cubicBezTo>
                    <a:pt x="32" y="6"/>
                    <a:pt x="31" y="5"/>
                    <a:pt x="27" y="3"/>
                  </a:cubicBezTo>
                  <a:cubicBezTo>
                    <a:pt x="25" y="3"/>
                    <a:pt x="24" y="2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2"/>
                    <a:pt x="19" y="0"/>
                    <a:pt x="17" y="2"/>
                  </a:cubicBezTo>
                  <a:cubicBezTo>
                    <a:pt x="16" y="3"/>
                    <a:pt x="13" y="3"/>
                    <a:pt x="11" y="5"/>
                  </a:cubicBezTo>
                  <a:cubicBezTo>
                    <a:pt x="9" y="6"/>
                    <a:pt x="5" y="7"/>
                    <a:pt x="2" y="8"/>
                  </a:cubicBezTo>
                  <a:cubicBezTo>
                    <a:pt x="0" y="8"/>
                    <a:pt x="2" y="10"/>
                    <a:pt x="3" y="12"/>
                  </a:cubicBezTo>
                  <a:cubicBezTo>
                    <a:pt x="4" y="14"/>
                    <a:pt x="4" y="18"/>
                    <a:pt x="6" y="19"/>
                  </a:cubicBezTo>
                  <a:cubicBezTo>
                    <a:pt x="7" y="20"/>
                    <a:pt x="13" y="24"/>
                    <a:pt x="14" y="25"/>
                  </a:cubicBezTo>
                  <a:cubicBezTo>
                    <a:pt x="14" y="25"/>
                    <a:pt x="14" y="25"/>
                    <a:pt x="14" y="26"/>
                  </a:cubicBezTo>
                  <a:cubicBezTo>
                    <a:pt x="16" y="26"/>
                    <a:pt x="20" y="26"/>
                    <a:pt x="21" y="25"/>
                  </a:cubicBezTo>
                  <a:cubicBezTo>
                    <a:pt x="22" y="24"/>
                    <a:pt x="22" y="22"/>
                    <a:pt x="22" y="22"/>
                  </a:cubicBezTo>
                  <a:cubicBezTo>
                    <a:pt x="22" y="22"/>
                    <a:pt x="28" y="22"/>
                    <a:pt x="30" y="24"/>
                  </a:cubicBezTo>
                  <a:cubicBezTo>
                    <a:pt x="32" y="26"/>
                    <a:pt x="36" y="25"/>
                    <a:pt x="36" y="25"/>
                  </a:cubicBezTo>
                  <a:cubicBezTo>
                    <a:pt x="36" y="25"/>
                    <a:pt x="36" y="25"/>
                    <a:pt x="36" y="26"/>
                  </a:cubicBezTo>
                  <a:cubicBezTo>
                    <a:pt x="37" y="25"/>
                    <a:pt x="38" y="24"/>
                    <a:pt x="39" y="24"/>
                  </a:cubicBezTo>
                  <a:cubicBezTo>
                    <a:pt x="41" y="23"/>
                    <a:pt x="44" y="23"/>
                    <a:pt x="46" y="20"/>
                  </a:cubicBezTo>
                  <a:cubicBezTo>
                    <a:pt x="48" y="18"/>
                    <a:pt x="49" y="17"/>
                    <a:pt x="51" y="16"/>
                  </a:cubicBezTo>
                  <a:cubicBezTo>
                    <a:pt x="50" y="15"/>
                    <a:pt x="49" y="13"/>
                    <a:pt x="48" y="1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CFE0D7F4-DC89-4679-8AC6-CA38E98A3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7738" y="4528684"/>
              <a:ext cx="155575" cy="65088"/>
            </a:xfrm>
            <a:custGeom>
              <a:avLst/>
              <a:gdLst>
                <a:gd name="T0" fmla="*/ 34 w 45"/>
                <a:gd name="T1" fmla="*/ 2 h 19"/>
                <a:gd name="T2" fmla="*/ 28 w 45"/>
                <a:gd name="T3" fmla="*/ 1 h 19"/>
                <a:gd name="T4" fmla="*/ 21 w 45"/>
                <a:gd name="T5" fmla="*/ 0 h 19"/>
                <a:gd name="T6" fmla="*/ 16 w 45"/>
                <a:gd name="T7" fmla="*/ 1 h 19"/>
                <a:gd name="T8" fmla="*/ 15 w 45"/>
                <a:gd name="T9" fmla="*/ 0 h 19"/>
                <a:gd name="T10" fmla="*/ 10 w 45"/>
                <a:gd name="T11" fmla="*/ 4 h 19"/>
                <a:gd name="T12" fmla="*/ 3 w 45"/>
                <a:gd name="T13" fmla="*/ 8 h 19"/>
                <a:gd name="T14" fmla="*/ 0 w 45"/>
                <a:gd name="T15" fmla="*/ 10 h 19"/>
                <a:gd name="T16" fmla="*/ 4 w 45"/>
                <a:gd name="T17" fmla="*/ 17 h 19"/>
                <a:gd name="T18" fmla="*/ 15 w 45"/>
                <a:gd name="T19" fmla="*/ 17 h 19"/>
                <a:gd name="T20" fmla="*/ 24 w 45"/>
                <a:gd name="T21" fmla="*/ 14 h 19"/>
                <a:gd name="T22" fmla="*/ 31 w 45"/>
                <a:gd name="T23" fmla="*/ 9 h 19"/>
                <a:gd name="T24" fmla="*/ 38 w 45"/>
                <a:gd name="T25" fmla="*/ 12 h 19"/>
                <a:gd name="T26" fmla="*/ 43 w 45"/>
                <a:gd name="T27" fmla="*/ 13 h 19"/>
                <a:gd name="T28" fmla="*/ 42 w 45"/>
                <a:gd name="T29" fmla="*/ 11 h 19"/>
                <a:gd name="T30" fmla="*/ 45 w 45"/>
                <a:gd name="T31" fmla="*/ 5 h 19"/>
                <a:gd name="T32" fmla="*/ 45 w 45"/>
                <a:gd name="T33" fmla="*/ 5 h 19"/>
                <a:gd name="T34" fmla="*/ 41 w 45"/>
                <a:gd name="T35" fmla="*/ 3 h 19"/>
                <a:gd name="T36" fmla="*/ 34 w 45"/>
                <a:gd name="T37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19">
                  <a:moveTo>
                    <a:pt x="34" y="2"/>
                  </a:moveTo>
                  <a:cubicBezTo>
                    <a:pt x="31" y="2"/>
                    <a:pt x="30" y="0"/>
                    <a:pt x="28" y="1"/>
                  </a:cubicBezTo>
                  <a:cubicBezTo>
                    <a:pt x="26" y="2"/>
                    <a:pt x="22" y="1"/>
                    <a:pt x="21" y="0"/>
                  </a:cubicBezTo>
                  <a:cubicBezTo>
                    <a:pt x="20" y="0"/>
                    <a:pt x="18" y="2"/>
                    <a:pt x="16" y="1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3" y="1"/>
                    <a:pt x="12" y="2"/>
                    <a:pt x="10" y="4"/>
                  </a:cubicBezTo>
                  <a:cubicBezTo>
                    <a:pt x="8" y="7"/>
                    <a:pt x="5" y="7"/>
                    <a:pt x="3" y="8"/>
                  </a:cubicBezTo>
                  <a:cubicBezTo>
                    <a:pt x="2" y="8"/>
                    <a:pt x="1" y="9"/>
                    <a:pt x="0" y="10"/>
                  </a:cubicBezTo>
                  <a:cubicBezTo>
                    <a:pt x="1" y="12"/>
                    <a:pt x="3" y="15"/>
                    <a:pt x="4" y="17"/>
                  </a:cubicBezTo>
                  <a:cubicBezTo>
                    <a:pt x="7" y="19"/>
                    <a:pt x="15" y="19"/>
                    <a:pt x="15" y="17"/>
                  </a:cubicBezTo>
                  <a:cubicBezTo>
                    <a:pt x="15" y="15"/>
                    <a:pt x="22" y="14"/>
                    <a:pt x="24" y="14"/>
                  </a:cubicBezTo>
                  <a:cubicBezTo>
                    <a:pt x="25" y="14"/>
                    <a:pt x="30" y="9"/>
                    <a:pt x="31" y="9"/>
                  </a:cubicBezTo>
                  <a:cubicBezTo>
                    <a:pt x="32" y="10"/>
                    <a:pt x="37" y="10"/>
                    <a:pt x="38" y="12"/>
                  </a:cubicBezTo>
                  <a:cubicBezTo>
                    <a:pt x="39" y="12"/>
                    <a:pt x="41" y="13"/>
                    <a:pt x="43" y="13"/>
                  </a:cubicBezTo>
                  <a:cubicBezTo>
                    <a:pt x="42" y="13"/>
                    <a:pt x="42" y="12"/>
                    <a:pt x="42" y="11"/>
                  </a:cubicBezTo>
                  <a:cubicBezTo>
                    <a:pt x="42" y="9"/>
                    <a:pt x="44" y="6"/>
                    <a:pt x="45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1" y="4"/>
                    <a:pt x="41" y="3"/>
                  </a:cubicBezTo>
                  <a:cubicBezTo>
                    <a:pt x="40" y="3"/>
                    <a:pt x="37" y="2"/>
                    <a:pt x="34" y="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A90C2B77-B7F9-47F7-8897-5ACFBAB26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7963" y="4789034"/>
              <a:ext cx="104775" cy="173038"/>
            </a:xfrm>
            <a:custGeom>
              <a:avLst/>
              <a:gdLst>
                <a:gd name="T0" fmla="*/ 22 w 30"/>
                <a:gd name="T1" fmla="*/ 41 h 50"/>
                <a:gd name="T2" fmla="*/ 20 w 30"/>
                <a:gd name="T3" fmla="*/ 37 h 50"/>
                <a:gd name="T4" fmla="*/ 22 w 30"/>
                <a:gd name="T5" fmla="*/ 32 h 50"/>
                <a:gd name="T6" fmla="*/ 20 w 30"/>
                <a:gd name="T7" fmla="*/ 28 h 50"/>
                <a:gd name="T8" fmla="*/ 22 w 30"/>
                <a:gd name="T9" fmla="*/ 25 h 50"/>
                <a:gd name="T10" fmla="*/ 23 w 30"/>
                <a:gd name="T11" fmla="*/ 19 h 50"/>
                <a:gd name="T12" fmla="*/ 23 w 30"/>
                <a:gd name="T13" fmla="*/ 12 h 50"/>
                <a:gd name="T14" fmla="*/ 28 w 30"/>
                <a:gd name="T15" fmla="*/ 7 h 50"/>
                <a:gd name="T16" fmla="*/ 26 w 30"/>
                <a:gd name="T17" fmla="*/ 4 h 50"/>
                <a:gd name="T18" fmla="*/ 21 w 30"/>
                <a:gd name="T19" fmla="*/ 3 h 50"/>
                <a:gd name="T20" fmla="*/ 18 w 30"/>
                <a:gd name="T21" fmla="*/ 3 h 50"/>
                <a:gd name="T22" fmla="*/ 13 w 30"/>
                <a:gd name="T23" fmla="*/ 2 h 50"/>
                <a:gd name="T24" fmla="*/ 10 w 30"/>
                <a:gd name="T25" fmla="*/ 2 h 50"/>
                <a:gd name="T26" fmla="*/ 8 w 30"/>
                <a:gd name="T27" fmla="*/ 3 h 50"/>
                <a:gd name="T28" fmla="*/ 8 w 30"/>
                <a:gd name="T29" fmla="*/ 8 h 50"/>
                <a:gd name="T30" fmla="*/ 3 w 30"/>
                <a:gd name="T31" fmla="*/ 27 h 50"/>
                <a:gd name="T32" fmla="*/ 6 w 30"/>
                <a:gd name="T33" fmla="*/ 34 h 50"/>
                <a:gd name="T34" fmla="*/ 7 w 30"/>
                <a:gd name="T35" fmla="*/ 48 h 50"/>
                <a:gd name="T36" fmla="*/ 13 w 30"/>
                <a:gd name="T37" fmla="*/ 50 h 50"/>
                <a:gd name="T38" fmla="*/ 20 w 30"/>
                <a:gd name="T39" fmla="*/ 48 h 50"/>
                <a:gd name="T40" fmla="*/ 19 w 30"/>
                <a:gd name="T41" fmla="*/ 46 h 50"/>
                <a:gd name="T42" fmla="*/ 22 w 30"/>
                <a:gd name="T4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50">
                  <a:moveTo>
                    <a:pt x="22" y="41"/>
                  </a:moveTo>
                  <a:cubicBezTo>
                    <a:pt x="25" y="40"/>
                    <a:pt x="21" y="38"/>
                    <a:pt x="20" y="37"/>
                  </a:cubicBezTo>
                  <a:cubicBezTo>
                    <a:pt x="19" y="36"/>
                    <a:pt x="20" y="32"/>
                    <a:pt x="22" y="32"/>
                  </a:cubicBezTo>
                  <a:cubicBezTo>
                    <a:pt x="24" y="32"/>
                    <a:pt x="22" y="30"/>
                    <a:pt x="20" y="28"/>
                  </a:cubicBezTo>
                  <a:cubicBezTo>
                    <a:pt x="17" y="26"/>
                    <a:pt x="20" y="25"/>
                    <a:pt x="22" y="25"/>
                  </a:cubicBezTo>
                  <a:cubicBezTo>
                    <a:pt x="24" y="25"/>
                    <a:pt x="21" y="21"/>
                    <a:pt x="23" y="19"/>
                  </a:cubicBezTo>
                  <a:cubicBezTo>
                    <a:pt x="25" y="17"/>
                    <a:pt x="23" y="14"/>
                    <a:pt x="23" y="12"/>
                  </a:cubicBezTo>
                  <a:cubicBezTo>
                    <a:pt x="23" y="10"/>
                    <a:pt x="25" y="10"/>
                    <a:pt x="28" y="7"/>
                  </a:cubicBezTo>
                  <a:cubicBezTo>
                    <a:pt x="30" y="5"/>
                    <a:pt x="26" y="6"/>
                    <a:pt x="26" y="4"/>
                  </a:cubicBezTo>
                  <a:cubicBezTo>
                    <a:pt x="26" y="2"/>
                    <a:pt x="23" y="2"/>
                    <a:pt x="21" y="3"/>
                  </a:cubicBezTo>
                  <a:cubicBezTo>
                    <a:pt x="19" y="5"/>
                    <a:pt x="19" y="3"/>
                    <a:pt x="18" y="3"/>
                  </a:cubicBezTo>
                  <a:cubicBezTo>
                    <a:pt x="16" y="3"/>
                    <a:pt x="13" y="4"/>
                    <a:pt x="13" y="2"/>
                  </a:cubicBezTo>
                  <a:cubicBezTo>
                    <a:pt x="13" y="0"/>
                    <a:pt x="11" y="0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7" y="5"/>
                    <a:pt x="7" y="7"/>
                    <a:pt x="8" y="8"/>
                  </a:cubicBezTo>
                  <a:cubicBezTo>
                    <a:pt x="9" y="11"/>
                    <a:pt x="6" y="24"/>
                    <a:pt x="3" y="27"/>
                  </a:cubicBezTo>
                  <a:cubicBezTo>
                    <a:pt x="0" y="31"/>
                    <a:pt x="3" y="32"/>
                    <a:pt x="6" y="34"/>
                  </a:cubicBezTo>
                  <a:cubicBezTo>
                    <a:pt x="9" y="37"/>
                    <a:pt x="7" y="46"/>
                    <a:pt x="7" y="48"/>
                  </a:cubicBezTo>
                  <a:cubicBezTo>
                    <a:pt x="7" y="50"/>
                    <a:pt x="10" y="50"/>
                    <a:pt x="13" y="50"/>
                  </a:cubicBezTo>
                  <a:cubicBezTo>
                    <a:pt x="15" y="50"/>
                    <a:pt x="18" y="49"/>
                    <a:pt x="20" y="48"/>
                  </a:cubicBezTo>
                  <a:cubicBezTo>
                    <a:pt x="19" y="47"/>
                    <a:pt x="19" y="46"/>
                    <a:pt x="19" y="46"/>
                  </a:cubicBezTo>
                  <a:cubicBezTo>
                    <a:pt x="19" y="44"/>
                    <a:pt x="19" y="41"/>
                    <a:pt x="22" y="4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3DE469F0-A0D8-4819-A4DF-EEAEEA2F3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3088" y="4382634"/>
              <a:ext cx="114300" cy="100013"/>
            </a:xfrm>
            <a:custGeom>
              <a:avLst/>
              <a:gdLst>
                <a:gd name="T0" fmla="*/ 10 w 33"/>
                <a:gd name="T1" fmla="*/ 22 h 29"/>
                <a:gd name="T2" fmla="*/ 16 w 33"/>
                <a:gd name="T3" fmla="*/ 23 h 29"/>
                <a:gd name="T4" fmla="*/ 21 w 33"/>
                <a:gd name="T5" fmla="*/ 27 h 29"/>
                <a:gd name="T6" fmla="*/ 23 w 33"/>
                <a:gd name="T7" fmla="*/ 29 h 29"/>
                <a:gd name="T8" fmla="*/ 24 w 33"/>
                <a:gd name="T9" fmla="*/ 23 h 29"/>
                <a:gd name="T10" fmla="*/ 25 w 33"/>
                <a:gd name="T11" fmla="*/ 19 h 29"/>
                <a:gd name="T12" fmla="*/ 29 w 33"/>
                <a:gd name="T13" fmla="*/ 17 h 29"/>
                <a:gd name="T14" fmla="*/ 31 w 33"/>
                <a:gd name="T15" fmla="*/ 14 h 29"/>
                <a:gd name="T16" fmla="*/ 28 w 33"/>
                <a:gd name="T17" fmla="*/ 10 h 29"/>
                <a:gd name="T18" fmla="*/ 32 w 33"/>
                <a:gd name="T19" fmla="*/ 6 h 29"/>
                <a:gd name="T20" fmla="*/ 32 w 33"/>
                <a:gd name="T21" fmla="*/ 0 h 29"/>
                <a:gd name="T22" fmla="*/ 30 w 33"/>
                <a:gd name="T23" fmla="*/ 1 h 29"/>
                <a:gd name="T24" fmla="*/ 22 w 33"/>
                <a:gd name="T25" fmla="*/ 2 h 29"/>
                <a:gd name="T26" fmla="*/ 18 w 33"/>
                <a:gd name="T27" fmla="*/ 7 h 29"/>
                <a:gd name="T28" fmla="*/ 15 w 33"/>
                <a:gd name="T29" fmla="*/ 7 h 29"/>
                <a:gd name="T30" fmla="*/ 11 w 33"/>
                <a:gd name="T31" fmla="*/ 9 h 29"/>
                <a:gd name="T32" fmla="*/ 7 w 33"/>
                <a:gd name="T33" fmla="*/ 16 h 29"/>
                <a:gd name="T34" fmla="*/ 1 w 33"/>
                <a:gd name="T35" fmla="*/ 23 h 29"/>
                <a:gd name="T36" fmla="*/ 0 w 33"/>
                <a:gd name="T37" fmla="*/ 24 h 29"/>
                <a:gd name="T38" fmla="*/ 3 w 33"/>
                <a:gd name="T39" fmla="*/ 25 h 29"/>
                <a:gd name="T40" fmla="*/ 10 w 33"/>
                <a:gd name="T41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29">
                  <a:moveTo>
                    <a:pt x="10" y="22"/>
                  </a:moveTo>
                  <a:cubicBezTo>
                    <a:pt x="12" y="21"/>
                    <a:pt x="14" y="22"/>
                    <a:pt x="16" y="23"/>
                  </a:cubicBezTo>
                  <a:cubicBezTo>
                    <a:pt x="17" y="25"/>
                    <a:pt x="19" y="25"/>
                    <a:pt x="21" y="27"/>
                  </a:cubicBezTo>
                  <a:cubicBezTo>
                    <a:pt x="22" y="28"/>
                    <a:pt x="23" y="28"/>
                    <a:pt x="23" y="29"/>
                  </a:cubicBezTo>
                  <a:cubicBezTo>
                    <a:pt x="23" y="27"/>
                    <a:pt x="23" y="24"/>
                    <a:pt x="24" y="23"/>
                  </a:cubicBezTo>
                  <a:cubicBezTo>
                    <a:pt x="25" y="21"/>
                    <a:pt x="23" y="19"/>
                    <a:pt x="25" y="19"/>
                  </a:cubicBezTo>
                  <a:cubicBezTo>
                    <a:pt x="26" y="19"/>
                    <a:pt x="29" y="19"/>
                    <a:pt x="29" y="17"/>
                  </a:cubicBezTo>
                  <a:cubicBezTo>
                    <a:pt x="29" y="14"/>
                    <a:pt x="30" y="15"/>
                    <a:pt x="31" y="14"/>
                  </a:cubicBezTo>
                  <a:cubicBezTo>
                    <a:pt x="31" y="13"/>
                    <a:pt x="29" y="10"/>
                    <a:pt x="28" y="10"/>
                  </a:cubicBezTo>
                  <a:cubicBezTo>
                    <a:pt x="28" y="9"/>
                    <a:pt x="30" y="9"/>
                    <a:pt x="32" y="6"/>
                  </a:cubicBezTo>
                  <a:cubicBezTo>
                    <a:pt x="33" y="5"/>
                    <a:pt x="33" y="3"/>
                    <a:pt x="32" y="0"/>
                  </a:cubicBezTo>
                  <a:cubicBezTo>
                    <a:pt x="32" y="1"/>
                    <a:pt x="31" y="2"/>
                    <a:pt x="30" y="1"/>
                  </a:cubicBezTo>
                  <a:cubicBezTo>
                    <a:pt x="28" y="0"/>
                    <a:pt x="25" y="1"/>
                    <a:pt x="22" y="2"/>
                  </a:cubicBezTo>
                  <a:cubicBezTo>
                    <a:pt x="18" y="2"/>
                    <a:pt x="17" y="6"/>
                    <a:pt x="18" y="7"/>
                  </a:cubicBezTo>
                  <a:cubicBezTo>
                    <a:pt x="20" y="9"/>
                    <a:pt x="15" y="9"/>
                    <a:pt x="15" y="7"/>
                  </a:cubicBezTo>
                  <a:cubicBezTo>
                    <a:pt x="14" y="5"/>
                    <a:pt x="11" y="7"/>
                    <a:pt x="11" y="9"/>
                  </a:cubicBezTo>
                  <a:cubicBezTo>
                    <a:pt x="11" y="12"/>
                    <a:pt x="7" y="13"/>
                    <a:pt x="7" y="16"/>
                  </a:cubicBezTo>
                  <a:cubicBezTo>
                    <a:pt x="8" y="19"/>
                    <a:pt x="4" y="22"/>
                    <a:pt x="1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5"/>
                    <a:pt x="2" y="25"/>
                    <a:pt x="3" y="25"/>
                  </a:cubicBezTo>
                  <a:cubicBezTo>
                    <a:pt x="5" y="25"/>
                    <a:pt x="9" y="24"/>
                    <a:pt x="10" y="2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E7EF697F-05EB-42C1-AA70-ED9C5AB22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6113" y="4508046"/>
              <a:ext cx="15875" cy="26988"/>
            </a:xfrm>
            <a:custGeom>
              <a:avLst/>
              <a:gdLst>
                <a:gd name="T0" fmla="*/ 3 w 5"/>
                <a:gd name="T1" fmla="*/ 0 h 8"/>
                <a:gd name="T2" fmla="*/ 0 w 5"/>
                <a:gd name="T3" fmla="*/ 7 h 8"/>
                <a:gd name="T4" fmla="*/ 5 w 5"/>
                <a:gd name="T5" fmla="*/ 8 h 8"/>
                <a:gd name="T6" fmla="*/ 3 w 5"/>
                <a:gd name="T7" fmla="*/ 1 h 8"/>
                <a:gd name="T8" fmla="*/ 3 w 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0"/>
                  </a:moveTo>
                  <a:cubicBezTo>
                    <a:pt x="1" y="1"/>
                    <a:pt x="0" y="3"/>
                    <a:pt x="0" y="7"/>
                  </a:cubicBezTo>
                  <a:cubicBezTo>
                    <a:pt x="1" y="7"/>
                    <a:pt x="4" y="7"/>
                    <a:pt x="5" y="8"/>
                  </a:cubicBezTo>
                  <a:cubicBezTo>
                    <a:pt x="5" y="3"/>
                    <a:pt x="3" y="2"/>
                    <a:pt x="3" y="1"/>
                  </a:cubicBezTo>
                  <a:cubicBezTo>
                    <a:pt x="2" y="1"/>
                    <a:pt x="3" y="1"/>
                    <a:pt x="3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72B5327B-5942-44BB-AD87-E949BD0EC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2450" y="4455659"/>
              <a:ext cx="109538" cy="79375"/>
            </a:xfrm>
            <a:custGeom>
              <a:avLst/>
              <a:gdLst>
                <a:gd name="T0" fmla="*/ 1 w 32"/>
                <a:gd name="T1" fmla="*/ 6 h 23"/>
                <a:gd name="T2" fmla="*/ 4 w 32"/>
                <a:gd name="T3" fmla="*/ 9 h 23"/>
                <a:gd name="T4" fmla="*/ 8 w 32"/>
                <a:gd name="T5" fmla="*/ 12 h 23"/>
                <a:gd name="T6" fmla="*/ 13 w 32"/>
                <a:gd name="T7" fmla="*/ 15 h 23"/>
                <a:gd name="T8" fmla="*/ 16 w 32"/>
                <a:gd name="T9" fmla="*/ 18 h 23"/>
                <a:gd name="T10" fmla="*/ 19 w 32"/>
                <a:gd name="T11" fmla="*/ 16 h 23"/>
                <a:gd name="T12" fmla="*/ 21 w 32"/>
                <a:gd name="T13" fmla="*/ 20 h 23"/>
                <a:gd name="T14" fmla="*/ 26 w 32"/>
                <a:gd name="T15" fmla="*/ 22 h 23"/>
                <a:gd name="T16" fmla="*/ 27 w 32"/>
                <a:gd name="T17" fmla="*/ 22 h 23"/>
                <a:gd name="T18" fmla="*/ 30 w 32"/>
                <a:gd name="T19" fmla="*/ 15 h 23"/>
                <a:gd name="T20" fmla="*/ 31 w 32"/>
                <a:gd name="T21" fmla="*/ 13 h 23"/>
                <a:gd name="T22" fmla="*/ 29 w 32"/>
                <a:gd name="T23" fmla="*/ 8 h 23"/>
                <a:gd name="T24" fmla="*/ 29 w 32"/>
                <a:gd name="T25" fmla="*/ 8 h 23"/>
                <a:gd name="T26" fmla="*/ 27 w 32"/>
                <a:gd name="T27" fmla="*/ 6 h 23"/>
                <a:gd name="T28" fmla="*/ 22 w 32"/>
                <a:gd name="T29" fmla="*/ 2 h 23"/>
                <a:gd name="T30" fmla="*/ 16 w 32"/>
                <a:gd name="T31" fmla="*/ 1 h 23"/>
                <a:gd name="T32" fmla="*/ 9 w 32"/>
                <a:gd name="T33" fmla="*/ 4 h 23"/>
                <a:gd name="T34" fmla="*/ 6 w 32"/>
                <a:gd name="T35" fmla="*/ 3 h 23"/>
                <a:gd name="T36" fmla="*/ 0 w 32"/>
                <a:gd name="T37" fmla="*/ 5 h 23"/>
                <a:gd name="T38" fmla="*/ 1 w 32"/>
                <a:gd name="T39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3">
                  <a:moveTo>
                    <a:pt x="1" y="6"/>
                  </a:moveTo>
                  <a:cubicBezTo>
                    <a:pt x="1" y="8"/>
                    <a:pt x="3" y="11"/>
                    <a:pt x="4" y="9"/>
                  </a:cubicBezTo>
                  <a:cubicBezTo>
                    <a:pt x="5" y="8"/>
                    <a:pt x="7" y="11"/>
                    <a:pt x="8" y="12"/>
                  </a:cubicBezTo>
                  <a:cubicBezTo>
                    <a:pt x="10" y="13"/>
                    <a:pt x="13" y="14"/>
                    <a:pt x="13" y="15"/>
                  </a:cubicBezTo>
                  <a:cubicBezTo>
                    <a:pt x="13" y="16"/>
                    <a:pt x="14" y="18"/>
                    <a:pt x="16" y="18"/>
                  </a:cubicBezTo>
                  <a:cubicBezTo>
                    <a:pt x="17" y="17"/>
                    <a:pt x="19" y="14"/>
                    <a:pt x="19" y="16"/>
                  </a:cubicBezTo>
                  <a:cubicBezTo>
                    <a:pt x="19" y="17"/>
                    <a:pt x="20" y="20"/>
                    <a:pt x="21" y="20"/>
                  </a:cubicBezTo>
                  <a:cubicBezTo>
                    <a:pt x="23" y="19"/>
                    <a:pt x="24" y="23"/>
                    <a:pt x="26" y="22"/>
                  </a:cubicBezTo>
                  <a:cubicBezTo>
                    <a:pt x="26" y="22"/>
                    <a:pt x="26" y="22"/>
                    <a:pt x="27" y="22"/>
                  </a:cubicBezTo>
                  <a:cubicBezTo>
                    <a:pt x="27" y="18"/>
                    <a:pt x="28" y="16"/>
                    <a:pt x="30" y="15"/>
                  </a:cubicBezTo>
                  <a:cubicBezTo>
                    <a:pt x="30" y="15"/>
                    <a:pt x="31" y="14"/>
                    <a:pt x="31" y="13"/>
                  </a:cubicBezTo>
                  <a:cubicBezTo>
                    <a:pt x="32" y="12"/>
                    <a:pt x="29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8" y="7"/>
                    <a:pt x="27" y="6"/>
                  </a:cubicBezTo>
                  <a:cubicBezTo>
                    <a:pt x="25" y="4"/>
                    <a:pt x="23" y="4"/>
                    <a:pt x="22" y="2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3"/>
                    <a:pt x="11" y="4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cubicBezTo>
                    <a:pt x="4" y="4"/>
                    <a:pt x="2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F61110C8-938D-4387-AC2D-C334E3BA8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4575" y="4569959"/>
              <a:ext cx="254000" cy="166688"/>
            </a:xfrm>
            <a:custGeom>
              <a:avLst/>
              <a:gdLst>
                <a:gd name="T0" fmla="*/ 65 w 73"/>
                <a:gd name="T1" fmla="*/ 32 h 48"/>
                <a:gd name="T2" fmla="*/ 62 w 73"/>
                <a:gd name="T3" fmla="*/ 30 h 48"/>
                <a:gd name="T4" fmla="*/ 62 w 73"/>
                <a:gd name="T5" fmla="*/ 30 h 48"/>
                <a:gd name="T6" fmla="*/ 61 w 73"/>
                <a:gd name="T7" fmla="*/ 21 h 48"/>
                <a:gd name="T8" fmla="*/ 56 w 73"/>
                <a:gd name="T9" fmla="*/ 10 h 48"/>
                <a:gd name="T10" fmla="*/ 51 w 73"/>
                <a:gd name="T11" fmla="*/ 0 h 48"/>
                <a:gd name="T12" fmla="*/ 47 w 73"/>
                <a:gd name="T13" fmla="*/ 2 h 48"/>
                <a:gd name="T14" fmla="*/ 42 w 73"/>
                <a:gd name="T15" fmla="*/ 5 h 48"/>
                <a:gd name="T16" fmla="*/ 38 w 73"/>
                <a:gd name="T17" fmla="*/ 5 h 48"/>
                <a:gd name="T18" fmla="*/ 35 w 73"/>
                <a:gd name="T19" fmla="*/ 6 h 48"/>
                <a:gd name="T20" fmla="*/ 30 w 73"/>
                <a:gd name="T21" fmla="*/ 5 h 48"/>
                <a:gd name="T22" fmla="*/ 22 w 73"/>
                <a:gd name="T23" fmla="*/ 3 h 48"/>
                <a:gd name="T24" fmla="*/ 19 w 73"/>
                <a:gd name="T25" fmla="*/ 4 h 48"/>
                <a:gd name="T26" fmla="*/ 18 w 73"/>
                <a:gd name="T27" fmla="*/ 5 h 48"/>
                <a:gd name="T28" fmla="*/ 13 w 73"/>
                <a:gd name="T29" fmla="*/ 9 h 48"/>
                <a:gd name="T30" fmla="*/ 5 w 73"/>
                <a:gd name="T31" fmla="*/ 21 h 48"/>
                <a:gd name="T32" fmla="*/ 0 w 73"/>
                <a:gd name="T33" fmla="*/ 25 h 48"/>
                <a:gd name="T34" fmla="*/ 3 w 73"/>
                <a:gd name="T35" fmla="*/ 29 h 48"/>
                <a:gd name="T36" fmla="*/ 6 w 73"/>
                <a:gd name="T37" fmla="*/ 32 h 48"/>
                <a:gd name="T38" fmla="*/ 7 w 73"/>
                <a:gd name="T39" fmla="*/ 37 h 48"/>
                <a:gd name="T40" fmla="*/ 16 w 73"/>
                <a:gd name="T41" fmla="*/ 40 h 48"/>
                <a:gd name="T42" fmla="*/ 16 w 73"/>
                <a:gd name="T43" fmla="*/ 43 h 48"/>
                <a:gd name="T44" fmla="*/ 21 w 73"/>
                <a:gd name="T45" fmla="*/ 46 h 48"/>
                <a:gd name="T46" fmla="*/ 29 w 73"/>
                <a:gd name="T47" fmla="*/ 47 h 48"/>
                <a:gd name="T48" fmla="*/ 38 w 73"/>
                <a:gd name="T49" fmla="*/ 47 h 48"/>
                <a:gd name="T50" fmla="*/ 44 w 73"/>
                <a:gd name="T51" fmla="*/ 45 h 48"/>
                <a:gd name="T52" fmla="*/ 53 w 73"/>
                <a:gd name="T53" fmla="*/ 43 h 48"/>
                <a:gd name="T54" fmla="*/ 60 w 73"/>
                <a:gd name="T55" fmla="*/ 45 h 48"/>
                <a:gd name="T56" fmla="*/ 64 w 73"/>
                <a:gd name="T57" fmla="*/ 48 h 48"/>
                <a:gd name="T58" fmla="*/ 64 w 73"/>
                <a:gd name="T59" fmla="*/ 43 h 48"/>
                <a:gd name="T60" fmla="*/ 68 w 73"/>
                <a:gd name="T61" fmla="*/ 37 h 48"/>
                <a:gd name="T62" fmla="*/ 73 w 73"/>
                <a:gd name="T63" fmla="*/ 33 h 48"/>
                <a:gd name="T64" fmla="*/ 73 w 73"/>
                <a:gd name="T65" fmla="*/ 32 h 48"/>
                <a:gd name="T66" fmla="*/ 70 w 73"/>
                <a:gd name="T67" fmla="*/ 30 h 48"/>
                <a:gd name="T68" fmla="*/ 65 w 73"/>
                <a:gd name="T69" fmla="*/ 3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" h="48">
                  <a:moveTo>
                    <a:pt x="65" y="32"/>
                  </a:moveTo>
                  <a:cubicBezTo>
                    <a:pt x="64" y="32"/>
                    <a:pt x="61" y="31"/>
                    <a:pt x="62" y="30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0" y="28"/>
                    <a:pt x="60" y="22"/>
                    <a:pt x="61" y="21"/>
                  </a:cubicBezTo>
                  <a:cubicBezTo>
                    <a:pt x="63" y="19"/>
                    <a:pt x="58" y="12"/>
                    <a:pt x="56" y="10"/>
                  </a:cubicBezTo>
                  <a:cubicBezTo>
                    <a:pt x="55" y="8"/>
                    <a:pt x="53" y="4"/>
                    <a:pt x="51" y="0"/>
                  </a:cubicBezTo>
                  <a:cubicBezTo>
                    <a:pt x="49" y="1"/>
                    <a:pt x="47" y="2"/>
                    <a:pt x="47" y="2"/>
                  </a:cubicBezTo>
                  <a:cubicBezTo>
                    <a:pt x="46" y="4"/>
                    <a:pt x="44" y="5"/>
                    <a:pt x="42" y="5"/>
                  </a:cubicBezTo>
                  <a:cubicBezTo>
                    <a:pt x="41" y="5"/>
                    <a:pt x="39" y="4"/>
                    <a:pt x="38" y="5"/>
                  </a:cubicBezTo>
                  <a:cubicBezTo>
                    <a:pt x="37" y="6"/>
                    <a:pt x="35" y="7"/>
                    <a:pt x="35" y="6"/>
                  </a:cubicBezTo>
                  <a:cubicBezTo>
                    <a:pt x="34" y="5"/>
                    <a:pt x="31" y="5"/>
                    <a:pt x="30" y="5"/>
                  </a:cubicBezTo>
                  <a:cubicBezTo>
                    <a:pt x="28" y="5"/>
                    <a:pt x="23" y="3"/>
                    <a:pt x="22" y="3"/>
                  </a:cubicBezTo>
                  <a:cubicBezTo>
                    <a:pt x="21" y="3"/>
                    <a:pt x="20" y="3"/>
                    <a:pt x="19" y="4"/>
                  </a:cubicBezTo>
                  <a:cubicBezTo>
                    <a:pt x="19" y="4"/>
                    <a:pt x="19" y="5"/>
                    <a:pt x="18" y="5"/>
                  </a:cubicBezTo>
                  <a:cubicBezTo>
                    <a:pt x="16" y="6"/>
                    <a:pt x="14" y="8"/>
                    <a:pt x="13" y="9"/>
                  </a:cubicBezTo>
                  <a:cubicBezTo>
                    <a:pt x="11" y="9"/>
                    <a:pt x="8" y="18"/>
                    <a:pt x="5" y="21"/>
                  </a:cubicBezTo>
                  <a:cubicBezTo>
                    <a:pt x="3" y="23"/>
                    <a:pt x="0" y="24"/>
                    <a:pt x="0" y="25"/>
                  </a:cubicBezTo>
                  <a:cubicBezTo>
                    <a:pt x="0" y="25"/>
                    <a:pt x="3" y="28"/>
                    <a:pt x="3" y="29"/>
                  </a:cubicBezTo>
                  <a:cubicBezTo>
                    <a:pt x="3" y="31"/>
                    <a:pt x="4" y="32"/>
                    <a:pt x="6" y="32"/>
                  </a:cubicBezTo>
                  <a:cubicBezTo>
                    <a:pt x="8" y="32"/>
                    <a:pt x="6" y="37"/>
                    <a:pt x="7" y="37"/>
                  </a:cubicBezTo>
                  <a:cubicBezTo>
                    <a:pt x="8" y="37"/>
                    <a:pt x="16" y="38"/>
                    <a:pt x="16" y="40"/>
                  </a:cubicBezTo>
                  <a:cubicBezTo>
                    <a:pt x="16" y="41"/>
                    <a:pt x="17" y="42"/>
                    <a:pt x="16" y="43"/>
                  </a:cubicBezTo>
                  <a:cubicBezTo>
                    <a:pt x="18" y="44"/>
                    <a:pt x="20" y="47"/>
                    <a:pt x="21" y="46"/>
                  </a:cubicBezTo>
                  <a:cubicBezTo>
                    <a:pt x="22" y="46"/>
                    <a:pt x="28" y="47"/>
                    <a:pt x="29" y="47"/>
                  </a:cubicBezTo>
                  <a:cubicBezTo>
                    <a:pt x="31" y="47"/>
                    <a:pt x="36" y="47"/>
                    <a:pt x="38" y="47"/>
                  </a:cubicBezTo>
                  <a:cubicBezTo>
                    <a:pt x="40" y="48"/>
                    <a:pt x="42" y="47"/>
                    <a:pt x="44" y="45"/>
                  </a:cubicBezTo>
                  <a:cubicBezTo>
                    <a:pt x="45" y="43"/>
                    <a:pt x="51" y="43"/>
                    <a:pt x="53" y="43"/>
                  </a:cubicBezTo>
                  <a:cubicBezTo>
                    <a:pt x="55" y="44"/>
                    <a:pt x="59" y="44"/>
                    <a:pt x="60" y="45"/>
                  </a:cubicBezTo>
                  <a:cubicBezTo>
                    <a:pt x="60" y="46"/>
                    <a:pt x="62" y="47"/>
                    <a:pt x="64" y="48"/>
                  </a:cubicBezTo>
                  <a:cubicBezTo>
                    <a:pt x="65" y="46"/>
                    <a:pt x="64" y="45"/>
                    <a:pt x="64" y="43"/>
                  </a:cubicBezTo>
                  <a:cubicBezTo>
                    <a:pt x="65" y="41"/>
                    <a:pt x="66" y="37"/>
                    <a:pt x="68" y="37"/>
                  </a:cubicBezTo>
                  <a:cubicBezTo>
                    <a:pt x="71" y="37"/>
                    <a:pt x="73" y="37"/>
                    <a:pt x="73" y="33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1" y="31"/>
                    <a:pt x="70" y="30"/>
                    <a:pt x="70" y="30"/>
                  </a:cubicBezTo>
                  <a:cubicBezTo>
                    <a:pt x="69" y="30"/>
                    <a:pt x="66" y="32"/>
                    <a:pt x="65" y="3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66E1155C-EE10-445A-B364-64FE7271C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0788" y="4566784"/>
              <a:ext cx="84138" cy="107950"/>
            </a:xfrm>
            <a:custGeom>
              <a:avLst/>
              <a:gdLst>
                <a:gd name="T0" fmla="*/ 18 w 24"/>
                <a:gd name="T1" fmla="*/ 8 h 31"/>
                <a:gd name="T2" fmla="*/ 12 w 24"/>
                <a:gd name="T3" fmla="*/ 4 h 31"/>
                <a:gd name="T4" fmla="*/ 5 w 24"/>
                <a:gd name="T5" fmla="*/ 0 h 31"/>
                <a:gd name="T6" fmla="*/ 0 w 24"/>
                <a:gd name="T7" fmla="*/ 1 h 31"/>
                <a:gd name="T8" fmla="*/ 5 w 24"/>
                <a:gd name="T9" fmla="*/ 11 h 31"/>
                <a:gd name="T10" fmla="*/ 10 w 24"/>
                <a:gd name="T11" fmla="*/ 22 h 31"/>
                <a:gd name="T12" fmla="*/ 11 w 24"/>
                <a:gd name="T13" fmla="*/ 31 h 31"/>
                <a:gd name="T14" fmla="*/ 16 w 24"/>
                <a:gd name="T15" fmla="*/ 24 h 31"/>
                <a:gd name="T16" fmla="*/ 19 w 24"/>
                <a:gd name="T17" fmla="*/ 20 h 31"/>
                <a:gd name="T18" fmla="*/ 24 w 24"/>
                <a:gd name="T19" fmla="*/ 21 h 31"/>
                <a:gd name="T20" fmla="*/ 23 w 24"/>
                <a:gd name="T21" fmla="*/ 16 h 31"/>
                <a:gd name="T22" fmla="*/ 18 w 24"/>
                <a:gd name="T23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1">
                  <a:moveTo>
                    <a:pt x="18" y="8"/>
                  </a:moveTo>
                  <a:cubicBezTo>
                    <a:pt x="17" y="5"/>
                    <a:pt x="14" y="4"/>
                    <a:pt x="12" y="4"/>
                  </a:cubicBezTo>
                  <a:cubicBezTo>
                    <a:pt x="10" y="4"/>
                    <a:pt x="7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2" y="5"/>
                    <a:pt x="4" y="9"/>
                    <a:pt x="5" y="11"/>
                  </a:cubicBezTo>
                  <a:cubicBezTo>
                    <a:pt x="7" y="13"/>
                    <a:pt x="12" y="20"/>
                    <a:pt x="10" y="22"/>
                  </a:cubicBezTo>
                  <a:cubicBezTo>
                    <a:pt x="9" y="23"/>
                    <a:pt x="9" y="29"/>
                    <a:pt x="11" y="31"/>
                  </a:cubicBezTo>
                  <a:cubicBezTo>
                    <a:pt x="12" y="30"/>
                    <a:pt x="16" y="25"/>
                    <a:pt x="16" y="24"/>
                  </a:cubicBezTo>
                  <a:cubicBezTo>
                    <a:pt x="16" y="22"/>
                    <a:pt x="16" y="19"/>
                    <a:pt x="19" y="20"/>
                  </a:cubicBezTo>
                  <a:cubicBezTo>
                    <a:pt x="22" y="21"/>
                    <a:pt x="24" y="22"/>
                    <a:pt x="24" y="21"/>
                  </a:cubicBezTo>
                  <a:cubicBezTo>
                    <a:pt x="24" y="20"/>
                    <a:pt x="24" y="17"/>
                    <a:pt x="23" y="16"/>
                  </a:cubicBezTo>
                  <a:cubicBezTo>
                    <a:pt x="21" y="15"/>
                    <a:pt x="19" y="11"/>
                    <a:pt x="18" y="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4C88BE6D-A9D8-4C9D-8BBC-FEA4CA66F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3788" y="4719184"/>
              <a:ext cx="173038" cy="98425"/>
            </a:xfrm>
            <a:custGeom>
              <a:avLst/>
              <a:gdLst>
                <a:gd name="T0" fmla="*/ 39 w 50"/>
                <a:gd name="T1" fmla="*/ 0 h 28"/>
                <a:gd name="T2" fmla="*/ 30 w 50"/>
                <a:gd name="T3" fmla="*/ 2 h 28"/>
                <a:gd name="T4" fmla="*/ 24 w 50"/>
                <a:gd name="T5" fmla="*/ 4 h 28"/>
                <a:gd name="T6" fmla="*/ 15 w 50"/>
                <a:gd name="T7" fmla="*/ 4 h 28"/>
                <a:gd name="T8" fmla="*/ 7 w 50"/>
                <a:gd name="T9" fmla="*/ 3 h 28"/>
                <a:gd name="T10" fmla="*/ 2 w 50"/>
                <a:gd name="T11" fmla="*/ 0 h 28"/>
                <a:gd name="T12" fmla="*/ 2 w 50"/>
                <a:gd name="T13" fmla="*/ 1 h 28"/>
                <a:gd name="T14" fmla="*/ 2 w 50"/>
                <a:gd name="T15" fmla="*/ 7 h 28"/>
                <a:gd name="T16" fmla="*/ 4 w 50"/>
                <a:gd name="T17" fmla="*/ 12 h 28"/>
                <a:gd name="T18" fmla="*/ 1 w 50"/>
                <a:gd name="T19" fmla="*/ 15 h 28"/>
                <a:gd name="T20" fmla="*/ 1 w 50"/>
                <a:gd name="T21" fmla="*/ 19 h 28"/>
                <a:gd name="T22" fmla="*/ 6 w 50"/>
                <a:gd name="T23" fmla="*/ 24 h 28"/>
                <a:gd name="T24" fmla="*/ 7 w 50"/>
                <a:gd name="T25" fmla="*/ 26 h 28"/>
                <a:gd name="T26" fmla="*/ 18 w 50"/>
                <a:gd name="T27" fmla="*/ 26 h 28"/>
                <a:gd name="T28" fmla="*/ 27 w 50"/>
                <a:gd name="T29" fmla="*/ 28 h 28"/>
                <a:gd name="T30" fmla="*/ 30 w 50"/>
                <a:gd name="T31" fmla="*/ 26 h 28"/>
                <a:gd name="T32" fmla="*/ 34 w 50"/>
                <a:gd name="T33" fmla="*/ 24 h 28"/>
                <a:gd name="T34" fmla="*/ 34 w 50"/>
                <a:gd name="T35" fmla="*/ 22 h 28"/>
                <a:gd name="T36" fmla="*/ 42 w 50"/>
                <a:gd name="T37" fmla="*/ 22 h 28"/>
                <a:gd name="T38" fmla="*/ 45 w 50"/>
                <a:gd name="T39" fmla="*/ 21 h 28"/>
                <a:gd name="T40" fmla="*/ 44 w 50"/>
                <a:gd name="T41" fmla="*/ 19 h 28"/>
                <a:gd name="T42" fmla="*/ 42 w 50"/>
                <a:gd name="T43" fmla="*/ 13 h 28"/>
                <a:gd name="T44" fmla="*/ 49 w 50"/>
                <a:gd name="T45" fmla="*/ 6 h 28"/>
                <a:gd name="T46" fmla="*/ 50 w 50"/>
                <a:gd name="T47" fmla="*/ 5 h 28"/>
                <a:gd name="T48" fmla="*/ 46 w 50"/>
                <a:gd name="T49" fmla="*/ 2 h 28"/>
                <a:gd name="T50" fmla="*/ 39 w 50"/>
                <a:gd name="T5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28">
                  <a:moveTo>
                    <a:pt x="39" y="0"/>
                  </a:moveTo>
                  <a:cubicBezTo>
                    <a:pt x="37" y="0"/>
                    <a:pt x="31" y="0"/>
                    <a:pt x="30" y="2"/>
                  </a:cubicBezTo>
                  <a:cubicBezTo>
                    <a:pt x="28" y="4"/>
                    <a:pt x="26" y="5"/>
                    <a:pt x="24" y="4"/>
                  </a:cubicBezTo>
                  <a:cubicBezTo>
                    <a:pt x="22" y="4"/>
                    <a:pt x="17" y="4"/>
                    <a:pt x="15" y="4"/>
                  </a:cubicBezTo>
                  <a:cubicBezTo>
                    <a:pt x="14" y="4"/>
                    <a:pt x="8" y="3"/>
                    <a:pt x="7" y="3"/>
                  </a:cubicBezTo>
                  <a:cubicBezTo>
                    <a:pt x="6" y="4"/>
                    <a:pt x="4" y="1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2"/>
                    <a:pt x="0" y="5"/>
                    <a:pt x="2" y="7"/>
                  </a:cubicBezTo>
                  <a:cubicBezTo>
                    <a:pt x="3" y="8"/>
                    <a:pt x="6" y="12"/>
                    <a:pt x="4" y="12"/>
                  </a:cubicBezTo>
                  <a:cubicBezTo>
                    <a:pt x="2" y="12"/>
                    <a:pt x="1" y="14"/>
                    <a:pt x="1" y="15"/>
                  </a:cubicBezTo>
                  <a:cubicBezTo>
                    <a:pt x="2" y="16"/>
                    <a:pt x="1" y="18"/>
                    <a:pt x="1" y="19"/>
                  </a:cubicBezTo>
                  <a:cubicBezTo>
                    <a:pt x="2" y="19"/>
                    <a:pt x="6" y="23"/>
                    <a:pt x="6" y="24"/>
                  </a:cubicBezTo>
                  <a:cubicBezTo>
                    <a:pt x="6" y="25"/>
                    <a:pt x="8" y="25"/>
                    <a:pt x="7" y="26"/>
                  </a:cubicBezTo>
                  <a:cubicBezTo>
                    <a:pt x="10" y="26"/>
                    <a:pt x="17" y="26"/>
                    <a:pt x="18" y="26"/>
                  </a:cubicBezTo>
                  <a:cubicBezTo>
                    <a:pt x="20" y="27"/>
                    <a:pt x="27" y="28"/>
                    <a:pt x="27" y="28"/>
                  </a:cubicBezTo>
                  <a:cubicBezTo>
                    <a:pt x="29" y="28"/>
                    <a:pt x="30" y="27"/>
                    <a:pt x="30" y="26"/>
                  </a:cubicBezTo>
                  <a:cubicBezTo>
                    <a:pt x="29" y="25"/>
                    <a:pt x="32" y="24"/>
                    <a:pt x="34" y="24"/>
                  </a:cubicBezTo>
                  <a:cubicBezTo>
                    <a:pt x="33" y="23"/>
                    <a:pt x="33" y="22"/>
                    <a:pt x="34" y="22"/>
                  </a:cubicBezTo>
                  <a:cubicBezTo>
                    <a:pt x="35" y="21"/>
                    <a:pt x="40" y="21"/>
                    <a:pt x="42" y="22"/>
                  </a:cubicBezTo>
                  <a:cubicBezTo>
                    <a:pt x="43" y="22"/>
                    <a:pt x="44" y="22"/>
                    <a:pt x="45" y="21"/>
                  </a:cubicBezTo>
                  <a:cubicBezTo>
                    <a:pt x="45" y="20"/>
                    <a:pt x="45" y="19"/>
                    <a:pt x="44" y="19"/>
                  </a:cubicBezTo>
                  <a:cubicBezTo>
                    <a:pt x="43" y="19"/>
                    <a:pt x="41" y="14"/>
                    <a:pt x="42" y="13"/>
                  </a:cubicBezTo>
                  <a:cubicBezTo>
                    <a:pt x="44" y="13"/>
                    <a:pt x="46" y="7"/>
                    <a:pt x="49" y="6"/>
                  </a:cubicBezTo>
                  <a:cubicBezTo>
                    <a:pt x="50" y="6"/>
                    <a:pt x="50" y="5"/>
                    <a:pt x="50" y="5"/>
                  </a:cubicBezTo>
                  <a:cubicBezTo>
                    <a:pt x="48" y="4"/>
                    <a:pt x="46" y="3"/>
                    <a:pt x="46" y="2"/>
                  </a:cubicBezTo>
                  <a:cubicBezTo>
                    <a:pt x="45" y="1"/>
                    <a:pt x="41" y="1"/>
                    <a:pt x="39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58EADADD-955E-4545-8B97-3AFE22279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1400" y="4777921"/>
              <a:ext cx="79375" cy="55563"/>
            </a:xfrm>
            <a:custGeom>
              <a:avLst/>
              <a:gdLst>
                <a:gd name="T0" fmla="*/ 6 w 23"/>
                <a:gd name="T1" fmla="*/ 16 h 16"/>
                <a:gd name="T2" fmla="*/ 6 w 23"/>
                <a:gd name="T3" fmla="*/ 16 h 16"/>
                <a:gd name="T4" fmla="*/ 6 w 23"/>
                <a:gd name="T5" fmla="*/ 16 h 16"/>
                <a:gd name="T6" fmla="*/ 6 w 23"/>
                <a:gd name="T7" fmla="*/ 16 h 16"/>
                <a:gd name="T8" fmla="*/ 6 w 23"/>
                <a:gd name="T9" fmla="*/ 16 h 16"/>
                <a:gd name="T10" fmla="*/ 7 w 23"/>
                <a:gd name="T11" fmla="*/ 16 h 16"/>
                <a:gd name="T12" fmla="*/ 9 w 23"/>
                <a:gd name="T13" fmla="*/ 16 h 16"/>
                <a:gd name="T14" fmla="*/ 9 w 23"/>
                <a:gd name="T15" fmla="*/ 16 h 16"/>
                <a:gd name="T16" fmla="*/ 10 w 23"/>
                <a:gd name="T17" fmla="*/ 16 h 16"/>
                <a:gd name="T18" fmla="*/ 10 w 23"/>
                <a:gd name="T19" fmla="*/ 16 h 16"/>
                <a:gd name="T20" fmla="*/ 11 w 23"/>
                <a:gd name="T21" fmla="*/ 15 h 16"/>
                <a:gd name="T22" fmla="*/ 15 w 23"/>
                <a:gd name="T23" fmla="*/ 13 h 16"/>
                <a:gd name="T24" fmla="*/ 22 w 23"/>
                <a:gd name="T25" fmla="*/ 10 h 16"/>
                <a:gd name="T26" fmla="*/ 22 w 23"/>
                <a:gd name="T27" fmla="*/ 9 h 16"/>
                <a:gd name="T28" fmla="*/ 21 w 23"/>
                <a:gd name="T29" fmla="*/ 7 h 16"/>
                <a:gd name="T30" fmla="*/ 16 w 23"/>
                <a:gd name="T31" fmla="*/ 2 h 16"/>
                <a:gd name="T32" fmla="*/ 16 w 23"/>
                <a:gd name="T33" fmla="*/ 1 h 16"/>
                <a:gd name="T34" fmla="*/ 16 w 23"/>
                <a:gd name="T35" fmla="*/ 1 h 16"/>
                <a:gd name="T36" fmla="*/ 16 w 23"/>
                <a:gd name="T37" fmla="*/ 0 h 16"/>
                <a:gd name="T38" fmla="*/ 2 w 23"/>
                <a:gd name="T39" fmla="*/ 3 h 16"/>
                <a:gd name="T40" fmla="*/ 2 w 23"/>
                <a:gd name="T41" fmla="*/ 3 h 16"/>
                <a:gd name="T42" fmla="*/ 1 w 23"/>
                <a:gd name="T43" fmla="*/ 11 h 16"/>
                <a:gd name="T44" fmla="*/ 6 w 23"/>
                <a:gd name="T4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16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3" y="15"/>
                    <a:pt x="14" y="13"/>
                    <a:pt x="15" y="13"/>
                  </a:cubicBezTo>
                  <a:cubicBezTo>
                    <a:pt x="16" y="14"/>
                    <a:pt x="22" y="11"/>
                    <a:pt x="22" y="10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8"/>
                    <a:pt x="21" y="8"/>
                    <a:pt x="21" y="7"/>
                  </a:cubicBezTo>
                  <a:cubicBezTo>
                    <a:pt x="21" y="6"/>
                    <a:pt x="17" y="2"/>
                    <a:pt x="16" y="2"/>
                  </a:cubicBezTo>
                  <a:cubicBezTo>
                    <a:pt x="16" y="2"/>
                    <a:pt x="16" y="2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16" y="0"/>
                  </a:cubicBezTo>
                  <a:cubicBezTo>
                    <a:pt x="11" y="1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5"/>
                    <a:pt x="0" y="9"/>
                    <a:pt x="1" y="11"/>
                  </a:cubicBezTo>
                  <a:cubicBezTo>
                    <a:pt x="2" y="13"/>
                    <a:pt x="3" y="14"/>
                    <a:pt x="6" y="1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D1D11216-396F-4B78-8924-19882E1BB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3788" y="4420734"/>
              <a:ext cx="495300" cy="292100"/>
            </a:xfrm>
            <a:custGeom>
              <a:avLst/>
              <a:gdLst>
                <a:gd name="T0" fmla="*/ 134 w 143"/>
                <a:gd name="T1" fmla="*/ 48 h 84"/>
                <a:gd name="T2" fmla="*/ 142 w 143"/>
                <a:gd name="T3" fmla="*/ 43 h 84"/>
                <a:gd name="T4" fmla="*/ 143 w 143"/>
                <a:gd name="T5" fmla="*/ 38 h 84"/>
                <a:gd name="T6" fmla="*/ 143 w 143"/>
                <a:gd name="T7" fmla="*/ 33 h 84"/>
                <a:gd name="T8" fmla="*/ 132 w 143"/>
                <a:gd name="T9" fmla="*/ 28 h 84"/>
                <a:gd name="T10" fmla="*/ 121 w 143"/>
                <a:gd name="T11" fmla="*/ 23 h 84"/>
                <a:gd name="T12" fmla="*/ 113 w 143"/>
                <a:gd name="T13" fmla="*/ 23 h 84"/>
                <a:gd name="T14" fmla="*/ 106 w 143"/>
                <a:gd name="T15" fmla="*/ 20 h 84"/>
                <a:gd name="T16" fmla="*/ 96 w 143"/>
                <a:gd name="T17" fmla="*/ 12 h 84"/>
                <a:gd name="T18" fmla="*/ 94 w 143"/>
                <a:gd name="T19" fmla="*/ 2 h 84"/>
                <a:gd name="T20" fmla="*/ 82 w 143"/>
                <a:gd name="T21" fmla="*/ 1 h 84"/>
                <a:gd name="T22" fmla="*/ 76 w 143"/>
                <a:gd name="T23" fmla="*/ 2 h 84"/>
                <a:gd name="T24" fmla="*/ 66 w 143"/>
                <a:gd name="T25" fmla="*/ 9 h 84"/>
                <a:gd name="T26" fmla="*/ 57 w 143"/>
                <a:gd name="T27" fmla="*/ 11 h 84"/>
                <a:gd name="T28" fmla="*/ 46 w 143"/>
                <a:gd name="T29" fmla="*/ 9 h 84"/>
                <a:gd name="T30" fmla="*/ 34 w 143"/>
                <a:gd name="T31" fmla="*/ 7 h 84"/>
                <a:gd name="T32" fmla="*/ 15 w 143"/>
                <a:gd name="T33" fmla="*/ 8 h 84"/>
                <a:gd name="T34" fmla="*/ 11 w 143"/>
                <a:gd name="T35" fmla="*/ 12 h 84"/>
                <a:gd name="T36" fmla="*/ 11 w 143"/>
                <a:gd name="T37" fmla="*/ 23 h 84"/>
                <a:gd name="T38" fmla="*/ 3 w 143"/>
                <a:gd name="T39" fmla="*/ 36 h 84"/>
                <a:gd name="T40" fmla="*/ 3 w 143"/>
                <a:gd name="T41" fmla="*/ 46 h 84"/>
                <a:gd name="T42" fmla="*/ 8 w 143"/>
                <a:gd name="T43" fmla="*/ 46 h 84"/>
                <a:gd name="T44" fmla="*/ 21 w 143"/>
                <a:gd name="T45" fmla="*/ 49 h 84"/>
                <a:gd name="T46" fmla="*/ 28 w 143"/>
                <a:gd name="T47" fmla="*/ 48 h 84"/>
                <a:gd name="T48" fmla="*/ 42 w 143"/>
                <a:gd name="T49" fmla="*/ 42 h 84"/>
                <a:gd name="T50" fmla="*/ 55 w 143"/>
                <a:gd name="T51" fmla="*/ 50 h 84"/>
                <a:gd name="T52" fmla="*/ 61 w 143"/>
                <a:gd name="T53" fmla="*/ 63 h 84"/>
                <a:gd name="T54" fmla="*/ 53 w 143"/>
                <a:gd name="T55" fmla="*/ 66 h 84"/>
                <a:gd name="T56" fmla="*/ 51 w 143"/>
                <a:gd name="T57" fmla="*/ 75 h 84"/>
                <a:gd name="T58" fmla="*/ 59 w 143"/>
                <a:gd name="T59" fmla="*/ 75 h 84"/>
                <a:gd name="T60" fmla="*/ 69 w 143"/>
                <a:gd name="T61" fmla="*/ 61 h 84"/>
                <a:gd name="T62" fmla="*/ 79 w 143"/>
                <a:gd name="T63" fmla="*/ 65 h 84"/>
                <a:gd name="T64" fmla="*/ 81 w 143"/>
                <a:gd name="T65" fmla="*/ 73 h 84"/>
                <a:gd name="T66" fmla="*/ 90 w 143"/>
                <a:gd name="T67" fmla="*/ 83 h 84"/>
                <a:gd name="T68" fmla="*/ 104 w 143"/>
                <a:gd name="T69" fmla="*/ 78 h 84"/>
                <a:gd name="T70" fmla="*/ 107 w 143"/>
                <a:gd name="T71" fmla="*/ 74 h 84"/>
                <a:gd name="T72" fmla="*/ 110 w 143"/>
                <a:gd name="T73" fmla="*/ 61 h 84"/>
                <a:gd name="T74" fmla="*/ 127 w 143"/>
                <a:gd name="T75" fmla="*/ 5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84">
                  <a:moveTo>
                    <a:pt x="127" y="52"/>
                  </a:moveTo>
                  <a:cubicBezTo>
                    <a:pt x="129" y="52"/>
                    <a:pt x="132" y="48"/>
                    <a:pt x="134" y="48"/>
                  </a:cubicBezTo>
                  <a:cubicBezTo>
                    <a:pt x="135" y="48"/>
                    <a:pt x="140" y="49"/>
                    <a:pt x="140" y="48"/>
                  </a:cubicBezTo>
                  <a:cubicBezTo>
                    <a:pt x="140" y="47"/>
                    <a:pt x="142" y="44"/>
                    <a:pt x="142" y="43"/>
                  </a:cubicBezTo>
                  <a:cubicBezTo>
                    <a:pt x="141" y="43"/>
                    <a:pt x="139" y="41"/>
                    <a:pt x="140" y="40"/>
                  </a:cubicBezTo>
                  <a:cubicBezTo>
                    <a:pt x="140" y="40"/>
                    <a:pt x="143" y="40"/>
                    <a:pt x="143" y="38"/>
                  </a:cubicBezTo>
                  <a:cubicBezTo>
                    <a:pt x="143" y="37"/>
                    <a:pt x="141" y="37"/>
                    <a:pt x="141" y="36"/>
                  </a:cubicBezTo>
                  <a:cubicBezTo>
                    <a:pt x="141" y="35"/>
                    <a:pt x="143" y="34"/>
                    <a:pt x="143" y="33"/>
                  </a:cubicBezTo>
                  <a:cubicBezTo>
                    <a:pt x="143" y="31"/>
                    <a:pt x="141" y="31"/>
                    <a:pt x="138" y="30"/>
                  </a:cubicBezTo>
                  <a:cubicBezTo>
                    <a:pt x="136" y="29"/>
                    <a:pt x="134" y="29"/>
                    <a:pt x="132" y="28"/>
                  </a:cubicBezTo>
                  <a:cubicBezTo>
                    <a:pt x="129" y="27"/>
                    <a:pt x="125" y="28"/>
                    <a:pt x="125" y="27"/>
                  </a:cubicBezTo>
                  <a:cubicBezTo>
                    <a:pt x="125" y="26"/>
                    <a:pt x="122" y="24"/>
                    <a:pt x="121" y="23"/>
                  </a:cubicBezTo>
                  <a:cubicBezTo>
                    <a:pt x="121" y="22"/>
                    <a:pt x="118" y="22"/>
                    <a:pt x="117" y="23"/>
                  </a:cubicBezTo>
                  <a:cubicBezTo>
                    <a:pt x="116" y="24"/>
                    <a:pt x="114" y="24"/>
                    <a:pt x="113" y="23"/>
                  </a:cubicBezTo>
                  <a:cubicBezTo>
                    <a:pt x="111" y="23"/>
                    <a:pt x="110" y="21"/>
                    <a:pt x="109" y="22"/>
                  </a:cubicBezTo>
                  <a:cubicBezTo>
                    <a:pt x="108" y="22"/>
                    <a:pt x="105" y="22"/>
                    <a:pt x="106" y="20"/>
                  </a:cubicBezTo>
                  <a:cubicBezTo>
                    <a:pt x="106" y="18"/>
                    <a:pt x="104" y="14"/>
                    <a:pt x="102" y="14"/>
                  </a:cubicBezTo>
                  <a:cubicBezTo>
                    <a:pt x="101" y="13"/>
                    <a:pt x="97" y="14"/>
                    <a:pt x="96" y="12"/>
                  </a:cubicBezTo>
                  <a:cubicBezTo>
                    <a:pt x="96" y="11"/>
                    <a:pt x="94" y="9"/>
                    <a:pt x="95" y="8"/>
                  </a:cubicBezTo>
                  <a:cubicBezTo>
                    <a:pt x="95" y="7"/>
                    <a:pt x="94" y="3"/>
                    <a:pt x="94" y="2"/>
                  </a:cubicBezTo>
                  <a:cubicBezTo>
                    <a:pt x="93" y="0"/>
                    <a:pt x="88" y="1"/>
                    <a:pt x="87" y="1"/>
                  </a:cubicBezTo>
                  <a:cubicBezTo>
                    <a:pt x="86" y="2"/>
                    <a:pt x="83" y="1"/>
                    <a:pt x="82" y="1"/>
                  </a:cubicBezTo>
                  <a:cubicBezTo>
                    <a:pt x="80" y="2"/>
                    <a:pt x="80" y="3"/>
                    <a:pt x="78" y="3"/>
                  </a:cubicBezTo>
                  <a:cubicBezTo>
                    <a:pt x="77" y="3"/>
                    <a:pt x="76" y="3"/>
                    <a:pt x="76" y="2"/>
                  </a:cubicBezTo>
                  <a:cubicBezTo>
                    <a:pt x="74" y="3"/>
                    <a:pt x="71" y="3"/>
                    <a:pt x="71" y="3"/>
                  </a:cubicBezTo>
                  <a:cubicBezTo>
                    <a:pt x="71" y="3"/>
                    <a:pt x="66" y="7"/>
                    <a:pt x="66" y="9"/>
                  </a:cubicBezTo>
                  <a:cubicBezTo>
                    <a:pt x="66" y="10"/>
                    <a:pt x="66" y="13"/>
                    <a:pt x="64" y="11"/>
                  </a:cubicBezTo>
                  <a:cubicBezTo>
                    <a:pt x="63" y="10"/>
                    <a:pt x="58" y="10"/>
                    <a:pt x="57" y="11"/>
                  </a:cubicBezTo>
                  <a:cubicBezTo>
                    <a:pt x="56" y="12"/>
                    <a:pt x="54" y="8"/>
                    <a:pt x="52" y="9"/>
                  </a:cubicBezTo>
                  <a:cubicBezTo>
                    <a:pt x="50" y="10"/>
                    <a:pt x="47" y="8"/>
                    <a:pt x="46" y="9"/>
                  </a:cubicBezTo>
                  <a:cubicBezTo>
                    <a:pt x="46" y="10"/>
                    <a:pt x="43" y="9"/>
                    <a:pt x="41" y="8"/>
                  </a:cubicBezTo>
                  <a:cubicBezTo>
                    <a:pt x="39" y="7"/>
                    <a:pt x="35" y="8"/>
                    <a:pt x="34" y="7"/>
                  </a:cubicBezTo>
                  <a:cubicBezTo>
                    <a:pt x="32" y="5"/>
                    <a:pt x="23" y="5"/>
                    <a:pt x="20" y="5"/>
                  </a:cubicBezTo>
                  <a:cubicBezTo>
                    <a:pt x="17" y="5"/>
                    <a:pt x="16" y="7"/>
                    <a:pt x="15" y="8"/>
                  </a:cubicBezTo>
                  <a:cubicBezTo>
                    <a:pt x="13" y="10"/>
                    <a:pt x="12" y="9"/>
                    <a:pt x="10" y="9"/>
                  </a:cubicBezTo>
                  <a:cubicBezTo>
                    <a:pt x="10" y="10"/>
                    <a:pt x="11" y="11"/>
                    <a:pt x="11" y="12"/>
                  </a:cubicBezTo>
                  <a:cubicBezTo>
                    <a:pt x="12" y="13"/>
                    <a:pt x="15" y="18"/>
                    <a:pt x="14" y="20"/>
                  </a:cubicBezTo>
                  <a:cubicBezTo>
                    <a:pt x="13" y="21"/>
                    <a:pt x="12" y="21"/>
                    <a:pt x="11" y="23"/>
                  </a:cubicBezTo>
                  <a:cubicBezTo>
                    <a:pt x="10" y="24"/>
                    <a:pt x="3" y="29"/>
                    <a:pt x="3" y="30"/>
                  </a:cubicBezTo>
                  <a:cubicBezTo>
                    <a:pt x="3" y="31"/>
                    <a:pt x="4" y="35"/>
                    <a:pt x="3" y="36"/>
                  </a:cubicBezTo>
                  <a:cubicBezTo>
                    <a:pt x="2" y="37"/>
                    <a:pt x="0" y="40"/>
                    <a:pt x="0" y="42"/>
                  </a:cubicBezTo>
                  <a:cubicBezTo>
                    <a:pt x="0" y="43"/>
                    <a:pt x="2" y="45"/>
                    <a:pt x="3" y="46"/>
                  </a:cubicBezTo>
                  <a:cubicBezTo>
                    <a:pt x="4" y="46"/>
                    <a:pt x="4" y="46"/>
                    <a:pt x="5" y="47"/>
                  </a:cubicBezTo>
                  <a:cubicBezTo>
                    <a:pt x="6" y="46"/>
                    <a:pt x="7" y="46"/>
                    <a:pt x="8" y="46"/>
                  </a:cubicBezTo>
                  <a:cubicBezTo>
                    <a:pt x="9" y="46"/>
                    <a:pt x="14" y="48"/>
                    <a:pt x="16" y="48"/>
                  </a:cubicBezTo>
                  <a:cubicBezTo>
                    <a:pt x="17" y="48"/>
                    <a:pt x="20" y="48"/>
                    <a:pt x="21" y="49"/>
                  </a:cubicBezTo>
                  <a:cubicBezTo>
                    <a:pt x="21" y="50"/>
                    <a:pt x="23" y="49"/>
                    <a:pt x="24" y="48"/>
                  </a:cubicBezTo>
                  <a:cubicBezTo>
                    <a:pt x="25" y="47"/>
                    <a:pt x="27" y="48"/>
                    <a:pt x="28" y="48"/>
                  </a:cubicBezTo>
                  <a:cubicBezTo>
                    <a:pt x="30" y="48"/>
                    <a:pt x="32" y="47"/>
                    <a:pt x="33" y="45"/>
                  </a:cubicBezTo>
                  <a:cubicBezTo>
                    <a:pt x="33" y="44"/>
                    <a:pt x="41" y="42"/>
                    <a:pt x="42" y="42"/>
                  </a:cubicBezTo>
                  <a:cubicBezTo>
                    <a:pt x="44" y="42"/>
                    <a:pt x="47" y="46"/>
                    <a:pt x="49" y="46"/>
                  </a:cubicBezTo>
                  <a:cubicBezTo>
                    <a:pt x="51" y="46"/>
                    <a:pt x="54" y="47"/>
                    <a:pt x="55" y="50"/>
                  </a:cubicBezTo>
                  <a:cubicBezTo>
                    <a:pt x="56" y="53"/>
                    <a:pt x="58" y="57"/>
                    <a:pt x="60" y="58"/>
                  </a:cubicBezTo>
                  <a:cubicBezTo>
                    <a:pt x="61" y="59"/>
                    <a:pt x="61" y="62"/>
                    <a:pt x="61" y="63"/>
                  </a:cubicBezTo>
                  <a:cubicBezTo>
                    <a:pt x="61" y="64"/>
                    <a:pt x="59" y="63"/>
                    <a:pt x="56" y="62"/>
                  </a:cubicBezTo>
                  <a:cubicBezTo>
                    <a:pt x="53" y="61"/>
                    <a:pt x="53" y="64"/>
                    <a:pt x="53" y="66"/>
                  </a:cubicBezTo>
                  <a:cubicBezTo>
                    <a:pt x="53" y="67"/>
                    <a:pt x="49" y="72"/>
                    <a:pt x="48" y="73"/>
                  </a:cubicBezTo>
                  <a:cubicBezTo>
                    <a:pt x="47" y="74"/>
                    <a:pt x="50" y="75"/>
                    <a:pt x="51" y="75"/>
                  </a:cubicBezTo>
                  <a:cubicBezTo>
                    <a:pt x="52" y="75"/>
                    <a:pt x="55" y="73"/>
                    <a:pt x="56" y="73"/>
                  </a:cubicBezTo>
                  <a:cubicBezTo>
                    <a:pt x="56" y="73"/>
                    <a:pt x="57" y="74"/>
                    <a:pt x="59" y="75"/>
                  </a:cubicBezTo>
                  <a:cubicBezTo>
                    <a:pt x="58" y="71"/>
                    <a:pt x="59" y="72"/>
                    <a:pt x="62" y="69"/>
                  </a:cubicBezTo>
                  <a:cubicBezTo>
                    <a:pt x="66" y="66"/>
                    <a:pt x="66" y="62"/>
                    <a:pt x="69" y="61"/>
                  </a:cubicBezTo>
                  <a:cubicBezTo>
                    <a:pt x="72" y="60"/>
                    <a:pt x="74" y="59"/>
                    <a:pt x="78" y="60"/>
                  </a:cubicBezTo>
                  <a:cubicBezTo>
                    <a:pt x="83" y="60"/>
                    <a:pt x="76" y="63"/>
                    <a:pt x="79" y="65"/>
                  </a:cubicBezTo>
                  <a:cubicBezTo>
                    <a:pt x="82" y="67"/>
                    <a:pt x="92" y="64"/>
                    <a:pt x="92" y="67"/>
                  </a:cubicBezTo>
                  <a:cubicBezTo>
                    <a:pt x="93" y="69"/>
                    <a:pt x="81" y="72"/>
                    <a:pt x="81" y="73"/>
                  </a:cubicBezTo>
                  <a:cubicBezTo>
                    <a:pt x="82" y="74"/>
                    <a:pt x="88" y="75"/>
                    <a:pt x="90" y="76"/>
                  </a:cubicBezTo>
                  <a:cubicBezTo>
                    <a:pt x="92" y="78"/>
                    <a:pt x="89" y="81"/>
                    <a:pt x="90" y="83"/>
                  </a:cubicBezTo>
                  <a:cubicBezTo>
                    <a:pt x="91" y="84"/>
                    <a:pt x="94" y="83"/>
                    <a:pt x="96" y="81"/>
                  </a:cubicBezTo>
                  <a:cubicBezTo>
                    <a:pt x="99" y="79"/>
                    <a:pt x="101" y="80"/>
                    <a:pt x="104" y="78"/>
                  </a:cubicBezTo>
                  <a:cubicBezTo>
                    <a:pt x="107" y="76"/>
                    <a:pt x="114" y="78"/>
                    <a:pt x="115" y="76"/>
                  </a:cubicBezTo>
                  <a:cubicBezTo>
                    <a:pt x="116" y="75"/>
                    <a:pt x="113" y="74"/>
                    <a:pt x="107" y="74"/>
                  </a:cubicBezTo>
                  <a:cubicBezTo>
                    <a:pt x="101" y="75"/>
                    <a:pt x="100" y="69"/>
                    <a:pt x="100" y="68"/>
                  </a:cubicBezTo>
                  <a:cubicBezTo>
                    <a:pt x="100" y="66"/>
                    <a:pt x="107" y="61"/>
                    <a:pt x="110" y="61"/>
                  </a:cubicBezTo>
                  <a:cubicBezTo>
                    <a:pt x="114" y="61"/>
                    <a:pt x="117" y="60"/>
                    <a:pt x="121" y="58"/>
                  </a:cubicBezTo>
                  <a:cubicBezTo>
                    <a:pt x="122" y="57"/>
                    <a:pt x="125" y="57"/>
                    <a:pt x="127" y="56"/>
                  </a:cubicBezTo>
                  <a:cubicBezTo>
                    <a:pt x="127" y="55"/>
                    <a:pt x="126" y="53"/>
                    <a:pt x="127" y="5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4C0849EC-AF13-4095-B6E9-0C3E93FB4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0775" y="4274684"/>
              <a:ext cx="260350" cy="192088"/>
            </a:xfrm>
            <a:custGeom>
              <a:avLst/>
              <a:gdLst>
                <a:gd name="T0" fmla="*/ 71 w 75"/>
                <a:gd name="T1" fmla="*/ 27 h 55"/>
                <a:gd name="T2" fmla="*/ 66 w 75"/>
                <a:gd name="T3" fmla="*/ 22 h 55"/>
                <a:gd name="T4" fmla="*/ 62 w 75"/>
                <a:gd name="T5" fmla="*/ 17 h 55"/>
                <a:gd name="T6" fmla="*/ 61 w 75"/>
                <a:gd name="T7" fmla="*/ 11 h 55"/>
                <a:gd name="T8" fmla="*/ 61 w 75"/>
                <a:gd name="T9" fmla="*/ 6 h 55"/>
                <a:gd name="T10" fmla="*/ 53 w 75"/>
                <a:gd name="T11" fmla="*/ 4 h 55"/>
                <a:gd name="T12" fmla="*/ 49 w 75"/>
                <a:gd name="T13" fmla="*/ 4 h 55"/>
                <a:gd name="T14" fmla="*/ 45 w 75"/>
                <a:gd name="T15" fmla="*/ 2 h 55"/>
                <a:gd name="T16" fmla="*/ 40 w 75"/>
                <a:gd name="T17" fmla="*/ 1 h 55"/>
                <a:gd name="T18" fmla="*/ 40 w 75"/>
                <a:gd name="T19" fmla="*/ 0 h 55"/>
                <a:gd name="T20" fmla="*/ 38 w 75"/>
                <a:gd name="T21" fmla="*/ 1 h 55"/>
                <a:gd name="T22" fmla="*/ 34 w 75"/>
                <a:gd name="T23" fmla="*/ 4 h 55"/>
                <a:gd name="T24" fmla="*/ 29 w 75"/>
                <a:gd name="T25" fmla="*/ 5 h 55"/>
                <a:gd name="T26" fmla="*/ 27 w 75"/>
                <a:gd name="T27" fmla="*/ 9 h 55"/>
                <a:gd name="T28" fmla="*/ 26 w 75"/>
                <a:gd name="T29" fmla="*/ 12 h 55"/>
                <a:gd name="T30" fmla="*/ 23 w 75"/>
                <a:gd name="T31" fmla="*/ 14 h 55"/>
                <a:gd name="T32" fmla="*/ 19 w 75"/>
                <a:gd name="T33" fmla="*/ 18 h 55"/>
                <a:gd name="T34" fmla="*/ 18 w 75"/>
                <a:gd name="T35" fmla="*/ 22 h 55"/>
                <a:gd name="T36" fmla="*/ 13 w 75"/>
                <a:gd name="T37" fmla="*/ 23 h 55"/>
                <a:gd name="T38" fmla="*/ 9 w 75"/>
                <a:gd name="T39" fmla="*/ 25 h 55"/>
                <a:gd name="T40" fmla="*/ 3 w 75"/>
                <a:gd name="T41" fmla="*/ 25 h 55"/>
                <a:gd name="T42" fmla="*/ 3 w 75"/>
                <a:gd name="T43" fmla="*/ 26 h 55"/>
                <a:gd name="T44" fmla="*/ 4 w 75"/>
                <a:gd name="T45" fmla="*/ 32 h 55"/>
                <a:gd name="T46" fmla="*/ 4 w 75"/>
                <a:gd name="T47" fmla="*/ 39 h 55"/>
                <a:gd name="T48" fmla="*/ 0 w 75"/>
                <a:gd name="T49" fmla="*/ 43 h 55"/>
                <a:gd name="T50" fmla="*/ 2 w 75"/>
                <a:gd name="T51" fmla="*/ 47 h 55"/>
                <a:gd name="T52" fmla="*/ 2 w 75"/>
                <a:gd name="T53" fmla="*/ 51 h 55"/>
                <a:gd name="T54" fmla="*/ 7 w 75"/>
                <a:gd name="T55" fmla="*/ 50 h 55"/>
                <a:gd name="T56" fmla="*/ 12 w 75"/>
                <a:gd name="T57" fmla="*/ 47 h 55"/>
                <a:gd name="T58" fmla="*/ 26 w 75"/>
                <a:gd name="T59" fmla="*/ 49 h 55"/>
                <a:gd name="T60" fmla="*/ 33 w 75"/>
                <a:gd name="T61" fmla="*/ 50 h 55"/>
                <a:gd name="T62" fmla="*/ 38 w 75"/>
                <a:gd name="T63" fmla="*/ 51 h 55"/>
                <a:gd name="T64" fmla="*/ 44 w 75"/>
                <a:gd name="T65" fmla="*/ 51 h 55"/>
                <a:gd name="T66" fmla="*/ 49 w 75"/>
                <a:gd name="T67" fmla="*/ 53 h 55"/>
                <a:gd name="T68" fmla="*/ 56 w 75"/>
                <a:gd name="T69" fmla="*/ 53 h 55"/>
                <a:gd name="T70" fmla="*/ 58 w 75"/>
                <a:gd name="T71" fmla="*/ 51 h 55"/>
                <a:gd name="T72" fmla="*/ 63 w 75"/>
                <a:gd name="T73" fmla="*/ 45 h 55"/>
                <a:gd name="T74" fmla="*/ 68 w 75"/>
                <a:gd name="T75" fmla="*/ 44 h 55"/>
                <a:gd name="T76" fmla="*/ 66 w 75"/>
                <a:gd name="T77" fmla="*/ 41 h 55"/>
                <a:gd name="T78" fmla="*/ 65 w 75"/>
                <a:gd name="T79" fmla="*/ 34 h 55"/>
                <a:gd name="T80" fmla="*/ 71 w 75"/>
                <a:gd name="T81" fmla="*/ 34 h 55"/>
                <a:gd name="T82" fmla="*/ 75 w 75"/>
                <a:gd name="T83" fmla="*/ 31 h 55"/>
                <a:gd name="T84" fmla="*/ 71 w 75"/>
                <a:gd name="T85" fmla="*/ 2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" h="55">
                  <a:moveTo>
                    <a:pt x="71" y="27"/>
                  </a:moveTo>
                  <a:cubicBezTo>
                    <a:pt x="69" y="26"/>
                    <a:pt x="68" y="23"/>
                    <a:pt x="66" y="22"/>
                  </a:cubicBezTo>
                  <a:cubicBezTo>
                    <a:pt x="64" y="21"/>
                    <a:pt x="64" y="18"/>
                    <a:pt x="62" y="17"/>
                  </a:cubicBezTo>
                  <a:cubicBezTo>
                    <a:pt x="60" y="16"/>
                    <a:pt x="61" y="13"/>
                    <a:pt x="61" y="11"/>
                  </a:cubicBezTo>
                  <a:cubicBezTo>
                    <a:pt x="61" y="9"/>
                    <a:pt x="62" y="6"/>
                    <a:pt x="61" y="6"/>
                  </a:cubicBezTo>
                  <a:cubicBezTo>
                    <a:pt x="60" y="5"/>
                    <a:pt x="55" y="3"/>
                    <a:pt x="53" y="4"/>
                  </a:cubicBezTo>
                  <a:cubicBezTo>
                    <a:pt x="51" y="5"/>
                    <a:pt x="50" y="5"/>
                    <a:pt x="49" y="4"/>
                  </a:cubicBezTo>
                  <a:cubicBezTo>
                    <a:pt x="48" y="2"/>
                    <a:pt x="47" y="1"/>
                    <a:pt x="45" y="2"/>
                  </a:cubicBezTo>
                  <a:cubicBezTo>
                    <a:pt x="43" y="2"/>
                    <a:pt x="42" y="1"/>
                    <a:pt x="40" y="1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6" y="2"/>
                    <a:pt x="36" y="4"/>
                    <a:pt x="34" y="4"/>
                  </a:cubicBezTo>
                  <a:cubicBezTo>
                    <a:pt x="33" y="4"/>
                    <a:pt x="31" y="3"/>
                    <a:pt x="29" y="5"/>
                  </a:cubicBezTo>
                  <a:cubicBezTo>
                    <a:pt x="27" y="6"/>
                    <a:pt x="27" y="8"/>
                    <a:pt x="27" y="9"/>
                  </a:cubicBezTo>
                  <a:cubicBezTo>
                    <a:pt x="27" y="10"/>
                    <a:pt x="27" y="12"/>
                    <a:pt x="26" y="12"/>
                  </a:cubicBezTo>
                  <a:cubicBezTo>
                    <a:pt x="24" y="12"/>
                    <a:pt x="25" y="14"/>
                    <a:pt x="23" y="14"/>
                  </a:cubicBezTo>
                  <a:cubicBezTo>
                    <a:pt x="22" y="15"/>
                    <a:pt x="19" y="17"/>
                    <a:pt x="19" y="18"/>
                  </a:cubicBezTo>
                  <a:cubicBezTo>
                    <a:pt x="19" y="19"/>
                    <a:pt x="19" y="22"/>
                    <a:pt x="18" y="22"/>
                  </a:cubicBezTo>
                  <a:cubicBezTo>
                    <a:pt x="17" y="22"/>
                    <a:pt x="14" y="22"/>
                    <a:pt x="13" y="23"/>
                  </a:cubicBezTo>
                  <a:cubicBezTo>
                    <a:pt x="12" y="25"/>
                    <a:pt x="11" y="26"/>
                    <a:pt x="9" y="25"/>
                  </a:cubicBezTo>
                  <a:cubicBezTo>
                    <a:pt x="8" y="25"/>
                    <a:pt x="5" y="25"/>
                    <a:pt x="3" y="25"/>
                  </a:cubicBezTo>
                  <a:cubicBezTo>
                    <a:pt x="3" y="25"/>
                    <a:pt x="3" y="25"/>
                    <a:pt x="3" y="26"/>
                  </a:cubicBezTo>
                  <a:cubicBezTo>
                    <a:pt x="2" y="28"/>
                    <a:pt x="3" y="30"/>
                    <a:pt x="4" y="32"/>
                  </a:cubicBezTo>
                  <a:cubicBezTo>
                    <a:pt x="5" y="33"/>
                    <a:pt x="6" y="38"/>
                    <a:pt x="4" y="39"/>
                  </a:cubicBezTo>
                  <a:cubicBezTo>
                    <a:pt x="3" y="39"/>
                    <a:pt x="0" y="41"/>
                    <a:pt x="0" y="43"/>
                  </a:cubicBezTo>
                  <a:cubicBezTo>
                    <a:pt x="0" y="44"/>
                    <a:pt x="3" y="45"/>
                    <a:pt x="2" y="47"/>
                  </a:cubicBezTo>
                  <a:cubicBezTo>
                    <a:pt x="2" y="48"/>
                    <a:pt x="2" y="50"/>
                    <a:pt x="2" y="51"/>
                  </a:cubicBezTo>
                  <a:cubicBezTo>
                    <a:pt x="4" y="51"/>
                    <a:pt x="5" y="52"/>
                    <a:pt x="7" y="50"/>
                  </a:cubicBezTo>
                  <a:cubicBezTo>
                    <a:pt x="8" y="49"/>
                    <a:pt x="9" y="47"/>
                    <a:pt x="12" y="47"/>
                  </a:cubicBezTo>
                  <a:cubicBezTo>
                    <a:pt x="15" y="47"/>
                    <a:pt x="24" y="47"/>
                    <a:pt x="26" y="49"/>
                  </a:cubicBezTo>
                  <a:cubicBezTo>
                    <a:pt x="27" y="50"/>
                    <a:pt x="31" y="49"/>
                    <a:pt x="33" y="50"/>
                  </a:cubicBezTo>
                  <a:cubicBezTo>
                    <a:pt x="35" y="51"/>
                    <a:pt x="38" y="52"/>
                    <a:pt x="38" y="51"/>
                  </a:cubicBezTo>
                  <a:cubicBezTo>
                    <a:pt x="39" y="50"/>
                    <a:pt x="42" y="52"/>
                    <a:pt x="44" y="51"/>
                  </a:cubicBezTo>
                  <a:cubicBezTo>
                    <a:pt x="46" y="50"/>
                    <a:pt x="48" y="54"/>
                    <a:pt x="49" y="53"/>
                  </a:cubicBezTo>
                  <a:cubicBezTo>
                    <a:pt x="50" y="52"/>
                    <a:pt x="55" y="52"/>
                    <a:pt x="56" y="53"/>
                  </a:cubicBezTo>
                  <a:cubicBezTo>
                    <a:pt x="58" y="55"/>
                    <a:pt x="58" y="52"/>
                    <a:pt x="58" y="51"/>
                  </a:cubicBezTo>
                  <a:cubicBezTo>
                    <a:pt x="58" y="49"/>
                    <a:pt x="63" y="45"/>
                    <a:pt x="63" y="45"/>
                  </a:cubicBezTo>
                  <a:cubicBezTo>
                    <a:pt x="63" y="45"/>
                    <a:pt x="66" y="45"/>
                    <a:pt x="68" y="44"/>
                  </a:cubicBezTo>
                  <a:cubicBezTo>
                    <a:pt x="67" y="44"/>
                    <a:pt x="67" y="43"/>
                    <a:pt x="66" y="41"/>
                  </a:cubicBezTo>
                  <a:cubicBezTo>
                    <a:pt x="66" y="37"/>
                    <a:pt x="64" y="35"/>
                    <a:pt x="65" y="34"/>
                  </a:cubicBezTo>
                  <a:cubicBezTo>
                    <a:pt x="66" y="32"/>
                    <a:pt x="69" y="35"/>
                    <a:pt x="71" y="34"/>
                  </a:cubicBezTo>
                  <a:cubicBezTo>
                    <a:pt x="73" y="34"/>
                    <a:pt x="75" y="32"/>
                    <a:pt x="75" y="31"/>
                  </a:cubicBezTo>
                  <a:cubicBezTo>
                    <a:pt x="75" y="29"/>
                    <a:pt x="72" y="27"/>
                    <a:pt x="71" y="2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DE3111D2-B5AE-4E44-B228-D5355E7CC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5688" y="4198484"/>
              <a:ext cx="204788" cy="96838"/>
            </a:xfrm>
            <a:custGeom>
              <a:avLst/>
              <a:gdLst>
                <a:gd name="T0" fmla="*/ 20 w 59"/>
                <a:gd name="T1" fmla="*/ 20 h 28"/>
                <a:gd name="T2" fmla="*/ 30 w 59"/>
                <a:gd name="T3" fmla="*/ 20 h 28"/>
                <a:gd name="T4" fmla="*/ 35 w 59"/>
                <a:gd name="T5" fmla="*/ 22 h 28"/>
                <a:gd name="T6" fmla="*/ 42 w 59"/>
                <a:gd name="T7" fmla="*/ 26 h 28"/>
                <a:gd name="T8" fmla="*/ 46 w 59"/>
                <a:gd name="T9" fmla="*/ 28 h 28"/>
                <a:gd name="T10" fmla="*/ 48 w 59"/>
                <a:gd name="T11" fmla="*/ 27 h 28"/>
                <a:gd name="T12" fmla="*/ 53 w 59"/>
                <a:gd name="T13" fmla="*/ 26 h 28"/>
                <a:gd name="T14" fmla="*/ 57 w 59"/>
                <a:gd name="T15" fmla="*/ 23 h 28"/>
                <a:gd name="T16" fmla="*/ 59 w 59"/>
                <a:gd name="T17" fmla="*/ 22 h 28"/>
                <a:gd name="T18" fmla="*/ 57 w 59"/>
                <a:gd name="T19" fmla="*/ 17 h 28"/>
                <a:gd name="T20" fmla="*/ 55 w 59"/>
                <a:gd name="T21" fmla="*/ 12 h 28"/>
                <a:gd name="T22" fmla="*/ 54 w 59"/>
                <a:gd name="T23" fmla="*/ 8 h 28"/>
                <a:gd name="T24" fmla="*/ 53 w 59"/>
                <a:gd name="T25" fmla="*/ 6 h 28"/>
                <a:gd name="T26" fmla="*/ 45 w 59"/>
                <a:gd name="T27" fmla="*/ 5 h 28"/>
                <a:gd name="T28" fmla="*/ 37 w 59"/>
                <a:gd name="T29" fmla="*/ 1 h 28"/>
                <a:gd name="T30" fmla="*/ 28 w 59"/>
                <a:gd name="T31" fmla="*/ 1 h 28"/>
                <a:gd name="T32" fmla="*/ 27 w 59"/>
                <a:gd name="T33" fmla="*/ 9 h 28"/>
                <a:gd name="T34" fmla="*/ 21 w 59"/>
                <a:gd name="T35" fmla="*/ 12 h 28"/>
                <a:gd name="T36" fmla="*/ 14 w 59"/>
                <a:gd name="T37" fmla="*/ 3 h 28"/>
                <a:gd name="T38" fmla="*/ 6 w 59"/>
                <a:gd name="T39" fmla="*/ 7 h 28"/>
                <a:gd name="T40" fmla="*/ 3 w 59"/>
                <a:gd name="T41" fmla="*/ 13 h 28"/>
                <a:gd name="T42" fmla="*/ 2 w 59"/>
                <a:gd name="T43" fmla="*/ 21 h 28"/>
                <a:gd name="T44" fmla="*/ 2 w 59"/>
                <a:gd name="T45" fmla="*/ 22 h 28"/>
                <a:gd name="T46" fmla="*/ 8 w 59"/>
                <a:gd name="T47" fmla="*/ 20 h 28"/>
                <a:gd name="T48" fmla="*/ 20 w 59"/>
                <a:gd name="T4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28">
                  <a:moveTo>
                    <a:pt x="20" y="20"/>
                  </a:moveTo>
                  <a:cubicBezTo>
                    <a:pt x="22" y="20"/>
                    <a:pt x="27" y="21"/>
                    <a:pt x="30" y="20"/>
                  </a:cubicBezTo>
                  <a:cubicBezTo>
                    <a:pt x="33" y="19"/>
                    <a:pt x="33" y="22"/>
                    <a:pt x="35" y="22"/>
                  </a:cubicBezTo>
                  <a:cubicBezTo>
                    <a:pt x="37" y="21"/>
                    <a:pt x="40" y="24"/>
                    <a:pt x="42" y="26"/>
                  </a:cubicBezTo>
                  <a:cubicBezTo>
                    <a:pt x="44" y="27"/>
                    <a:pt x="45" y="27"/>
                    <a:pt x="46" y="28"/>
                  </a:cubicBezTo>
                  <a:cubicBezTo>
                    <a:pt x="47" y="28"/>
                    <a:pt x="47" y="27"/>
                    <a:pt x="48" y="27"/>
                  </a:cubicBezTo>
                  <a:cubicBezTo>
                    <a:pt x="50" y="25"/>
                    <a:pt x="52" y="26"/>
                    <a:pt x="53" y="26"/>
                  </a:cubicBezTo>
                  <a:cubicBezTo>
                    <a:pt x="55" y="26"/>
                    <a:pt x="55" y="24"/>
                    <a:pt x="57" y="23"/>
                  </a:cubicBezTo>
                  <a:cubicBezTo>
                    <a:pt x="57" y="22"/>
                    <a:pt x="58" y="22"/>
                    <a:pt x="59" y="22"/>
                  </a:cubicBezTo>
                  <a:cubicBezTo>
                    <a:pt x="58" y="21"/>
                    <a:pt x="58" y="18"/>
                    <a:pt x="57" y="17"/>
                  </a:cubicBezTo>
                  <a:cubicBezTo>
                    <a:pt x="56" y="16"/>
                    <a:pt x="54" y="14"/>
                    <a:pt x="55" y="12"/>
                  </a:cubicBezTo>
                  <a:cubicBezTo>
                    <a:pt x="55" y="11"/>
                    <a:pt x="55" y="9"/>
                    <a:pt x="54" y="8"/>
                  </a:cubicBezTo>
                  <a:cubicBezTo>
                    <a:pt x="53" y="7"/>
                    <a:pt x="53" y="7"/>
                    <a:pt x="53" y="6"/>
                  </a:cubicBezTo>
                  <a:cubicBezTo>
                    <a:pt x="50" y="6"/>
                    <a:pt x="46" y="5"/>
                    <a:pt x="45" y="5"/>
                  </a:cubicBezTo>
                  <a:cubicBezTo>
                    <a:pt x="43" y="6"/>
                    <a:pt x="38" y="1"/>
                    <a:pt x="37" y="1"/>
                  </a:cubicBezTo>
                  <a:cubicBezTo>
                    <a:pt x="36" y="0"/>
                    <a:pt x="32" y="0"/>
                    <a:pt x="28" y="1"/>
                  </a:cubicBezTo>
                  <a:cubicBezTo>
                    <a:pt x="26" y="3"/>
                    <a:pt x="28" y="5"/>
                    <a:pt x="27" y="9"/>
                  </a:cubicBezTo>
                  <a:cubicBezTo>
                    <a:pt x="27" y="13"/>
                    <a:pt x="23" y="12"/>
                    <a:pt x="21" y="12"/>
                  </a:cubicBezTo>
                  <a:cubicBezTo>
                    <a:pt x="19" y="12"/>
                    <a:pt x="15" y="5"/>
                    <a:pt x="14" y="3"/>
                  </a:cubicBezTo>
                  <a:cubicBezTo>
                    <a:pt x="13" y="2"/>
                    <a:pt x="9" y="5"/>
                    <a:pt x="6" y="7"/>
                  </a:cubicBezTo>
                  <a:cubicBezTo>
                    <a:pt x="3" y="9"/>
                    <a:pt x="5" y="12"/>
                    <a:pt x="3" y="13"/>
                  </a:cubicBezTo>
                  <a:cubicBezTo>
                    <a:pt x="1" y="15"/>
                    <a:pt x="0" y="18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4" y="21"/>
                    <a:pt x="7" y="21"/>
                    <a:pt x="8" y="20"/>
                  </a:cubicBezTo>
                  <a:cubicBezTo>
                    <a:pt x="11" y="18"/>
                    <a:pt x="18" y="20"/>
                    <a:pt x="20" y="2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4EB4B410-BFF7-4E9D-873B-96470C780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5688" y="4260396"/>
              <a:ext cx="158750" cy="104775"/>
            </a:xfrm>
            <a:custGeom>
              <a:avLst/>
              <a:gdLst>
                <a:gd name="T0" fmla="*/ 6 w 46"/>
                <a:gd name="T1" fmla="*/ 15 h 30"/>
                <a:gd name="T2" fmla="*/ 11 w 46"/>
                <a:gd name="T3" fmla="*/ 17 h 30"/>
                <a:gd name="T4" fmla="*/ 16 w 46"/>
                <a:gd name="T5" fmla="*/ 19 h 30"/>
                <a:gd name="T6" fmla="*/ 16 w 46"/>
                <a:gd name="T7" fmla="*/ 25 h 30"/>
                <a:gd name="T8" fmla="*/ 22 w 46"/>
                <a:gd name="T9" fmla="*/ 29 h 30"/>
                <a:gd name="T10" fmla="*/ 28 w 46"/>
                <a:gd name="T11" fmla="*/ 29 h 30"/>
                <a:gd name="T12" fmla="*/ 32 w 46"/>
                <a:gd name="T13" fmla="*/ 27 h 30"/>
                <a:gd name="T14" fmla="*/ 37 w 46"/>
                <a:gd name="T15" fmla="*/ 26 h 30"/>
                <a:gd name="T16" fmla="*/ 38 w 46"/>
                <a:gd name="T17" fmla="*/ 22 h 30"/>
                <a:gd name="T18" fmla="*/ 42 w 46"/>
                <a:gd name="T19" fmla="*/ 18 h 30"/>
                <a:gd name="T20" fmla="*/ 45 w 46"/>
                <a:gd name="T21" fmla="*/ 16 h 30"/>
                <a:gd name="T22" fmla="*/ 46 w 46"/>
                <a:gd name="T23" fmla="*/ 13 h 30"/>
                <a:gd name="T24" fmla="*/ 46 w 46"/>
                <a:gd name="T25" fmla="*/ 10 h 30"/>
                <a:gd name="T26" fmla="*/ 42 w 46"/>
                <a:gd name="T27" fmla="*/ 8 h 30"/>
                <a:gd name="T28" fmla="*/ 35 w 46"/>
                <a:gd name="T29" fmla="*/ 4 h 30"/>
                <a:gd name="T30" fmla="*/ 30 w 46"/>
                <a:gd name="T31" fmla="*/ 2 h 30"/>
                <a:gd name="T32" fmla="*/ 20 w 46"/>
                <a:gd name="T33" fmla="*/ 2 h 30"/>
                <a:gd name="T34" fmla="*/ 8 w 46"/>
                <a:gd name="T35" fmla="*/ 2 h 30"/>
                <a:gd name="T36" fmla="*/ 2 w 46"/>
                <a:gd name="T37" fmla="*/ 4 h 30"/>
                <a:gd name="T38" fmla="*/ 1 w 46"/>
                <a:gd name="T39" fmla="*/ 12 h 30"/>
                <a:gd name="T40" fmla="*/ 1 w 46"/>
                <a:gd name="T41" fmla="*/ 14 h 30"/>
                <a:gd name="T42" fmla="*/ 6 w 46"/>
                <a:gd name="T4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6" y="15"/>
                  </a:moveTo>
                  <a:cubicBezTo>
                    <a:pt x="7" y="16"/>
                    <a:pt x="10" y="17"/>
                    <a:pt x="11" y="17"/>
                  </a:cubicBezTo>
                  <a:cubicBezTo>
                    <a:pt x="12" y="16"/>
                    <a:pt x="16" y="18"/>
                    <a:pt x="16" y="19"/>
                  </a:cubicBezTo>
                  <a:cubicBezTo>
                    <a:pt x="16" y="21"/>
                    <a:pt x="15" y="25"/>
                    <a:pt x="16" y="25"/>
                  </a:cubicBezTo>
                  <a:cubicBezTo>
                    <a:pt x="16" y="25"/>
                    <a:pt x="22" y="27"/>
                    <a:pt x="22" y="29"/>
                  </a:cubicBezTo>
                  <a:cubicBezTo>
                    <a:pt x="24" y="29"/>
                    <a:pt x="27" y="29"/>
                    <a:pt x="28" y="29"/>
                  </a:cubicBezTo>
                  <a:cubicBezTo>
                    <a:pt x="30" y="30"/>
                    <a:pt x="31" y="29"/>
                    <a:pt x="32" y="27"/>
                  </a:cubicBezTo>
                  <a:cubicBezTo>
                    <a:pt x="33" y="26"/>
                    <a:pt x="36" y="26"/>
                    <a:pt x="37" y="26"/>
                  </a:cubicBezTo>
                  <a:cubicBezTo>
                    <a:pt x="38" y="26"/>
                    <a:pt x="38" y="23"/>
                    <a:pt x="38" y="22"/>
                  </a:cubicBezTo>
                  <a:cubicBezTo>
                    <a:pt x="38" y="21"/>
                    <a:pt x="41" y="19"/>
                    <a:pt x="42" y="18"/>
                  </a:cubicBezTo>
                  <a:cubicBezTo>
                    <a:pt x="44" y="18"/>
                    <a:pt x="43" y="16"/>
                    <a:pt x="45" y="16"/>
                  </a:cubicBezTo>
                  <a:cubicBezTo>
                    <a:pt x="46" y="16"/>
                    <a:pt x="46" y="14"/>
                    <a:pt x="46" y="13"/>
                  </a:cubicBezTo>
                  <a:cubicBezTo>
                    <a:pt x="46" y="12"/>
                    <a:pt x="46" y="11"/>
                    <a:pt x="46" y="10"/>
                  </a:cubicBezTo>
                  <a:cubicBezTo>
                    <a:pt x="45" y="9"/>
                    <a:pt x="44" y="9"/>
                    <a:pt x="42" y="8"/>
                  </a:cubicBezTo>
                  <a:cubicBezTo>
                    <a:pt x="40" y="6"/>
                    <a:pt x="37" y="3"/>
                    <a:pt x="35" y="4"/>
                  </a:cubicBezTo>
                  <a:cubicBezTo>
                    <a:pt x="33" y="4"/>
                    <a:pt x="33" y="1"/>
                    <a:pt x="30" y="2"/>
                  </a:cubicBezTo>
                  <a:cubicBezTo>
                    <a:pt x="27" y="3"/>
                    <a:pt x="22" y="2"/>
                    <a:pt x="20" y="2"/>
                  </a:cubicBezTo>
                  <a:cubicBezTo>
                    <a:pt x="18" y="2"/>
                    <a:pt x="11" y="0"/>
                    <a:pt x="8" y="2"/>
                  </a:cubicBezTo>
                  <a:cubicBezTo>
                    <a:pt x="7" y="3"/>
                    <a:pt x="4" y="3"/>
                    <a:pt x="2" y="4"/>
                  </a:cubicBezTo>
                  <a:cubicBezTo>
                    <a:pt x="3" y="7"/>
                    <a:pt x="3" y="10"/>
                    <a:pt x="1" y="12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3" y="14"/>
                    <a:pt x="6" y="14"/>
                    <a:pt x="6" y="1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FE546864-1173-4DCC-8BAE-BEFD8B0AD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5638" y="4598534"/>
              <a:ext cx="125413" cy="68263"/>
            </a:xfrm>
            <a:custGeom>
              <a:avLst/>
              <a:gdLst>
                <a:gd name="T0" fmla="*/ 32 w 36"/>
                <a:gd name="T1" fmla="*/ 8 h 20"/>
                <a:gd name="T2" fmla="*/ 28 w 36"/>
                <a:gd name="T3" fmla="*/ 6 h 20"/>
                <a:gd name="T4" fmla="*/ 28 w 36"/>
                <a:gd name="T5" fmla="*/ 2 h 20"/>
                <a:gd name="T6" fmla="*/ 23 w 36"/>
                <a:gd name="T7" fmla="*/ 0 h 20"/>
                <a:gd name="T8" fmla="*/ 18 w 36"/>
                <a:gd name="T9" fmla="*/ 0 h 20"/>
                <a:gd name="T10" fmla="*/ 11 w 36"/>
                <a:gd name="T11" fmla="*/ 1 h 20"/>
                <a:gd name="T12" fmla="*/ 10 w 36"/>
                <a:gd name="T13" fmla="*/ 2 h 20"/>
                <a:gd name="T14" fmla="*/ 6 w 36"/>
                <a:gd name="T15" fmla="*/ 5 h 20"/>
                <a:gd name="T16" fmla="*/ 1 w 36"/>
                <a:gd name="T17" fmla="*/ 12 h 20"/>
                <a:gd name="T18" fmla="*/ 2 w 36"/>
                <a:gd name="T19" fmla="*/ 14 h 20"/>
                <a:gd name="T20" fmla="*/ 5 w 36"/>
                <a:gd name="T21" fmla="*/ 15 h 20"/>
                <a:gd name="T22" fmla="*/ 7 w 36"/>
                <a:gd name="T23" fmla="*/ 19 h 20"/>
                <a:gd name="T24" fmla="*/ 7 w 36"/>
                <a:gd name="T25" fmla="*/ 19 h 20"/>
                <a:gd name="T26" fmla="*/ 14 w 36"/>
                <a:gd name="T27" fmla="*/ 18 h 20"/>
                <a:gd name="T28" fmla="*/ 18 w 36"/>
                <a:gd name="T29" fmla="*/ 13 h 20"/>
                <a:gd name="T30" fmla="*/ 22 w 36"/>
                <a:gd name="T31" fmla="*/ 18 h 20"/>
                <a:gd name="T32" fmla="*/ 24 w 36"/>
                <a:gd name="T33" fmla="*/ 15 h 20"/>
                <a:gd name="T34" fmla="*/ 27 w 36"/>
                <a:gd name="T35" fmla="*/ 14 h 20"/>
                <a:gd name="T36" fmla="*/ 31 w 36"/>
                <a:gd name="T37" fmla="*/ 13 h 20"/>
                <a:gd name="T38" fmla="*/ 33 w 36"/>
                <a:gd name="T39" fmla="*/ 12 h 20"/>
                <a:gd name="T40" fmla="*/ 35 w 36"/>
                <a:gd name="T41" fmla="*/ 10 h 20"/>
                <a:gd name="T42" fmla="*/ 36 w 36"/>
                <a:gd name="T43" fmla="*/ 8 h 20"/>
                <a:gd name="T44" fmla="*/ 32 w 36"/>
                <a:gd name="T4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20">
                  <a:moveTo>
                    <a:pt x="32" y="8"/>
                  </a:moveTo>
                  <a:cubicBezTo>
                    <a:pt x="31" y="9"/>
                    <a:pt x="28" y="6"/>
                    <a:pt x="28" y="6"/>
                  </a:cubicBezTo>
                  <a:cubicBezTo>
                    <a:pt x="28" y="5"/>
                    <a:pt x="28" y="3"/>
                    <a:pt x="28" y="2"/>
                  </a:cubicBezTo>
                  <a:cubicBezTo>
                    <a:pt x="27" y="2"/>
                    <a:pt x="25" y="1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7" y="1"/>
                    <a:pt x="13" y="1"/>
                    <a:pt x="11" y="1"/>
                  </a:cubicBezTo>
                  <a:cubicBezTo>
                    <a:pt x="11" y="1"/>
                    <a:pt x="11" y="2"/>
                    <a:pt x="10" y="2"/>
                  </a:cubicBezTo>
                  <a:cubicBezTo>
                    <a:pt x="8" y="2"/>
                    <a:pt x="6" y="4"/>
                    <a:pt x="6" y="5"/>
                  </a:cubicBezTo>
                  <a:cubicBezTo>
                    <a:pt x="6" y="7"/>
                    <a:pt x="2" y="9"/>
                    <a:pt x="1" y="12"/>
                  </a:cubicBezTo>
                  <a:cubicBezTo>
                    <a:pt x="0" y="15"/>
                    <a:pt x="0" y="16"/>
                    <a:pt x="2" y="14"/>
                  </a:cubicBezTo>
                  <a:cubicBezTo>
                    <a:pt x="3" y="12"/>
                    <a:pt x="5" y="13"/>
                    <a:pt x="5" y="15"/>
                  </a:cubicBezTo>
                  <a:cubicBezTo>
                    <a:pt x="5" y="16"/>
                    <a:pt x="8" y="17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9"/>
                    <a:pt x="13" y="18"/>
                    <a:pt x="14" y="18"/>
                  </a:cubicBezTo>
                  <a:cubicBezTo>
                    <a:pt x="15" y="18"/>
                    <a:pt x="17" y="13"/>
                    <a:pt x="18" y="13"/>
                  </a:cubicBezTo>
                  <a:cubicBezTo>
                    <a:pt x="18" y="12"/>
                    <a:pt x="20" y="16"/>
                    <a:pt x="22" y="18"/>
                  </a:cubicBezTo>
                  <a:cubicBezTo>
                    <a:pt x="24" y="20"/>
                    <a:pt x="24" y="17"/>
                    <a:pt x="24" y="15"/>
                  </a:cubicBezTo>
                  <a:cubicBezTo>
                    <a:pt x="24" y="14"/>
                    <a:pt x="26" y="13"/>
                    <a:pt x="27" y="14"/>
                  </a:cubicBezTo>
                  <a:cubicBezTo>
                    <a:pt x="28" y="14"/>
                    <a:pt x="31" y="14"/>
                    <a:pt x="31" y="13"/>
                  </a:cubicBezTo>
                  <a:cubicBezTo>
                    <a:pt x="31" y="11"/>
                    <a:pt x="32" y="12"/>
                    <a:pt x="33" y="12"/>
                  </a:cubicBezTo>
                  <a:cubicBezTo>
                    <a:pt x="34" y="12"/>
                    <a:pt x="35" y="10"/>
                    <a:pt x="35" y="1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5" y="8"/>
                    <a:pt x="33" y="7"/>
                    <a:pt x="32" y="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FD548342-C7A0-47C2-BF93-A9E5AD46C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2463" y="4330246"/>
              <a:ext cx="249238" cy="280988"/>
            </a:xfrm>
            <a:custGeom>
              <a:avLst/>
              <a:gdLst>
                <a:gd name="T0" fmla="*/ 9 w 72"/>
                <a:gd name="T1" fmla="*/ 21 h 81"/>
                <a:gd name="T2" fmla="*/ 5 w 72"/>
                <a:gd name="T3" fmla="*/ 25 h 81"/>
                <a:gd name="T4" fmla="*/ 8 w 72"/>
                <a:gd name="T5" fmla="*/ 29 h 81"/>
                <a:gd name="T6" fmla="*/ 6 w 72"/>
                <a:gd name="T7" fmla="*/ 32 h 81"/>
                <a:gd name="T8" fmla="*/ 2 w 72"/>
                <a:gd name="T9" fmla="*/ 34 h 81"/>
                <a:gd name="T10" fmla="*/ 1 w 72"/>
                <a:gd name="T11" fmla="*/ 38 h 81"/>
                <a:gd name="T12" fmla="*/ 0 w 72"/>
                <a:gd name="T13" fmla="*/ 44 h 81"/>
                <a:gd name="T14" fmla="*/ 2 w 72"/>
                <a:gd name="T15" fmla="*/ 49 h 81"/>
                <a:gd name="T16" fmla="*/ 1 w 72"/>
                <a:gd name="T17" fmla="*/ 52 h 81"/>
                <a:gd name="T18" fmla="*/ 3 w 72"/>
                <a:gd name="T19" fmla="*/ 59 h 81"/>
                <a:gd name="T20" fmla="*/ 5 w 72"/>
                <a:gd name="T21" fmla="*/ 60 h 81"/>
                <a:gd name="T22" fmla="*/ 10 w 72"/>
                <a:gd name="T23" fmla="*/ 62 h 81"/>
                <a:gd name="T24" fmla="*/ 14 w 72"/>
                <a:gd name="T25" fmla="*/ 64 h 81"/>
                <a:gd name="T26" fmla="*/ 16 w 72"/>
                <a:gd name="T27" fmla="*/ 66 h 81"/>
                <a:gd name="T28" fmla="*/ 13 w 72"/>
                <a:gd name="T29" fmla="*/ 73 h 81"/>
                <a:gd name="T30" fmla="*/ 12 w 72"/>
                <a:gd name="T31" fmla="*/ 78 h 81"/>
                <a:gd name="T32" fmla="*/ 19 w 72"/>
                <a:gd name="T33" fmla="*/ 77 h 81"/>
                <a:gd name="T34" fmla="*/ 24 w 72"/>
                <a:gd name="T35" fmla="*/ 77 h 81"/>
                <a:gd name="T36" fmla="*/ 29 w 72"/>
                <a:gd name="T37" fmla="*/ 79 h 81"/>
                <a:gd name="T38" fmla="*/ 30 w 72"/>
                <a:gd name="T39" fmla="*/ 78 h 81"/>
                <a:gd name="T40" fmla="*/ 35 w 72"/>
                <a:gd name="T41" fmla="*/ 80 h 81"/>
                <a:gd name="T42" fmla="*/ 39 w 72"/>
                <a:gd name="T43" fmla="*/ 79 h 81"/>
                <a:gd name="T44" fmla="*/ 44 w 72"/>
                <a:gd name="T45" fmla="*/ 79 h 81"/>
                <a:gd name="T46" fmla="*/ 52 w 72"/>
                <a:gd name="T47" fmla="*/ 77 h 81"/>
                <a:gd name="T48" fmla="*/ 55 w 72"/>
                <a:gd name="T49" fmla="*/ 75 h 81"/>
                <a:gd name="T50" fmla="*/ 59 w 72"/>
                <a:gd name="T51" fmla="*/ 70 h 81"/>
                <a:gd name="T52" fmla="*/ 63 w 72"/>
                <a:gd name="T53" fmla="*/ 66 h 81"/>
                <a:gd name="T54" fmla="*/ 55 w 72"/>
                <a:gd name="T55" fmla="*/ 60 h 81"/>
                <a:gd name="T56" fmla="*/ 52 w 72"/>
                <a:gd name="T57" fmla="*/ 53 h 81"/>
                <a:gd name="T58" fmla="*/ 51 w 72"/>
                <a:gd name="T59" fmla="*/ 49 h 81"/>
                <a:gd name="T60" fmla="*/ 60 w 72"/>
                <a:gd name="T61" fmla="*/ 46 h 81"/>
                <a:gd name="T62" fmla="*/ 66 w 72"/>
                <a:gd name="T63" fmla="*/ 43 h 81"/>
                <a:gd name="T64" fmla="*/ 71 w 72"/>
                <a:gd name="T65" fmla="*/ 42 h 81"/>
                <a:gd name="T66" fmla="*/ 71 w 72"/>
                <a:gd name="T67" fmla="*/ 38 h 81"/>
                <a:gd name="T68" fmla="*/ 69 w 72"/>
                <a:gd name="T69" fmla="*/ 31 h 81"/>
                <a:gd name="T70" fmla="*/ 68 w 72"/>
                <a:gd name="T71" fmla="*/ 27 h 81"/>
                <a:gd name="T72" fmla="*/ 66 w 72"/>
                <a:gd name="T73" fmla="*/ 23 h 81"/>
                <a:gd name="T74" fmla="*/ 66 w 72"/>
                <a:gd name="T75" fmla="*/ 20 h 81"/>
                <a:gd name="T76" fmla="*/ 66 w 72"/>
                <a:gd name="T77" fmla="*/ 12 h 81"/>
                <a:gd name="T78" fmla="*/ 66 w 72"/>
                <a:gd name="T79" fmla="*/ 11 h 81"/>
                <a:gd name="T80" fmla="*/ 65 w 72"/>
                <a:gd name="T81" fmla="*/ 10 h 81"/>
                <a:gd name="T82" fmla="*/ 60 w 72"/>
                <a:gd name="T83" fmla="*/ 7 h 81"/>
                <a:gd name="T84" fmla="*/ 61 w 72"/>
                <a:gd name="T85" fmla="*/ 2 h 81"/>
                <a:gd name="T86" fmla="*/ 54 w 72"/>
                <a:gd name="T87" fmla="*/ 4 h 81"/>
                <a:gd name="T88" fmla="*/ 45 w 72"/>
                <a:gd name="T89" fmla="*/ 10 h 81"/>
                <a:gd name="T90" fmla="*/ 41 w 72"/>
                <a:gd name="T91" fmla="*/ 7 h 81"/>
                <a:gd name="T92" fmla="*/ 38 w 72"/>
                <a:gd name="T93" fmla="*/ 5 h 81"/>
                <a:gd name="T94" fmla="*/ 32 w 72"/>
                <a:gd name="T95" fmla="*/ 2 h 81"/>
                <a:gd name="T96" fmla="*/ 31 w 72"/>
                <a:gd name="T97" fmla="*/ 0 h 81"/>
                <a:gd name="T98" fmla="*/ 28 w 72"/>
                <a:gd name="T99" fmla="*/ 0 h 81"/>
                <a:gd name="T100" fmla="*/ 21 w 72"/>
                <a:gd name="T101" fmla="*/ 0 h 81"/>
                <a:gd name="T102" fmla="*/ 22 w 72"/>
                <a:gd name="T103" fmla="*/ 4 h 81"/>
                <a:gd name="T104" fmla="*/ 25 w 72"/>
                <a:gd name="T105" fmla="*/ 10 h 81"/>
                <a:gd name="T106" fmla="*/ 21 w 72"/>
                <a:gd name="T107" fmla="*/ 14 h 81"/>
                <a:gd name="T108" fmla="*/ 15 w 72"/>
                <a:gd name="T109" fmla="*/ 13 h 81"/>
                <a:gd name="T110" fmla="*/ 9 w 72"/>
                <a:gd name="T111" fmla="*/ 14 h 81"/>
                <a:gd name="T112" fmla="*/ 9 w 72"/>
                <a:gd name="T113" fmla="*/ 15 h 81"/>
                <a:gd name="T114" fmla="*/ 9 w 72"/>
                <a:gd name="T115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2" h="81">
                  <a:moveTo>
                    <a:pt x="9" y="21"/>
                  </a:moveTo>
                  <a:cubicBezTo>
                    <a:pt x="7" y="24"/>
                    <a:pt x="5" y="24"/>
                    <a:pt x="5" y="25"/>
                  </a:cubicBezTo>
                  <a:cubicBezTo>
                    <a:pt x="6" y="25"/>
                    <a:pt x="8" y="28"/>
                    <a:pt x="8" y="29"/>
                  </a:cubicBezTo>
                  <a:cubicBezTo>
                    <a:pt x="7" y="30"/>
                    <a:pt x="6" y="29"/>
                    <a:pt x="6" y="32"/>
                  </a:cubicBezTo>
                  <a:cubicBezTo>
                    <a:pt x="6" y="34"/>
                    <a:pt x="3" y="34"/>
                    <a:pt x="2" y="34"/>
                  </a:cubicBezTo>
                  <a:cubicBezTo>
                    <a:pt x="0" y="34"/>
                    <a:pt x="2" y="36"/>
                    <a:pt x="1" y="38"/>
                  </a:cubicBezTo>
                  <a:cubicBezTo>
                    <a:pt x="0" y="39"/>
                    <a:pt x="0" y="43"/>
                    <a:pt x="0" y="44"/>
                  </a:cubicBezTo>
                  <a:cubicBezTo>
                    <a:pt x="0" y="45"/>
                    <a:pt x="3" y="48"/>
                    <a:pt x="2" y="49"/>
                  </a:cubicBezTo>
                  <a:cubicBezTo>
                    <a:pt x="2" y="50"/>
                    <a:pt x="0" y="51"/>
                    <a:pt x="1" y="52"/>
                  </a:cubicBezTo>
                  <a:cubicBezTo>
                    <a:pt x="1" y="53"/>
                    <a:pt x="3" y="54"/>
                    <a:pt x="3" y="59"/>
                  </a:cubicBezTo>
                  <a:cubicBezTo>
                    <a:pt x="4" y="59"/>
                    <a:pt x="5" y="59"/>
                    <a:pt x="5" y="60"/>
                  </a:cubicBezTo>
                  <a:cubicBezTo>
                    <a:pt x="6" y="61"/>
                    <a:pt x="8" y="62"/>
                    <a:pt x="10" y="62"/>
                  </a:cubicBezTo>
                  <a:cubicBezTo>
                    <a:pt x="12" y="62"/>
                    <a:pt x="13" y="64"/>
                    <a:pt x="14" y="64"/>
                  </a:cubicBezTo>
                  <a:cubicBezTo>
                    <a:pt x="15" y="63"/>
                    <a:pt x="18" y="64"/>
                    <a:pt x="16" y="66"/>
                  </a:cubicBezTo>
                  <a:cubicBezTo>
                    <a:pt x="14" y="68"/>
                    <a:pt x="13" y="71"/>
                    <a:pt x="13" y="73"/>
                  </a:cubicBezTo>
                  <a:cubicBezTo>
                    <a:pt x="12" y="74"/>
                    <a:pt x="12" y="76"/>
                    <a:pt x="12" y="78"/>
                  </a:cubicBezTo>
                  <a:cubicBezTo>
                    <a:pt x="14" y="78"/>
                    <a:pt x="18" y="78"/>
                    <a:pt x="19" y="77"/>
                  </a:cubicBezTo>
                  <a:cubicBezTo>
                    <a:pt x="21" y="77"/>
                    <a:pt x="22" y="77"/>
                    <a:pt x="24" y="77"/>
                  </a:cubicBezTo>
                  <a:cubicBezTo>
                    <a:pt x="26" y="78"/>
                    <a:pt x="28" y="79"/>
                    <a:pt x="29" y="79"/>
                  </a:cubicBezTo>
                  <a:cubicBezTo>
                    <a:pt x="29" y="79"/>
                    <a:pt x="29" y="78"/>
                    <a:pt x="30" y="78"/>
                  </a:cubicBezTo>
                  <a:cubicBezTo>
                    <a:pt x="32" y="78"/>
                    <a:pt x="33" y="81"/>
                    <a:pt x="35" y="80"/>
                  </a:cubicBezTo>
                  <a:cubicBezTo>
                    <a:pt x="36" y="78"/>
                    <a:pt x="38" y="78"/>
                    <a:pt x="39" y="79"/>
                  </a:cubicBezTo>
                  <a:cubicBezTo>
                    <a:pt x="41" y="80"/>
                    <a:pt x="43" y="80"/>
                    <a:pt x="44" y="79"/>
                  </a:cubicBezTo>
                  <a:cubicBezTo>
                    <a:pt x="45" y="77"/>
                    <a:pt x="51" y="76"/>
                    <a:pt x="52" y="77"/>
                  </a:cubicBezTo>
                  <a:cubicBezTo>
                    <a:pt x="53" y="77"/>
                    <a:pt x="57" y="79"/>
                    <a:pt x="55" y="75"/>
                  </a:cubicBezTo>
                  <a:cubicBezTo>
                    <a:pt x="54" y="70"/>
                    <a:pt x="58" y="71"/>
                    <a:pt x="59" y="70"/>
                  </a:cubicBezTo>
                  <a:cubicBezTo>
                    <a:pt x="59" y="68"/>
                    <a:pt x="64" y="67"/>
                    <a:pt x="63" y="66"/>
                  </a:cubicBezTo>
                  <a:cubicBezTo>
                    <a:pt x="62" y="65"/>
                    <a:pt x="56" y="61"/>
                    <a:pt x="55" y="60"/>
                  </a:cubicBezTo>
                  <a:cubicBezTo>
                    <a:pt x="53" y="59"/>
                    <a:pt x="53" y="55"/>
                    <a:pt x="52" y="53"/>
                  </a:cubicBezTo>
                  <a:cubicBezTo>
                    <a:pt x="51" y="51"/>
                    <a:pt x="49" y="49"/>
                    <a:pt x="51" y="49"/>
                  </a:cubicBezTo>
                  <a:cubicBezTo>
                    <a:pt x="54" y="48"/>
                    <a:pt x="58" y="47"/>
                    <a:pt x="60" y="46"/>
                  </a:cubicBezTo>
                  <a:cubicBezTo>
                    <a:pt x="62" y="44"/>
                    <a:pt x="65" y="44"/>
                    <a:pt x="66" y="43"/>
                  </a:cubicBezTo>
                  <a:cubicBezTo>
                    <a:pt x="68" y="41"/>
                    <a:pt x="70" y="43"/>
                    <a:pt x="71" y="42"/>
                  </a:cubicBezTo>
                  <a:cubicBezTo>
                    <a:pt x="71" y="41"/>
                    <a:pt x="72" y="39"/>
                    <a:pt x="71" y="38"/>
                  </a:cubicBezTo>
                  <a:cubicBezTo>
                    <a:pt x="70" y="37"/>
                    <a:pt x="69" y="35"/>
                    <a:pt x="69" y="31"/>
                  </a:cubicBezTo>
                  <a:cubicBezTo>
                    <a:pt x="69" y="28"/>
                    <a:pt x="68" y="29"/>
                    <a:pt x="68" y="27"/>
                  </a:cubicBezTo>
                  <a:cubicBezTo>
                    <a:pt x="68" y="26"/>
                    <a:pt x="67" y="24"/>
                    <a:pt x="66" y="23"/>
                  </a:cubicBezTo>
                  <a:cubicBezTo>
                    <a:pt x="65" y="23"/>
                    <a:pt x="64" y="22"/>
                    <a:pt x="66" y="20"/>
                  </a:cubicBezTo>
                  <a:cubicBezTo>
                    <a:pt x="67" y="18"/>
                    <a:pt x="66" y="13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0"/>
                    <a:pt x="65" y="10"/>
                  </a:cubicBezTo>
                  <a:cubicBezTo>
                    <a:pt x="65" y="8"/>
                    <a:pt x="63" y="7"/>
                    <a:pt x="60" y="7"/>
                  </a:cubicBezTo>
                  <a:cubicBezTo>
                    <a:pt x="57" y="7"/>
                    <a:pt x="62" y="4"/>
                    <a:pt x="61" y="2"/>
                  </a:cubicBezTo>
                  <a:cubicBezTo>
                    <a:pt x="60" y="1"/>
                    <a:pt x="57" y="5"/>
                    <a:pt x="54" y="4"/>
                  </a:cubicBezTo>
                  <a:cubicBezTo>
                    <a:pt x="51" y="3"/>
                    <a:pt x="47" y="8"/>
                    <a:pt x="45" y="10"/>
                  </a:cubicBezTo>
                  <a:cubicBezTo>
                    <a:pt x="42" y="12"/>
                    <a:pt x="39" y="9"/>
                    <a:pt x="41" y="7"/>
                  </a:cubicBezTo>
                  <a:cubicBezTo>
                    <a:pt x="43" y="4"/>
                    <a:pt x="41" y="4"/>
                    <a:pt x="38" y="5"/>
                  </a:cubicBezTo>
                  <a:cubicBezTo>
                    <a:pt x="35" y="6"/>
                    <a:pt x="32" y="5"/>
                    <a:pt x="32" y="2"/>
                  </a:cubicBezTo>
                  <a:cubicBezTo>
                    <a:pt x="32" y="2"/>
                    <a:pt x="32" y="1"/>
                    <a:pt x="31" y="0"/>
                  </a:cubicBezTo>
                  <a:cubicBezTo>
                    <a:pt x="30" y="1"/>
                    <a:pt x="29" y="1"/>
                    <a:pt x="28" y="0"/>
                  </a:cubicBezTo>
                  <a:cubicBezTo>
                    <a:pt x="27" y="0"/>
                    <a:pt x="24" y="0"/>
                    <a:pt x="21" y="0"/>
                  </a:cubicBezTo>
                  <a:cubicBezTo>
                    <a:pt x="22" y="1"/>
                    <a:pt x="23" y="2"/>
                    <a:pt x="22" y="4"/>
                  </a:cubicBezTo>
                  <a:cubicBezTo>
                    <a:pt x="21" y="6"/>
                    <a:pt x="23" y="7"/>
                    <a:pt x="25" y="10"/>
                  </a:cubicBezTo>
                  <a:cubicBezTo>
                    <a:pt x="26" y="13"/>
                    <a:pt x="21" y="12"/>
                    <a:pt x="21" y="14"/>
                  </a:cubicBezTo>
                  <a:cubicBezTo>
                    <a:pt x="21" y="16"/>
                    <a:pt x="17" y="14"/>
                    <a:pt x="15" y="13"/>
                  </a:cubicBezTo>
                  <a:cubicBezTo>
                    <a:pt x="14" y="12"/>
                    <a:pt x="9" y="13"/>
                    <a:pt x="9" y="14"/>
                  </a:cubicBezTo>
                  <a:cubicBezTo>
                    <a:pt x="9" y="14"/>
                    <a:pt x="9" y="15"/>
                    <a:pt x="9" y="15"/>
                  </a:cubicBezTo>
                  <a:cubicBezTo>
                    <a:pt x="10" y="18"/>
                    <a:pt x="10" y="20"/>
                    <a:pt x="9" y="2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8C030AB3-F3A6-43B2-A150-B26D89878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863" y="3649209"/>
              <a:ext cx="295275" cy="469900"/>
            </a:xfrm>
            <a:custGeom>
              <a:avLst/>
              <a:gdLst>
                <a:gd name="T0" fmla="*/ 72 w 85"/>
                <a:gd name="T1" fmla="*/ 113 h 135"/>
                <a:gd name="T2" fmla="*/ 84 w 85"/>
                <a:gd name="T3" fmla="*/ 102 h 135"/>
                <a:gd name="T4" fmla="*/ 82 w 85"/>
                <a:gd name="T5" fmla="*/ 96 h 135"/>
                <a:gd name="T6" fmla="*/ 72 w 85"/>
                <a:gd name="T7" fmla="*/ 88 h 135"/>
                <a:gd name="T8" fmla="*/ 77 w 85"/>
                <a:gd name="T9" fmla="*/ 83 h 135"/>
                <a:gd name="T10" fmla="*/ 72 w 85"/>
                <a:gd name="T11" fmla="*/ 79 h 135"/>
                <a:gd name="T12" fmla="*/ 74 w 85"/>
                <a:gd name="T13" fmla="*/ 75 h 135"/>
                <a:gd name="T14" fmla="*/ 70 w 85"/>
                <a:gd name="T15" fmla="*/ 72 h 135"/>
                <a:gd name="T16" fmla="*/ 71 w 85"/>
                <a:gd name="T17" fmla="*/ 70 h 135"/>
                <a:gd name="T18" fmla="*/ 70 w 85"/>
                <a:gd name="T19" fmla="*/ 64 h 135"/>
                <a:gd name="T20" fmla="*/ 73 w 85"/>
                <a:gd name="T21" fmla="*/ 59 h 135"/>
                <a:gd name="T22" fmla="*/ 65 w 85"/>
                <a:gd name="T23" fmla="*/ 47 h 135"/>
                <a:gd name="T24" fmla="*/ 68 w 85"/>
                <a:gd name="T25" fmla="*/ 42 h 135"/>
                <a:gd name="T26" fmla="*/ 73 w 85"/>
                <a:gd name="T27" fmla="*/ 36 h 135"/>
                <a:gd name="T28" fmla="*/ 67 w 85"/>
                <a:gd name="T29" fmla="*/ 30 h 135"/>
                <a:gd name="T30" fmla="*/ 62 w 85"/>
                <a:gd name="T31" fmla="*/ 27 h 135"/>
                <a:gd name="T32" fmla="*/ 61 w 85"/>
                <a:gd name="T33" fmla="*/ 23 h 135"/>
                <a:gd name="T34" fmla="*/ 62 w 85"/>
                <a:gd name="T35" fmla="*/ 19 h 135"/>
                <a:gd name="T36" fmla="*/ 65 w 85"/>
                <a:gd name="T37" fmla="*/ 16 h 135"/>
                <a:gd name="T38" fmla="*/ 67 w 85"/>
                <a:gd name="T39" fmla="*/ 13 h 135"/>
                <a:gd name="T40" fmla="*/ 67 w 85"/>
                <a:gd name="T41" fmla="*/ 9 h 135"/>
                <a:gd name="T42" fmla="*/ 58 w 85"/>
                <a:gd name="T43" fmla="*/ 3 h 135"/>
                <a:gd name="T44" fmla="*/ 52 w 85"/>
                <a:gd name="T45" fmla="*/ 3 h 135"/>
                <a:gd name="T46" fmla="*/ 44 w 85"/>
                <a:gd name="T47" fmla="*/ 5 h 135"/>
                <a:gd name="T48" fmla="*/ 39 w 85"/>
                <a:gd name="T49" fmla="*/ 10 h 135"/>
                <a:gd name="T50" fmla="*/ 37 w 85"/>
                <a:gd name="T51" fmla="*/ 17 h 135"/>
                <a:gd name="T52" fmla="*/ 34 w 85"/>
                <a:gd name="T53" fmla="*/ 22 h 135"/>
                <a:gd name="T54" fmla="*/ 29 w 85"/>
                <a:gd name="T55" fmla="*/ 21 h 135"/>
                <a:gd name="T56" fmla="*/ 23 w 85"/>
                <a:gd name="T57" fmla="*/ 20 h 135"/>
                <a:gd name="T58" fmla="*/ 14 w 85"/>
                <a:gd name="T59" fmla="*/ 20 h 135"/>
                <a:gd name="T60" fmla="*/ 6 w 85"/>
                <a:gd name="T61" fmla="*/ 13 h 135"/>
                <a:gd name="T62" fmla="*/ 0 w 85"/>
                <a:gd name="T63" fmla="*/ 17 h 135"/>
                <a:gd name="T64" fmla="*/ 9 w 85"/>
                <a:gd name="T65" fmla="*/ 24 h 135"/>
                <a:gd name="T66" fmla="*/ 21 w 85"/>
                <a:gd name="T67" fmla="*/ 31 h 135"/>
                <a:gd name="T68" fmla="*/ 21 w 85"/>
                <a:gd name="T69" fmla="*/ 38 h 135"/>
                <a:gd name="T70" fmla="*/ 23 w 85"/>
                <a:gd name="T71" fmla="*/ 45 h 135"/>
                <a:gd name="T72" fmla="*/ 23 w 85"/>
                <a:gd name="T73" fmla="*/ 52 h 135"/>
                <a:gd name="T74" fmla="*/ 24 w 85"/>
                <a:gd name="T75" fmla="*/ 57 h 135"/>
                <a:gd name="T76" fmla="*/ 25 w 85"/>
                <a:gd name="T77" fmla="*/ 61 h 135"/>
                <a:gd name="T78" fmla="*/ 32 w 85"/>
                <a:gd name="T79" fmla="*/ 63 h 135"/>
                <a:gd name="T80" fmla="*/ 34 w 85"/>
                <a:gd name="T81" fmla="*/ 69 h 135"/>
                <a:gd name="T82" fmla="*/ 33 w 85"/>
                <a:gd name="T83" fmla="*/ 72 h 135"/>
                <a:gd name="T84" fmla="*/ 29 w 85"/>
                <a:gd name="T85" fmla="*/ 76 h 135"/>
                <a:gd name="T86" fmla="*/ 20 w 85"/>
                <a:gd name="T87" fmla="*/ 84 h 135"/>
                <a:gd name="T88" fmla="*/ 16 w 85"/>
                <a:gd name="T89" fmla="*/ 88 h 135"/>
                <a:gd name="T90" fmla="*/ 11 w 85"/>
                <a:gd name="T91" fmla="*/ 92 h 135"/>
                <a:gd name="T92" fmla="*/ 6 w 85"/>
                <a:gd name="T93" fmla="*/ 95 h 135"/>
                <a:gd name="T94" fmla="*/ 2 w 85"/>
                <a:gd name="T95" fmla="*/ 100 h 135"/>
                <a:gd name="T96" fmla="*/ 3 w 85"/>
                <a:gd name="T97" fmla="*/ 104 h 135"/>
                <a:gd name="T98" fmla="*/ 3 w 85"/>
                <a:gd name="T99" fmla="*/ 110 h 135"/>
                <a:gd name="T100" fmla="*/ 5 w 85"/>
                <a:gd name="T101" fmla="*/ 119 h 135"/>
                <a:gd name="T102" fmla="*/ 3 w 85"/>
                <a:gd name="T103" fmla="*/ 127 h 135"/>
                <a:gd name="T104" fmla="*/ 10 w 85"/>
                <a:gd name="T105" fmla="*/ 130 h 135"/>
                <a:gd name="T106" fmla="*/ 15 w 85"/>
                <a:gd name="T107" fmla="*/ 133 h 135"/>
                <a:gd name="T108" fmla="*/ 24 w 85"/>
                <a:gd name="T109" fmla="*/ 135 h 135"/>
                <a:gd name="T110" fmla="*/ 49 w 85"/>
                <a:gd name="T111" fmla="*/ 129 h 135"/>
                <a:gd name="T112" fmla="*/ 56 w 85"/>
                <a:gd name="T113" fmla="*/ 128 h 135"/>
                <a:gd name="T114" fmla="*/ 60 w 85"/>
                <a:gd name="T115" fmla="*/ 123 h 135"/>
                <a:gd name="T116" fmla="*/ 72 w 85"/>
                <a:gd name="T117" fmla="*/ 11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5" h="135">
                  <a:moveTo>
                    <a:pt x="72" y="113"/>
                  </a:moveTo>
                  <a:cubicBezTo>
                    <a:pt x="74" y="109"/>
                    <a:pt x="83" y="106"/>
                    <a:pt x="84" y="102"/>
                  </a:cubicBezTo>
                  <a:cubicBezTo>
                    <a:pt x="85" y="100"/>
                    <a:pt x="85" y="99"/>
                    <a:pt x="82" y="96"/>
                  </a:cubicBezTo>
                  <a:cubicBezTo>
                    <a:pt x="79" y="92"/>
                    <a:pt x="72" y="90"/>
                    <a:pt x="72" y="88"/>
                  </a:cubicBezTo>
                  <a:cubicBezTo>
                    <a:pt x="71" y="86"/>
                    <a:pt x="77" y="86"/>
                    <a:pt x="77" y="83"/>
                  </a:cubicBezTo>
                  <a:cubicBezTo>
                    <a:pt x="76" y="81"/>
                    <a:pt x="74" y="81"/>
                    <a:pt x="72" y="79"/>
                  </a:cubicBezTo>
                  <a:cubicBezTo>
                    <a:pt x="71" y="77"/>
                    <a:pt x="74" y="76"/>
                    <a:pt x="74" y="75"/>
                  </a:cubicBezTo>
                  <a:cubicBezTo>
                    <a:pt x="73" y="74"/>
                    <a:pt x="70" y="74"/>
                    <a:pt x="70" y="72"/>
                  </a:cubicBezTo>
                  <a:cubicBezTo>
                    <a:pt x="69" y="71"/>
                    <a:pt x="72" y="71"/>
                    <a:pt x="71" y="70"/>
                  </a:cubicBezTo>
                  <a:cubicBezTo>
                    <a:pt x="71" y="69"/>
                    <a:pt x="69" y="66"/>
                    <a:pt x="70" y="64"/>
                  </a:cubicBezTo>
                  <a:cubicBezTo>
                    <a:pt x="72" y="62"/>
                    <a:pt x="76" y="64"/>
                    <a:pt x="73" y="59"/>
                  </a:cubicBezTo>
                  <a:cubicBezTo>
                    <a:pt x="70" y="54"/>
                    <a:pt x="66" y="48"/>
                    <a:pt x="65" y="47"/>
                  </a:cubicBezTo>
                  <a:cubicBezTo>
                    <a:pt x="64" y="45"/>
                    <a:pt x="66" y="43"/>
                    <a:pt x="68" y="42"/>
                  </a:cubicBezTo>
                  <a:cubicBezTo>
                    <a:pt x="69" y="41"/>
                    <a:pt x="73" y="38"/>
                    <a:pt x="73" y="36"/>
                  </a:cubicBezTo>
                  <a:cubicBezTo>
                    <a:pt x="73" y="35"/>
                    <a:pt x="68" y="31"/>
                    <a:pt x="67" y="30"/>
                  </a:cubicBezTo>
                  <a:cubicBezTo>
                    <a:pt x="66" y="30"/>
                    <a:pt x="63" y="30"/>
                    <a:pt x="62" y="27"/>
                  </a:cubicBezTo>
                  <a:cubicBezTo>
                    <a:pt x="61" y="25"/>
                    <a:pt x="60" y="24"/>
                    <a:pt x="61" y="23"/>
                  </a:cubicBezTo>
                  <a:cubicBezTo>
                    <a:pt x="62" y="21"/>
                    <a:pt x="62" y="20"/>
                    <a:pt x="62" y="19"/>
                  </a:cubicBezTo>
                  <a:cubicBezTo>
                    <a:pt x="62" y="17"/>
                    <a:pt x="65" y="18"/>
                    <a:pt x="65" y="16"/>
                  </a:cubicBezTo>
                  <a:cubicBezTo>
                    <a:pt x="65" y="15"/>
                    <a:pt x="66" y="14"/>
                    <a:pt x="67" y="13"/>
                  </a:cubicBezTo>
                  <a:cubicBezTo>
                    <a:pt x="67" y="12"/>
                    <a:pt x="67" y="10"/>
                    <a:pt x="67" y="9"/>
                  </a:cubicBezTo>
                  <a:cubicBezTo>
                    <a:pt x="66" y="7"/>
                    <a:pt x="60" y="6"/>
                    <a:pt x="58" y="3"/>
                  </a:cubicBezTo>
                  <a:cubicBezTo>
                    <a:pt x="57" y="0"/>
                    <a:pt x="53" y="2"/>
                    <a:pt x="52" y="3"/>
                  </a:cubicBezTo>
                  <a:cubicBezTo>
                    <a:pt x="51" y="5"/>
                    <a:pt x="44" y="3"/>
                    <a:pt x="44" y="5"/>
                  </a:cubicBezTo>
                  <a:cubicBezTo>
                    <a:pt x="44" y="7"/>
                    <a:pt x="39" y="8"/>
                    <a:pt x="39" y="10"/>
                  </a:cubicBezTo>
                  <a:cubicBezTo>
                    <a:pt x="39" y="13"/>
                    <a:pt x="41" y="18"/>
                    <a:pt x="37" y="17"/>
                  </a:cubicBezTo>
                  <a:cubicBezTo>
                    <a:pt x="34" y="17"/>
                    <a:pt x="36" y="19"/>
                    <a:pt x="34" y="22"/>
                  </a:cubicBezTo>
                  <a:cubicBezTo>
                    <a:pt x="32" y="25"/>
                    <a:pt x="32" y="20"/>
                    <a:pt x="29" y="21"/>
                  </a:cubicBezTo>
                  <a:cubicBezTo>
                    <a:pt x="27" y="21"/>
                    <a:pt x="24" y="18"/>
                    <a:pt x="23" y="20"/>
                  </a:cubicBezTo>
                  <a:cubicBezTo>
                    <a:pt x="22" y="22"/>
                    <a:pt x="18" y="21"/>
                    <a:pt x="14" y="20"/>
                  </a:cubicBezTo>
                  <a:cubicBezTo>
                    <a:pt x="11" y="19"/>
                    <a:pt x="9" y="14"/>
                    <a:pt x="6" y="13"/>
                  </a:cubicBezTo>
                  <a:cubicBezTo>
                    <a:pt x="4" y="13"/>
                    <a:pt x="1" y="15"/>
                    <a:pt x="0" y="17"/>
                  </a:cubicBezTo>
                  <a:cubicBezTo>
                    <a:pt x="3" y="19"/>
                    <a:pt x="5" y="22"/>
                    <a:pt x="9" y="24"/>
                  </a:cubicBezTo>
                  <a:cubicBezTo>
                    <a:pt x="13" y="26"/>
                    <a:pt x="21" y="28"/>
                    <a:pt x="21" y="31"/>
                  </a:cubicBezTo>
                  <a:cubicBezTo>
                    <a:pt x="20" y="33"/>
                    <a:pt x="19" y="37"/>
                    <a:pt x="21" y="38"/>
                  </a:cubicBezTo>
                  <a:cubicBezTo>
                    <a:pt x="23" y="39"/>
                    <a:pt x="21" y="44"/>
                    <a:pt x="23" y="45"/>
                  </a:cubicBezTo>
                  <a:cubicBezTo>
                    <a:pt x="25" y="47"/>
                    <a:pt x="24" y="52"/>
                    <a:pt x="23" y="52"/>
                  </a:cubicBezTo>
                  <a:cubicBezTo>
                    <a:pt x="21" y="52"/>
                    <a:pt x="23" y="55"/>
                    <a:pt x="24" y="57"/>
                  </a:cubicBezTo>
                  <a:cubicBezTo>
                    <a:pt x="25" y="57"/>
                    <a:pt x="25" y="59"/>
                    <a:pt x="25" y="61"/>
                  </a:cubicBezTo>
                  <a:cubicBezTo>
                    <a:pt x="28" y="61"/>
                    <a:pt x="30" y="62"/>
                    <a:pt x="32" y="63"/>
                  </a:cubicBezTo>
                  <a:cubicBezTo>
                    <a:pt x="35" y="65"/>
                    <a:pt x="34" y="67"/>
                    <a:pt x="34" y="69"/>
                  </a:cubicBezTo>
                  <a:cubicBezTo>
                    <a:pt x="35" y="72"/>
                    <a:pt x="35" y="73"/>
                    <a:pt x="33" y="72"/>
                  </a:cubicBezTo>
                  <a:cubicBezTo>
                    <a:pt x="31" y="71"/>
                    <a:pt x="30" y="72"/>
                    <a:pt x="29" y="76"/>
                  </a:cubicBezTo>
                  <a:cubicBezTo>
                    <a:pt x="28" y="79"/>
                    <a:pt x="23" y="84"/>
                    <a:pt x="20" y="84"/>
                  </a:cubicBezTo>
                  <a:cubicBezTo>
                    <a:pt x="18" y="84"/>
                    <a:pt x="18" y="87"/>
                    <a:pt x="16" y="88"/>
                  </a:cubicBezTo>
                  <a:cubicBezTo>
                    <a:pt x="13" y="88"/>
                    <a:pt x="11" y="89"/>
                    <a:pt x="11" y="92"/>
                  </a:cubicBezTo>
                  <a:cubicBezTo>
                    <a:pt x="12" y="94"/>
                    <a:pt x="8" y="95"/>
                    <a:pt x="6" y="95"/>
                  </a:cubicBezTo>
                  <a:cubicBezTo>
                    <a:pt x="4" y="95"/>
                    <a:pt x="4" y="99"/>
                    <a:pt x="2" y="100"/>
                  </a:cubicBezTo>
                  <a:cubicBezTo>
                    <a:pt x="0" y="101"/>
                    <a:pt x="1" y="102"/>
                    <a:pt x="3" y="104"/>
                  </a:cubicBezTo>
                  <a:cubicBezTo>
                    <a:pt x="4" y="107"/>
                    <a:pt x="3" y="108"/>
                    <a:pt x="3" y="110"/>
                  </a:cubicBezTo>
                  <a:cubicBezTo>
                    <a:pt x="4" y="112"/>
                    <a:pt x="7" y="115"/>
                    <a:pt x="5" y="119"/>
                  </a:cubicBezTo>
                  <a:cubicBezTo>
                    <a:pt x="3" y="123"/>
                    <a:pt x="1" y="128"/>
                    <a:pt x="3" y="127"/>
                  </a:cubicBezTo>
                  <a:cubicBezTo>
                    <a:pt x="4" y="127"/>
                    <a:pt x="8" y="131"/>
                    <a:pt x="10" y="130"/>
                  </a:cubicBezTo>
                  <a:cubicBezTo>
                    <a:pt x="12" y="130"/>
                    <a:pt x="13" y="134"/>
                    <a:pt x="15" y="133"/>
                  </a:cubicBezTo>
                  <a:cubicBezTo>
                    <a:pt x="17" y="132"/>
                    <a:pt x="17" y="135"/>
                    <a:pt x="24" y="135"/>
                  </a:cubicBezTo>
                  <a:cubicBezTo>
                    <a:pt x="30" y="135"/>
                    <a:pt x="44" y="129"/>
                    <a:pt x="49" y="129"/>
                  </a:cubicBezTo>
                  <a:cubicBezTo>
                    <a:pt x="52" y="129"/>
                    <a:pt x="54" y="129"/>
                    <a:pt x="56" y="128"/>
                  </a:cubicBezTo>
                  <a:cubicBezTo>
                    <a:pt x="57" y="127"/>
                    <a:pt x="58" y="125"/>
                    <a:pt x="60" y="123"/>
                  </a:cubicBezTo>
                  <a:cubicBezTo>
                    <a:pt x="63" y="120"/>
                    <a:pt x="70" y="118"/>
                    <a:pt x="72" y="11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D0B3AC1F-5C9D-4204-80FC-45750382F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3513" y="5116059"/>
              <a:ext cx="590550" cy="471488"/>
            </a:xfrm>
            <a:custGeom>
              <a:avLst/>
              <a:gdLst>
                <a:gd name="T0" fmla="*/ 102 w 170"/>
                <a:gd name="T1" fmla="*/ 29 h 136"/>
                <a:gd name="T2" fmla="*/ 87 w 170"/>
                <a:gd name="T3" fmla="*/ 27 h 136"/>
                <a:gd name="T4" fmla="*/ 78 w 170"/>
                <a:gd name="T5" fmla="*/ 24 h 136"/>
                <a:gd name="T6" fmla="*/ 59 w 170"/>
                <a:gd name="T7" fmla="*/ 10 h 136"/>
                <a:gd name="T8" fmla="*/ 43 w 170"/>
                <a:gd name="T9" fmla="*/ 0 h 136"/>
                <a:gd name="T10" fmla="*/ 36 w 170"/>
                <a:gd name="T11" fmla="*/ 0 h 136"/>
                <a:gd name="T12" fmla="*/ 28 w 170"/>
                <a:gd name="T13" fmla="*/ 3 h 136"/>
                <a:gd name="T14" fmla="*/ 20 w 170"/>
                <a:gd name="T15" fmla="*/ 8 h 136"/>
                <a:gd name="T16" fmla="*/ 26 w 170"/>
                <a:gd name="T17" fmla="*/ 15 h 136"/>
                <a:gd name="T18" fmla="*/ 21 w 170"/>
                <a:gd name="T19" fmla="*/ 19 h 136"/>
                <a:gd name="T20" fmla="*/ 16 w 170"/>
                <a:gd name="T21" fmla="*/ 21 h 136"/>
                <a:gd name="T22" fmla="*/ 10 w 170"/>
                <a:gd name="T23" fmla="*/ 26 h 136"/>
                <a:gd name="T24" fmla="*/ 2 w 170"/>
                <a:gd name="T25" fmla="*/ 22 h 136"/>
                <a:gd name="T26" fmla="*/ 1 w 170"/>
                <a:gd name="T27" fmla="*/ 25 h 136"/>
                <a:gd name="T28" fmla="*/ 1 w 170"/>
                <a:gd name="T29" fmla="*/ 27 h 136"/>
                <a:gd name="T30" fmla="*/ 2 w 170"/>
                <a:gd name="T31" fmla="*/ 36 h 136"/>
                <a:gd name="T32" fmla="*/ 8 w 170"/>
                <a:gd name="T33" fmla="*/ 44 h 136"/>
                <a:gd name="T34" fmla="*/ 20 w 170"/>
                <a:gd name="T35" fmla="*/ 62 h 136"/>
                <a:gd name="T36" fmla="*/ 26 w 170"/>
                <a:gd name="T37" fmla="*/ 71 h 136"/>
                <a:gd name="T38" fmla="*/ 33 w 170"/>
                <a:gd name="T39" fmla="*/ 80 h 136"/>
                <a:gd name="T40" fmla="*/ 36 w 170"/>
                <a:gd name="T41" fmla="*/ 89 h 136"/>
                <a:gd name="T42" fmla="*/ 42 w 170"/>
                <a:gd name="T43" fmla="*/ 102 h 136"/>
                <a:gd name="T44" fmla="*/ 51 w 170"/>
                <a:gd name="T45" fmla="*/ 113 h 136"/>
                <a:gd name="T46" fmla="*/ 59 w 170"/>
                <a:gd name="T47" fmla="*/ 125 h 136"/>
                <a:gd name="T48" fmla="*/ 61 w 170"/>
                <a:gd name="T49" fmla="*/ 131 h 136"/>
                <a:gd name="T50" fmla="*/ 64 w 170"/>
                <a:gd name="T51" fmla="*/ 136 h 136"/>
                <a:gd name="T52" fmla="*/ 68 w 170"/>
                <a:gd name="T53" fmla="*/ 134 h 136"/>
                <a:gd name="T54" fmla="*/ 68 w 170"/>
                <a:gd name="T55" fmla="*/ 130 h 136"/>
                <a:gd name="T56" fmla="*/ 71 w 170"/>
                <a:gd name="T57" fmla="*/ 127 h 136"/>
                <a:gd name="T58" fmla="*/ 77 w 170"/>
                <a:gd name="T59" fmla="*/ 128 h 136"/>
                <a:gd name="T60" fmla="*/ 87 w 170"/>
                <a:gd name="T61" fmla="*/ 129 h 136"/>
                <a:gd name="T62" fmla="*/ 98 w 170"/>
                <a:gd name="T63" fmla="*/ 130 h 136"/>
                <a:gd name="T64" fmla="*/ 104 w 170"/>
                <a:gd name="T65" fmla="*/ 128 h 136"/>
                <a:gd name="T66" fmla="*/ 116 w 170"/>
                <a:gd name="T67" fmla="*/ 117 h 136"/>
                <a:gd name="T68" fmla="*/ 132 w 170"/>
                <a:gd name="T69" fmla="*/ 117 h 136"/>
                <a:gd name="T70" fmla="*/ 164 w 170"/>
                <a:gd name="T71" fmla="*/ 106 h 136"/>
                <a:gd name="T72" fmla="*/ 170 w 170"/>
                <a:gd name="T73" fmla="*/ 89 h 136"/>
                <a:gd name="T74" fmla="*/ 166 w 170"/>
                <a:gd name="T75" fmla="*/ 83 h 136"/>
                <a:gd name="T76" fmla="*/ 145 w 170"/>
                <a:gd name="T77" fmla="*/ 81 h 136"/>
                <a:gd name="T78" fmla="*/ 139 w 170"/>
                <a:gd name="T79" fmla="*/ 73 h 136"/>
                <a:gd name="T80" fmla="*/ 136 w 170"/>
                <a:gd name="T81" fmla="*/ 67 h 136"/>
                <a:gd name="T82" fmla="*/ 129 w 170"/>
                <a:gd name="T83" fmla="*/ 63 h 136"/>
                <a:gd name="T84" fmla="*/ 125 w 170"/>
                <a:gd name="T85" fmla="*/ 54 h 136"/>
                <a:gd name="T86" fmla="*/ 121 w 170"/>
                <a:gd name="T87" fmla="*/ 45 h 136"/>
                <a:gd name="T88" fmla="*/ 113 w 170"/>
                <a:gd name="T89" fmla="*/ 36 h 136"/>
                <a:gd name="T90" fmla="*/ 112 w 170"/>
                <a:gd name="T91" fmla="*/ 32 h 136"/>
                <a:gd name="T92" fmla="*/ 106 w 170"/>
                <a:gd name="T93" fmla="*/ 32 h 136"/>
                <a:gd name="T94" fmla="*/ 102 w 170"/>
                <a:gd name="T95" fmla="*/ 2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136">
                  <a:moveTo>
                    <a:pt x="102" y="29"/>
                  </a:moveTo>
                  <a:cubicBezTo>
                    <a:pt x="102" y="29"/>
                    <a:pt x="89" y="27"/>
                    <a:pt x="87" y="27"/>
                  </a:cubicBezTo>
                  <a:cubicBezTo>
                    <a:pt x="86" y="27"/>
                    <a:pt x="81" y="26"/>
                    <a:pt x="78" y="24"/>
                  </a:cubicBezTo>
                  <a:cubicBezTo>
                    <a:pt x="75" y="21"/>
                    <a:pt x="61" y="11"/>
                    <a:pt x="59" y="10"/>
                  </a:cubicBezTo>
                  <a:cubicBezTo>
                    <a:pt x="56" y="8"/>
                    <a:pt x="46" y="1"/>
                    <a:pt x="43" y="0"/>
                  </a:cubicBezTo>
                  <a:cubicBezTo>
                    <a:pt x="40" y="0"/>
                    <a:pt x="40" y="0"/>
                    <a:pt x="36" y="0"/>
                  </a:cubicBezTo>
                  <a:cubicBezTo>
                    <a:pt x="33" y="0"/>
                    <a:pt x="34" y="3"/>
                    <a:pt x="28" y="3"/>
                  </a:cubicBezTo>
                  <a:cubicBezTo>
                    <a:pt x="21" y="3"/>
                    <a:pt x="18" y="7"/>
                    <a:pt x="20" y="8"/>
                  </a:cubicBezTo>
                  <a:cubicBezTo>
                    <a:pt x="22" y="9"/>
                    <a:pt x="28" y="14"/>
                    <a:pt x="26" y="15"/>
                  </a:cubicBezTo>
                  <a:cubicBezTo>
                    <a:pt x="24" y="16"/>
                    <a:pt x="24" y="19"/>
                    <a:pt x="21" y="19"/>
                  </a:cubicBezTo>
                  <a:cubicBezTo>
                    <a:pt x="19" y="19"/>
                    <a:pt x="16" y="19"/>
                    <a:pt x="16" y="21"/>
                  </a:cubicBezTo>
                  <a:cubicBezTo>
                    <a:pt x="16" y="23"/>
                    <a:pt x="13" y="26"/>
                    <a:pt x="10" y="26"/>
                  </a:cubicBezTo>
                  <a:cubicBezTo>
                    <a:pt x="8" y="26"/>
                    <a:pt x="4" y="24"/>
                    <a:pt x="2" y="22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8"/>
                    <a:pt x="0" y="35"/>
                    <a:pt x="2" y="36"/>
                  </a:cubicBezTo>
                  <a:cubicBezTo>
                    <a:pt x="4" y="37"/>
                    <a:pt x="5" y="40"/>
                    <a:pt x="8" y="44"/>
                  </a:cubicBezTo>
                  <a:cubicBezTo>
                    <a:pt x="12" y="48"/>
                    <a:pt x="20" y="59"/>
                    <a:pt x="20" y="62"/>
                  </a:cubicBezTo>
                  <a:cubicBezTo>
                    <a:pt x="20" y="65"/>
                    <a:pt x="21" y="68"/>
                    <a:pt x="26" y="71"/>
                  </a:cubicBezTo>
                  <a:cubicBezTo>
                    <a:pt x="31" y="74"/>
                    <a:pt x="31" y="78"/>
                    <a:pt x="33" y="80"/>
                  </a:cubicBezTo>
                  <a:cubicBezTo>
                    <a:pt x="36" y="82"/>
                    <a:pt x="35" y="84"/>
                    <a:pt x="36" y="89"/>
                  </a:cubicBezTo>
                  <a:cubicBezTo>
                    <a:pt x="36" y="94"/>
                    <a:pt x="38" y="100"/>
                    <a:pt x="42" y="102"/>
                  </a:cubicBezTo>
                  <a:cubicBezTo>
                    <a:pt x="46" y="105"/>
                    <a:pt x="49" y="108"/>
                    <a:pt x="51" y="113"/>
                  </a:cubicBezTo>
                  <a:cubicBezTo>
                    <a:pt x="53" y="118"/>
                    <a:pt x="56" y="122"/>
                    <a:pt x="59" y="125"/>
                  </a:cubicBezTo>
                  <a:cubicBezTo>
                    <a:pt x="61" y="128"/>
                    <a:pt x="60" y="129"/>
                    <a:pt x="61" y="131"/>
                  </a:cubicBezTo>
                  <a:cubicBezTo>
                    <a:pt x="62" y="132"/>
                    <a:pt x="63" y="134"/>
                    <a:pt x="64" y="136"/>
                  </a:cubicBezTo>
                  <a:cubicBezTo>
                    <a:pt x="66" y="135"/>
                    <a:pt x="68" y="134"/>
                    <a:pt x="68" y="134"/>
                  </a:cubicBezTo>
                  <a:cubicBezTo>
                    <a:pt x="68" y="133"/>
                    <a:pt x="67" y="131"/>
                    <a:pt x="68" y="130"/>
                  </a:cubicBezTo>
                  <a:cubicBezTo>
                    <a:pt x="68" y="129"/>
                    <a:pt x="70" y="127"/>
                    <a:pt x="71" y="127"/>
                  </a:cubicBezTo>
                  <a:cubicBezTo>
                    <a:pt x="72" y="126"/>
                    <a:pt x="74" y="128"/>
                    <a:pt x="77" y="128"/>
                  </a:cubicBezTo>
                  <a:cubicBezTo>
                    <a:pt x="80" y="127"/>
                    <a:pt x="86" y="128"/>
                    <a:pt x="87" y="129"/>
                  </a:cubicBezTo>
                  <a:cubicBezTo>
                    <a:pt x="88" y="129"/>
                    <a:pt x="96" y="129"/>
                    <a:pt x="98" y="130"/>
                  </a:cubicBezTo>
                  <a:cubicBezTo>
                    <a:pt x="100" y="132"/>
                    <a:pt x="102" y="131"/>
                    <a:pt x="104" y="128"/>
                  </a:cubicBezTo>
                  <a:cubicBezTo>
                    <a:pt x="105" y="125"/>
                    <a:pt x="115" y="118"/>
                    <a:pt x="116" y="117"/>
                  </a:cubicBezTo>
                  <a:cubicBezTo>
                    <a:pt x="117" y="117"/>
                    <a:pt x="128" y="117"/>
                    <a:pt x="132" y="117"/>
                  </a:cubicBezTo>
                  <a:cubicBezTo>
                    <a:pt x="136" y="116"/>
                    <a:pt x="163" y="107"/>
                    <a:pt x="164" y="106"/>
                  </a:cubicBezTo>
                  <a:cubicBezTo>
                    <a:pt x="165" y="105"/>
                    <a:pt x="170" y="91"/>
                    <a:pt x="170" y="89"/>
                  </a:cubicBezTo>
                  <a:cubicBezTo>
                    <a:pt x="170" y="88"/>
                    <a:pt x="168" y="83"/>
                    <a:pt x="166" y="83"/>
                  </a:cubicBezTo>
                  <a:cubicBezTo>
                    <a:pt x="164" y="84"/>
                    <a:pt x="147" y="82"/>
                    <a:pt x="145" y="81"/>
                  </a:cubicBezTo>
                  <a:cubicBezTo>
                    <a:pt x="145" y="81"/>
                    <a:pt x="140" y="77"/>
                    <a:pt x="139" y="73"/>
                  </a:cubicBezTo>
                  <a:cubicBezTo>
                    <a:pt x="138" y="72"/>
                    <a:pt x="137" y="69"/>
                    <a:pt x="136" y="67"/>
                  </a:cubicBezTo>
                  <a:cubicBezTo>
                    <a:pt x="134" y="68"/>
                    <a:pt x="131" y="67"/>
                    <a:pt x="129" y="63"/>
                  </a:cubicBezTo>
                  <a:cubicBezTo>
                    <a:pt x="128" y="62"/>
                    <a:pt x="124" y="56"/>
                    <a:pt x="125" y="54"/>
                  </a:cubicBezTo>
                  <a:cubicBezTo>
                    <a:pt x="127" y="52"/>
                    <a:pt x="124" y="48"/>
                    <a:pt x="121" y="45"/>
                  </a:cubicBezTo>
                  <a:cubicBezTo>
                    <a:pt x="119" y="43"/>
                    <a:pt x="114" y="39"/>
                    <a:pt x="113" y="36"/>
                  </a:cubicBezTo>
                  <a:cubicBezTo>
                    <a:pt x="113" y="35"/>
                    <a:pt x="113" y="34"/>
                    <a:pt x="112" y="32"/>
                  </a:cubicBezTo>
                  <a:cubicBezTo>
                    <a:pt x="106" y="32"/>
                    <a:pt x="106" y="32"/>
                    <a:pt x="106" y="32"/>
                  </a:cubicBezTo>
                  <a:lnTo>
                    <a:pt x="102" y="29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B541E881-DACA-4AA1-9D84-547F1AA37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288" y="5335134"/>
              <a:ext cx="222250" cy="249238"/>
            </a:xfrm>
            <a:custGeom>
              <a:avLst/>
              <a:gdLst>
                <a:gd name="T0" fmla="*/ 32 w 64"/>
                <a:gd name="T1" fmla="*/ 1 h 72"/>
                <a:gd name="T2" fmla="*/ 32 w 64"/>
                <a:gd name="T3" fmla="*/ 7 h 72"/>
                <a:gd name="T4" fmla="*/ 27 w 64"/>
                <a:gd name="T5" fmla="*/ 14 h 72"/>
                <a:gd name="T6" fmla="*/ 24 w 64"/>
                <a:gd name="T7" fmla="*/ 20 h 72"/>
                <a:gd name="T8" fmla="*/ 26 w 64"/>
                <a:gd name="T9" fmla="*/ 20 h 72"/>
                <a:gd name="T10" fmla="*/ 30 w 64"/>
                <a:gd name="T11" fmla="*/ 26 h 72"/>
                <a:gd name="T12" fmla="*/ 24 w 64"/>
                <a:gd name="T13" fmla="*/ 43 h 72"/>
                <a:gd name="T14" fmla="*/ 0 w 64"/>
                <a:gd name="T15" fmla="*/ 51 h 72"/>
                <a:gd name="T16" fmla="*/ 10 w 64"/>
                <a:gd name="T17" fmla="*/ 72 h 72"/>
                <a:gd name="T18" fmla="*/ 12 w 64"/>
                <a:gd name="T19" fmla="*/ 71 h 72"/>
                <a:gd name="T20" fmla="*/ 25 w 64"/>
                <a:gd name="T21" fmla="*/ 68 h 72"/>
                <a:gd name="T22" fmla="*/ 28 w 64"/>
                <a:gd name="T23" fmla="*/ 62 h 72"/>
                <a:gd name="T24" fmla="*/ 37 w 64"/>
                <a:gd name="T25" fmla="*/ 61 h 72"/>
                <a:gd name="T26" fmla="*/ 42 w 64"/>
                <a:gd name="T27" fmla="*/ 53 h 72"/>
                <a:gd name="T28" fmla="*/ 47 w 64"/>
                <a:gd name="T29" fmla="*/ 51 h 72"/>
                <a:gd name="T30" fmla="*/ 50 w 64"/>
                <a:gd name="T31" fmla="*/ 40 h 72"/>
                <a:gd name="T32" fmla="*/ 56 w 64"/>
                <a:gd name="T33" fmla="*/ 35 h 72"/>
                <a:gd name="T34" fmla="*/ 63 w 64"/>
                <a:gd name="T35" fmla="*/ 26 h 72"/>
                <a:gd name="T36" fmla="*/ 62 w 64"/>
                <a:gd name="T37" fmla="*/ 22 h 72"/>
                <a:gd name="T38" fmla="*/ 55 w 64"/>
                <a:gd name="T39" fmla="*/ 13 h 72"/>
                <a:gd name="T40" fmla="*/ 42 w 64"/>
                <a:gd name="T41" fmla="*/ 8 h 72"/>
                <a:gd name="T42" fmla="*/ 38 w 64"/>
                <a:gd name="T43" fmla="*/ 0 h 72"/>
                <a:gd name="T44" fmla="*/ 35 w 64"/>
                <a:gd name="T45" fmla="*/ 1 h 72"/>
                <a:gd name="T46" fmla="*/ 32 w 64"/>
                <a:gd name="T47" fmla="*/ 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72">
                  <a:moveTo>
                    <a:pt x="32" y="1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5" y="20"/>
                    <a:pt x="25" y="21"/>
                    <a:pt x="26" y="20"/>
                  </a:cubicBezTo>
                  <a:cubicBezTo>
                    <a:pt x="28" y="20"/>
                    <a:pt x="30" y="25"/>
                    <a:pt x="30" y="26"/>
                  </a:cubicBezTo>
                  <a:cubicBezTo>
                    <a:pt x="30" y="28"/>
                    <a:pt x="25" y="42"/>
                    <a:pt x="24" y="43"/>
                  </a:cubicBezTo>
                  <a:cubicBezTo>
                    <a:pt x="23" y="44"/>
                    <a:pt x="9" y="48"/>
                    <a:pt x="0" y="51"/>
                  </a:cubicBezTo>
                  <a:cubicBezTo>
                    <a:pt x="2" y="56"/>
                    <a:pt x="6" y="64"/>
                    <a:pt x="10" y="72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16" y="68"/>
                    <a:pt x="21" y="69"/>
                    <a:pt x="25" y="68"/>
                  </a:cubicBezTo>
                  <a:cubicBezTo>
                    <a:pt x="28" y="67"/>
                    <a:pt x="25" y="65"/>
                    <a:pt x="28" y="62"/>
                  </a:cubicBezTo>
                  <a:cubicBezTo>
                    <a:pt x="31" y="60"/>
                    <a:pt x="35" y="61"/>
                    <a:pt x="37" y="61"/>
                  </a:cubicBezTo>
                  <a:cubicBezTo>
                    <a:pt x="38" y="60"/>
                    <a:pt x="39" y="54"/>
                    <a:pt x="42" y="53"/>
                  </a:cubicBezTo>
                  <a:cubicBezTo>
                    <a:pt x="44" y="52"/>
                    <a:pt x="47" y="53"/>
                    <a:pt x="47" y="51"/>
                  </a:cubicBezTo>
                  <a:cubicBezTo>
                    <a:pt x="47" y="48"/>
                    <a:pt x="47" y="40"/>
                    <a:pt x="50" y="40"/>
                  </a:cubicBezTo>
                  <a:cubicBezTo>
                    <a:pt x="52" y="39"/>
                    <a:pt x="56" y="37"/>
                    <a:pt x="56" y="35"/>
                  </a:cubicBezTo>
                  <a:cubicBezTo>
                    <a:pt x="56" y="34"/>
                    <a:pt x="61" y="29"/>
                    <a:pt x="63" y="26"/>
                  </a:cubicBezTo>
                  <a:cubicBezTo>
                    <a:pt x="64" y="23"/>
                    <a:pt x="64" y="22"/>
                    <a:pt x="62" y="22"/>
                  </a:cubicBezTo>
                  <a:cubicBezTo>
                    <a:pt x="60" y="21"/>
                    <a:pt x="56" y="15"/>
                    <a:pt x="55" y="13"/>
                  </a:cubicBezTo>
                  <a:cubicBezTo>
                    <a:pt x="54" y="11"/>
                    <a:pt x="48" y="12"/>
                    <a:pt x="42" y="8"/>
                  </a:cubicBezTo>
                  <a:cubicBezTo>
                    <a:pt x="40" y="6"/>
                    <a:pt x="38" y="3"/>
                    <a:pt x="38" y="0"/>
                  </a:cubicBezTo>
                  <a:cubicBezTo>
                    <a:pt x="35" y="1"/>
                    <a:pt x="35" y="1"/>
                    <a:pt x="35" y="1"/>
                  </a:cubicBezTo>
                  <a:lnTo>
                    <a:pt x="32" y="1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C7A41805-DB3E-49EA-A916-8F2C8B511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1188" y="5303384"/>
              <a:ext cx="34925" cy="49213"/>
            </a:xfrm>
            <a:custGeom>
              <a:avLst/>
              <a:gdLst>
                <a:gd name="T0" fmla="*/ 7 w 10"/>
                <a:gd name="T1" fmla="*/ 13 h 14"/>
                <a:gd name="T2" fmla="*/ 7 w 10"/>
                <a:gd name="T3" fmla="*/ 11 h 14"/>
                <a:gd name="T4" fmla="*/ 6 w 10"/>
                <a:gd name="T5" fmla="*/ 1 h 14"/>
                <a:gd name="T6" fmla="*/ 1 w 10"/>
                <a:gd name="T7" fmla="*/ 9 h 14"/>
                <a:gd name="T8" fmla="*/ 0 w 10"/>
                <a:gd name="T9" fmla="*/ 9 h 14"/>
                <a:gd name="T10" fmla="*/ 7 w 10"/>
                <a:gd name="T11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4">
                  <a:moveTo>
                    <a:pt x="7" y="13"/>
                  </a:moveTo>
                  <a:cubicBezTo>
                    <a:pt x="7" y="13"/>
                    <a:pt x="7" y="12"/>
                    <a:pt x="7" y="11"/>
                  </a:cubicBezTo>
                  <a:cubicBezTo>
                    <a:pt x="9" y="9"/>
                    <a:pt x="10" y="2"/>
                    <a:pt x="6" y="1"/>
                  </a:cubicBezTo>
                  <a:cubicBezTo>
                    <a:pt x="3" y="0"/>
                    <a:pt x="1" y="7"/>
                    <a:pt x="1" y="9"/>
                  </a:cubicBezTo>
                  <a:cubicBezTo>
                    <a:pt x="1" y="9"/>
                    <a:pt x="1" y="9"/>
                    <a:pt x="0" y="9"/>
                  </a:cubicBezTo>
                  <a:cubicBezTo>
                    <a:pt x="2" y="13"/>
                    <a:pt x="5" y="14"/>
                    <a:pt x="7" y="1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CFFFE5DE-90BA-40A7-BAC5-DB898C497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6113" y="5297034"/>
              <a:ext cx="134938" cy="106363"/>
            </a:xfrm>
            <a:custGeom>
              <a:avLst/>
              <a:gdLst>
                <a:gd name="T0" fmla="*/ 6 w 39"/>
                <a:gd name="T1" fmla="*/ 29 h 31"/>
                <a:gd name="T2" fmla="*/ 25 w 39"/>
                <a:gd name="T3" fmla="*/ 31 h 31"/>
                <a:gd name="T4" fmla="*/ 28 w 39"/>
                <a:gd name="T5" fmla="*/ 25 h 31"/>
                <a:gd name="T6" fmla="*/ 33 w 39"/>
                <a:gd name="T7" fmla="*/ 18 h 31"/>
                <a:gd name="T8" fmla="*/ 33 w 39"/>
                <a:gd name="T9" fmla="*/ 12 h 31"/>
                <a:gd name="T10" fmla="*/ 36 w 39"/>
                <a:gd name="T11" fmla="*/ 12 h 31"/>
                <a:gd name="T12" fmla="*/ 39 w 39"/>
                <a:gd name="T13" fmla="*/ 11 h 31"/>
                <a:gd name="T14" fmla="*/ 36 w 39"/>
                <a:gd name="T15" fmla="*/ 1 h 31"/>
                <a:gd name="T16" fmla="*/ 27 w 39"/>
                <a:gd name="T17" fmla="*/ 11 h 31"/>
                <a:gd name="T18" fmla="*/ 12 w 39"/>
                <a:gd name="T19" fmla="*/ 19 h 31"/>
                <a:gd name="T20" fmla="*/ 2 w 39"/>
                <a:gd name="T21" fmla="*/ 21 h 31"/>
                <a:gd name="T22" fmla="*/ 0 w 39"/>
                <a:gd name="T23" fmla="*/ 21 h 31"/>
                <a:gd name="T24" fmla="*/ 6 w 39"/>
                <a:gd name="T25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1">
                  <a:moveTo>
                    <a:pt x="6" y="29"/>
                  </a:moveTo>
                  <a:cubicBezTo>
                    <a:pt x="7" y="30"/>
                    <a:pt x="20" y="31"/>
                    <a:pt x="25" y="31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7" y="6"/>
                    <a:pt x="37" y="1"/>
                    <a:pt x="36" y="1"/>
                  </a:cubicBezTo>
                  <a:cubicBezTo>
                    <a:pt x="35" y="0"/>
                    <a:pt x="29" y="7"/>
                    <a:pt x="27" y="11"/>
                  </a:cubicBezTo>
                  <a:cubicBezTo>
                    <a:pt x="24" y="16"/>
                    <a:pt x="18" y="20"/>
                    <a:pt x="12" y="19"/>
                  </a:cubicBezTo>
                  <a:cubicBezTo>
                    <a:pt x="6" y="17"/>
                    <a:pt x="4" y="20"/>
                    <a:pt x="2" y="21"/>
                  </a:cubicBezTo>
                  <a:cubicBezTo>
                    <a:pt x="2" y="21"/>
                    <a:pt x="1" y="21"/>
                    <a:pt x="0" y="21"/>
                  </a:cubicBezTo>
                  <a:cubicBezTo>
                    <a:pt x="1" y="25"/>
                    <a:pt x="6" y="29"/>
                    <a:pt x="6" y="2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58BE6F40-9989-4007-92D6-B150FBD820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45325" y="5870121"/>
              <a:ext cx="544513" cy="166688"/>
            </a:xfrm>
            <a:custGeom>
              <a:avLst/>
              <a:gdLst>
                <a:gd name="T0" fmla="*/ 29 w 157"/>
                <a:gd name="T1" fmla="*/ 17 h 48"/>
                <a:gd name="T2" fmla="*/ 22 w 157"/>
                <a:gd name="T3" fmla="*/ 9 h 48"/>
                <a:gd name="T4" fmla="*/ 19 w 157"/>
                <a:gd name="T5" fmla="*/ 5 h 48"/>
                <a:gd name="T6" fmla="*/ 18 w 157"/>
                <a:gd name="T7" fmla="*/ 4 h 48"/>
                <a:gd name="T8" fmla="*/ 15 w 157"/>
                <a:gd name="T9" fmla="*/ 7 h 48"/>
                <a:gd name="T10" fmla="*/ 9 w 157"/>
                <a:gd name="T11" fmla="*/ 6 h 48"/>
                <a:gd name="T12" fmla="*/ 5 w 157"/>
                <a:gd name="T13" fmla="*/ 1 h 48"/>
                <a:gd name="T14" fmla="*/ 0 w 157"/>
                <a:gd name="T15" fmla="*/ 1 h 48"/>
                <a:gd name="T16" fmla="*/ 3 w 157"/>
                <a:gd name="T17" fmla="*/ 13 h 48"/>
                <a:gd name="T18" fmla="*/ 11 w 157"/>
                <a:gd name="T19" fmla="*/ 29 h 48"/>
                <a:gd name="T20" fmla="*/ 19 w 157"/>
                <a:gd name="T21" fmla="*/ 36 h 48"/>
                <a:gd name="T22" fmla="*/ 34 w 157"/>
                <a:gd name="T23" fmla="*/ 44 h 48"/>
                <a:gd name="T24" fmla="*/ 29 w 157"/>
                <a:gd name="T25" fmla="*/ 33 h 48"/>
                <a:gd name="T26" fmla="*/ 29 w 157"/>
                <a:gd name="T27" fmla="*/ 17 h 48"/>
                <a:gd name="T28" fmla="*/ 150 w 157"/>
                <a:gd name="T29" fmla="*/ 8 h 48"/>
                <a:gd name="T30" fmla="*/ 143 w 157"/>
                <a:gd name="T31" fmla="*/ 6 h 48"/>
                <a:gd name="T32" fmla="*/ 136 w 157"/>
                <a:gd name="T33" fmla="*/ 0 h 48"/>
                <a:gd name="T34" fmla="*/ 129 w 157"/>
                <a:gd name="T35" fmla="*/ 8 h 48"/>
                <a:gd name="T36" fmla="*/ 125 w 157"/>
                <a:gd name="T37" fmla="*/ 14 h 48"/>
                <a:gd name="T38" fmla="*/ 123 w 157"/>
                <a:gd name="T39" fmla="*/ 16 h 48"/>
                <a:gd name="T40" fmla="*/ 123 w 157"/>
                <a:gd name="T41" fmla="*/ 20 h 48"/>
                <a:gd name="T42" fmla="*/ 118 w 157"/>
                <a:gd name="T43" fmla="*/ 22 h 48"/>
                <a:gd name="T44" fmla="*/ 114 w 157"/>
                <a:gd name="T45" fmla="*/ 17 h 48"/>
                <a:gd name="T46" fmla="*/ 114 w 157"/>
                <a:gd name="T47" fmla="*/ 17 h 48"/>
                <a:gd name="T48" fmla="*/ 106 w 157"/>
                <a:gd name="T49" fmla="*/ 28 h 48"/>
                <a:gd name="T50" fmla="*/ 95 w 157"/>
                <a:gd name="T51" fmla="*/ 31 h 48"/>
                <a:gd name="T52" fmla="*/ 90 w 157"/>
                <a:gd name="T53" fmla="*/ 42 h 48"/>
                <a:gd name="T54" fmla="*/ 78 w 157"/>
                <a:gd name="T55" fmla="*/ 39 h 48"/>
                <a:gd name="T56" fmla="*/ 80 w 157"/>
                <a:gd name="T57" fmla="*/ 44 h 48"/>
                <a:gd name="T58" fmla="*/ 87 w 157"/>
                <a:gd name="T59" fmla="*/ 47 h 48"/>
                <a:gd name="T60" fmla="*/ 97 w 157"/>
                <a:gd name="T61" fmla="*/ 46 h 48"/>
                <a:gd name="T62" fmla="*/ 105 w 157"/>
                <a:gd name="T63" fmla="*/ 43 h 48"/>
                <a:gd name="T64" fmla="*/ 113 w 157"/>
                <a:gd name="T65" fmla="*/ 44 h 48"/>
                <a:gd name="T66" fmla="*/ 120 w 157"/>
                <a:gd name="T67" fmla="*/ 39 h 48"/>
                <a:gd name="T68" fmla="*/ 122 w 157"/>
                <a:gd name="T69" fmla="*/ 32 h 48"/>
                <a:gd name="T70" fmla="*/ 127 w 157"/>
                <a:gd name="T71" fmla="*/ 25 h 48"/>
                <a:gd name="T72" fmla="*/ 140 w 157"/>
                <a:gd name="T73" fmla="*/ 19 h 48"/>
                <a:gd name="T74" fmla="*/ 143 w 157"/>
                <a:gd name="T75" fmla="*/ 21 h 48"/>
                <a:gd name="T76" fmla="*/ 148 w 157"/>
                <a:gd name="T77" fmla="*/ 16 h 48"/>
                <a:gd name="T78" fmla="*/ 156 w 157"/>
                <a:gd name="T79" fmla="*/ 13 h 48"/>
                <a:gd name="T80" fmla="*/ 150 w 157"/>
                <a:gd name="T81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7" h="48">
                  <a:moveTo>
                    <a:pt x="29" y="17"/>
                  </a:moveTo>
                  <a:cubicBezTo>
                    <a:pt x="29" y="12"/>
                    <a:pt x="24" y="12"/>
                    <a:pt x="22" y="9"/>
                  </a:cubicBezTo>
                  <a:cubicBezTo>
                    <a:pt x="21" y="5"/>
                    <a:pt x="19" y="7"/>
                    <a:pt x="19" y="5"/>
                  </a:cubicBezTo>
                  <a:cubicBezTo>
                    <a:pt x="18" y="5"/>
                    <a:pt x="18" y="4"/>
                    <a:pt x="18" y="4"/>
                  </a:cubicBezTo>
                  <a:cubicBezTo>
                    <a:pt x="15" y="5"/>
                    <a:pt x="16" y="7"/>
                    <a:pt x="15" y="7"/>
                  </a:cubicBezTo>
                  <a:cubicBezTo>
                    <a:pt x="14" y="7"/>
                    <a:pt x="9" y="8"/>
                    <a:pt x="9" y="6"/>
                  </a:cubicBezTo>
                  <a:cubicBezTo>
                    <a:pt x="9" y="5"/>
                    <a:pt x="8" y="2"/>
                    <a:pt x="5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2" y="5"/>
                    <a:pt x="3" y="10"/>
                    <a:pt x="3" y="13"/>
                  </a:cubicBezTo>
                  <a:cubicBezTo>
                    <a:pt x="3" y="18"/>
                    <a:pt x="10" y="26"/>
                    <a:pt x="11" y="29"/>
                  </a:cubicBezTo>
                  <a:cubicBezTo>
                    <a:pt x="12" y="32"/>
                    <a:pt x="14" y="33"/>
                    <a:pt x="19" y="36"/>
                  </a:cubicBezTo>
                  <a:cubicBezTo>
                    <a:pt x="23" y="40"/>
                    <a:pt x="32" y="45"/>
                    <a:pt x="34" y="44"/>
                  </a:cubicBezTo>
                  <a:cubicBezTo>
                    <a:pt x="36" y="43"/>
                    <a:pt x="31" y="35"/>
                    <a:pt x="29" y="33"/>
                  </a:cubicBezTo>
                  <a:cubicBezTo>
                    <a:pt x="26" y="30"/>
                    <a:pt x="28" y="23"/>
                    <a:pt x="29" y="17"/>
                  </a:cubicBezTo>
                  <a:close/>
                  <a:moveTo>
                    <a:pt x="150" y="8"/>
                  </a:moveTo>
                  <a:cubicBezTo>
                    <a:pt x="148" y="9"/>
                    <a:pt x="143" y="8"/>
                    <a:pt x="143" y="6"/>
                  </a:cubicBezTo>
                  <a:cubicBezTo>
                    <a:pt x="143" y="4"/>
                    <a:pt x="139" y="0"/>
                    <a:pt x="136" y="0"/>
                  </a:cubicBezTo>
                  <a:cubicBezTo>
                    <a:pt x="133" y="0"/>
                    <a:pt x="130" y="6"/>
                    <a:pt x="129" y="8"/>
                  </a:cubicBezTo>
                  <a:cubicBezTo>
                    <a:pt x="129" y="10"/>
                    <a:pt x="125" y="10"/>
                    <a:pt x="125" y="14"/>
                  </a:cubicBezTo>
                  <a:cubicBezTo>
                    <a:pt x="125" y="15"/>
                    <a:pt x="124" y="15"/>
                    <a:pt x="123" y="16"/>
                  </a:cubicBezTo>
                  <a:cubicBezTo>
                    <a:pt x="124" y="19"/>
                    <a:pt x="124" y="21"/>
                    <a:pt x="123" y="20"/>
                  </a:cubicBezTo>
                  <a:cubicBezTo>
                    <a:pt x="121" y="20"/>
                    <a:pt x="121" y="22"/>
                    <a:pt x="118" y="22"/>
                  </a:cubicBezTo>
                  <a:cubicBezTo>
                    <a:pt x="117" y="22"/>
                    <a:pt x="116" y="20"/>
                    <a:pt x="114" y="17"/>
                  </a:cubicBezTo>
                  <a:cubicBezTo>
                    <a:pt x="114" y="17"/>
                    <a:pt x="114" y="17"/>
                    <a:pt x="114" y="17"/>
                  </a:cubicBezTo>
                  <a:cubicBezTo>
                    <a:pt x="112" y="17"/>
                    <a:pt x="107" y="23"/>
                    <a:pt x="106" y="28"/>
                  </a:cubicBezTo>
                  <a:cubicBezTo>
                    <a:pt x="106" y="32"/>
                    <a:pt x="101" y="31"/>
                    <a:pt x="95" y="31"/>
                  </a:cubicBezTo>
                  <a:cubicBezTo>
                    <a:pt x="88" y="32"/>
                    <a:pt x="91" y="39"/>
                    <a:pt x="90" y="42"/>
                  </a:cubicBezTo>
                  <a:cubicBezTo>
                    <a:pt x="88" y="44"/>
                    <a:pt x="81" y="39"/>
                    <a:pt x="78" y="39"/>
                  </a:cubicBezTo>
                  <a:cubicBezTo>
                    <a:pt x="78" y="41"/>
                    <a:pt x="79" y="44"/>
                    <a:pt x="80" y="44"/>
                  </a:cubicBezTo>
                  <a:cubicBezTo>
                    <a:pt x="82" y="44"/>
                    <a:pt x="85" y="48"/>
                    <a:pt x="87" y="47"/>
                  </a:cubicBezTo>
                  <a:cubicBezTo>
                    <a:pt x="89" y="46"/>
                    <a:pt x="94" y="47"/>
                    <a:pt x="97" y="46"/>
                  </a:cubicBezTo>
                  <a:cubicBezTo>
                    <a:pt x="100" y="45"/>
                    <a:pt x="101" y="43"/>
                    <a:pt x="105" y="43"/>
                  </a:cubicBezTo>
                  <a:cubicBezTo>
                    <a:pt x="110" y="43"/>
                    <a:pt x="108" y="47"/>
                    <a:pt x="113" y="44"/>
                  </a:cubicBezTo>
                  <a:cubicBezTo>
                    <a:pt x="118" y="42"/>
                    <a:pt x="121" y="44"/>
                    <a:pt x="120" y="39"/>
                  </a:cubicBezTo>
                  <a:cubicBezTo>
                    <a:pt x="120" y="35"/>
                    <a:pt x="123" y="35"/>
                    <a:pt x="122" y="32"/>
                  </a:cubicBezTo>
                  <a:cubicBezTo>
                    <a:pt x="122" y="29"/>
                    <a:pt x="128" y="31"/>
                    <a:pt x="127" y="25"/>
                  </a:cubicBezTo>
                  <a:cubicBezTo>
                    <a:pt x="127" y="19"/>
                    <a:pt x="136" y="19"/>
                    <a:pt x="140" y="19"/>
                  </a:cubicBezTo>
                  <a:cubicBezTo>
                    <a:pt x="140" y="19"/>
                    <a:pt x="142" y="20"/>
                    <a:pt x="143" y="21"/>
                  </a:cubicBezTo>
                  <a:cubicBezTo>
                    <a:pt x="146" y="19"/>
                    <a:pt x="150" y="18"/>
                    <a:pt x="148" y="16"/>
                  </a:cubicBezTo>
                  <a:cubicBezTo>
                    <a:pt x="146" y="14"/>
                    <a:pt x="155" y="16"/>
                    <a:pt x="156" y="13"/>
                  </a:cubicBezTo>
                  <a:cubicBezTo>
                    <a:pt x="157" y="10"/>
                    <a:pt x="152" y="8"/>
                    <a:pt x="150" y="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6B0758A1-0970-45EE-A9A6-7D476453F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0613" y="5925684"/>
              <a:ext cx="34925" cy="20638"/>
            </a:xfrm>
            <a:custGeom>
              <a:avLst/>
              <a:gdLst>
                <a:gd name="T0" fmla="*/ 4 w 10"/>
                <a:gd name="T1" fmla="*/ 6 h 6"/>
                <a:gd name="T2" fmla="*/ 9 w 10"/>
                <a:gd name="T3" fmla="*/ 4 h 6"/>
                <a:gd name="T4" fmla="*/ 9 w 10"/>
                <a:gd name="T5" fmla="*/ 0 h 6"/>
                <a:gd name="T6" fmla="*/ 5 w 10"/>
                <a:gd name="T7" fmla="*/ 2 h 6"/>
                <a:gd name="T8" fmla="*/ 0 w 10"/>
                <a:gd name="T9" fmla="*/ 1 h 6"/>
                <a:gd name="T10" fmla="*/ 4 w 10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4" y="6"/>
                  </a:moveTo>
                  <a:cubicBezTo>
                    <a:pt x="7" y="6"/>
                    <a:pt x="7" y="4"/>
                    <a:pt x="9" y="4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0"/>
                    <a:pt x="5" y="0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6"/>
                    <a:pt x="4" y="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A801F569-2970-4E1A-A175-DF3F9D7E3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0988" y="4946196"/>
              <a:ext cx="274638" cy="266700"/>
            </a:xfrm>
            <a:custGeom>
              <a:avLst/>
              <a:gdLst>
                <a:gd name="T0" fmla="*/ 66 w 79"/>
                <a:gd name="T1" fmla="*/ 70 h 77"/>
                <a:gd name="T2" fmla="*/ 70 w 79"/>
                <a:gd name="T3" fmla="*/ 67 h 77"/>
                <a:gd name="T4" fmla="*/ 75 w 79"/>
                <a:gd name="T5" fmla="*/ 70 h 77"/>
                <a:gd name="T6" fmla="*/ 79 w 79"/>
                <a:gd name="T7" fmla="*/ 68 h 77"/>
                <a:gd name="T8" fmla="*/ 74 w 79"/>
                <a:gd name="T9" fmla="*/ 62 h 77"/>
                <a:gd name="T10" fmla="*/ 71 w 79"/>
                <a:gd name="T11" fmla="*/ 56 h 77"/>
                <a:gd name="T12" fmla="*/ 72 w 79"/>
                <a:gd name="T13" fmla="*/ 51 h 77"/>
                <a:gd name="T14" fmla="*/ 68 w 79"/>
                <a:gd name="T15" fmla="*/ 46 h 77"/>
                <a:gd name="T16" fmla="*/ 59 w 79"/>
                <a:gd name="T17" fmla="*/ 40 h 77"/>
                <a:gd name="T18" fmla="*/ 55 w 79"/>
                <a:gd name="T19" fmla="*/ 36 h 77"/>
                <a:gd name="T20" fmla="*/ 54 w 79"/>
                <a:gd name="T21" fmla="*/ 28 h 77"/>
                <a:gd name="T22" fmla="*/ 58 w 79"/>
                <a:gd name="T23" fmla="*/ 22 h 77"/>
                <a:gd name="T24" fmla="*/ 59 w 79"/>
                <a:gd name="T25" fmla="*/ 17 h 77"/>
                <a:gd name="T26" fmla="*/ 55 w 79"/>
                <a:gd name="T27" fmla="*/ 14 h 77"/>
                <a:gd name="T28" fmla="*/ 51 w 79"/>
                <a:gd name="T29" fmla="*/ 10 h 77"/>
                <a:gd name="T30" fmla="*/ 48 w 79"/>
                <a:gd name="T31" fmla="*/ 3 h 77"/>
                <a:gd name="T32" fmla="*/ 40 w 79"/>
                <a:gd name="T33" fmla="*/ 2 h 77"/>
                <a:gd name="T34" fmla="*/ 32 w 79"/>
                <a:gd name="T35" fmla="*/ 1 h 77"/>
                <a:gd name="T36" fmla="*/ 29 w 79"/>
                <a:gd name="T37" fmla="*/ 3 h 77"/>
                <a:gd name="T38" fmla="*/ 29 w 79"/>
                <a:gd name="T39" fmla="*/ 3 h 77"/>
                <a:gd name="T40" fmla="*/ 24 w 79"/>
                <a:gd name="T41" fmla="*/ 7 h 77"/>
                <a:gd name="T42" fmla="*/ 19 w 79"/>
                <a:gd name="T43" fmla="*/ 11 h 77"/>
                <a:gd name="T44" fmla="*/ 20 w 79"/>
                <a:gd name="T45" fmla="*/ 17 h 77"/>
                <a:gd name="T46" fmla="*/ 19 w 79"/>
                <a:gd name="T47" fmla="*/ 24 h 77"/>
                <a:gd name="T48" fmla="*/ 17 w 79"/>
                <a:gd name="T49" fmla="*/ 28 h 77"/>
                <a:gd name="T50" fmla="*/ 0 w 79"/>
                <a:gd name="T51" fmla="*/ 38 h 77"/>
                <a:gd name="T52" fmla="*/ 1 w 79"/>
                <a:gd name="T53" fmla="*/ 42 h 77"/>
                <a:gd name="T54" fmla="*/ 2 w 79"/>
                <a:gd name="T55" fmla="*/ 49 h 77"/>
                <a:gd name="T56" fmla="*/ 9 w 79"/>
                <a:gd name="T57" fmla="*/ 49 h 77"/>
                <a:gd name="T58" fmla="*/ 25 w 79"/>
                <a:gd name="T59" fmla="*/ 59 h 77"/>
                <a:gd name="T60" fmla="*/ 44 w 79"/>
                <a:gd name="T61" fmla="*/ 73 h 77"/>
                <a:gd name="T62" fmla="*/ 53 w 79"/>
                <a:gd name="T63" fmla="*/ 76 h 77"/>
                <a:gd name="T64" fmla="*/ 63 w 79"/>
                <a:gd name="T65" fmla="*/ 77 h 77"/>
                <a:gd name="T66" fmla="*/ 66 w 79"/>
                <a:gd name="T67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" h="77">
                  <a:moveTo>
                    <a:pt x="66" y="70"/>
                  </a:moveTo>
                  <a:cubicBezTo>
                    <a:pt x="67" y="69"/>
                    <a:pt x="67" y="67"/>
                    <a:pt x="70" y="67"/>
                  </a:cubicBezTo>
                  <a:cubicBezTo>
                    <a:pt x="72" y="67"/>
                    <a:pt x="73" y="68"/>
                    <a:pt x="75" y="70"/>
                  </a:cubicBezTo>
                  <a:cubicBezTo>
                    <a:pt x="76" y="69"/>
                    <a:pt x="77" y="69"/>
                    <a:pt x="79" y="68"/>
                  </a:cubicBezTo>
                  <a:cubicBezTo>
                    <a:pt x="76" y="66"/>
                    <a:pt x="74" y="63"/>
                    <a:pt x="74" y="62"/>
                  </a:cubicBezTo>
                  <a:cubicBezTo>
                    <a:pt x="74" y="59"/>
                    <a:pt x="72" y="58"/>
                    <a:pt x="71" y="56"/>
                  </a:cubicBezTo>
                  <a:cubicBezTo>
                    <a:pt x="71" y="55"/>
                    <a:pt x="73" y="52"/>
                    <a:pt x="72" y="51"/>
                  </a:cubicBezTo>
                  <a:cubicBezTo>
                    <a:pt x="71" y="50"/>
                    <a:pt x="70" y="47"/>
                    <a:pt x="68" y="46"/>
                  </a:cubicBezTo>
                  <a:cubicBezTo>
                    <a:pt x="66" y="46"/>
                    <a:pt x="59" y="42"/>
                    <a:pt x="59" y="40"/>
                  </a:cubicBezTo>
                  <a:cubicBezTo>
                    <a:pt x="59" y="38"/>
                    <a:pt x="57" y="36"/>
                    <a:pt x="55" y="36"/>
                  </a:cubicBezTo>
                  <a:cubicBezTo>
                    <a:pt x="54" y="35"/>
                    <a:pt x="53" y="29"/>
                    <a:pt x="54" y="28"/>
                  </a:cubicBezTo>
                  <a:cubicBezTo>
                    <a:pt x="56" y="28"/>
                    <a:pt x="56" y="22"/>
                    <a:pt x="58" y="22"/>
                  </a:cubicBezTo>
                  <a:cubicBezTo>
                    <a:pt x="59" y="22"/>
                    <a:pt x="58" y="19"/>
                    <a:pt x="59" y="17"/>
                  </a:cubicBezTo>
                  <a:cubicBezTo>
                    <a:pt x="59" y="15"/>
                    <a:pt x="57" y="14"/>
                    <a:pt x="55" y="14"/>
                  </a:cubicBezTo>
                  <a:cubicBezTo>
                    <a:pt x="54" y="14"/>
                    <a:pt x="51" y="12"/>
                    <a:pt x="51" y="10"/>
                  </a:cubicBezTo>
                  <a:cubicBezTo>
                    <a:pt x="51" y="8"/>
                    <a:pt x="48" y="4"/>
                    <a:pt x="48" y="3"/>
                  </a:cubicBezTo>
                  <a:cubicBezTo>
                    <a:pt x="48" y="8"/>
                    <a:pt x="41" y="1"/>
                    <a:pt x="40" y="2"/>
                  </a:cubicBezTo>
                  <a:cubicBezTo>
                    <a:pt x="38" y="3"/>
                    <a:pt x="36" y="0"/>
                    <a:pt x="32" y="1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0" y="8"/>
                    <a:pt x="19" y="11"/>
                  </a:cubicBezTo>
                  <a:cubicBezTo>
                    <a:pt x="18" y="13"/>
                    <a:pt x="21" y="16"/>
                    <a:pt x="20" y="17"/>
                  </a:cubicBezTo>
                  <a:cubicBezTo>
                    <a:pt x="19" y="19"/>
                    <a:pt x="19" y="22"/>
                    <a:pt x="19" y="24"/>
                  </a:cubicBezTo>
                  <a:cubicBezTo>
                    <a:pt x="19" y="25"/>
                    <a:pt x="17" y="28"/>
                    <a:pt x="17" y="28"/>
                  </a:cubicBezTo>
                  <a:cubicBezTo>
                    <a:pt x="17" y="28"/>
                    <a:pt x="8" y="34"/>
                    <a:pt x="0" y="38"/>
                  </a:cubicBezTo>
                  <a:cubicBezTo>
                    <a:pt x="0" y="39"/>
                    <a:pt x="0" y="40"/>
                    <a:pt x="1" y="42"/>
                  </a:cubicBezTo>
                  <a:cubicBezTo>
                    <a:pt x="1" y="43"/>
                    <a:pt x="2" y="47"/>
                    <a:pt x="2" y="49"/>
                  </a:cubicBezTo>
                  <a:cubicBezTo>
                    <a:pt x="6" y="49"/>
                    <a:pt x="6" y="49"/>
                    <a:pt x="9" y="49"/>
                  </a:cubicBezTo>
                  <a:cubicBezTo>
                    <a:pt x="12" y="50"/>
                    <a:pt x="22" y="57"/>
                    <a:pt x="25" y="59"/>
                  </a:cubicBezTo>
                  <a:cubicBezTo>
                    <a:pt x="27" y="60"/>
                    <a:pt x="41" y="70"/>
                    <a:pt x="44" y="73"/>
                  </a:cubicBezTo>
                  <a:cubicBezTo>
                    <a:pt x="47" y="75"/>
                    <a:pt x="52" y="76"/>
                    <a:pt x="53" y="76"/>
                  </a:cubicBezTo>
                  <a:cubicBezTo>
                    <a:pt x="55" y="76"/>
                    <a:pt x="59" y="77"/>
                    <a:pt x="63" y="77"/>
                  </a:cubicBezTo>
                  <a:cubicBezTo>
                    <a:pt x="64" y="74"/>
                    <a:pt x="65" y="71"/>
                    <a:pt x="66" y="7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59CD665E-D2DF-4354-AA43-AC8B45076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0063" y="5177971"/>
              <a:ext cx="52388" cy="49213"/>
            </a:xfrm>
            <a:custGeom>
              <a:avLst/>
              <a:gdLst>
                <a:gd name="T0" fmla="*/ 5 w 15"/>
                <a:gd name="T1" fmla="*/ 11 h 14"/>
                <a:gd name="T2" fmla="*/ 9 w 15"/>
                <a:gd name="T3" fmla="*/ 14 h 14"/>
                <a:gd name="T4" fmla="*/ 15 w 15"/>
                <a:gd name="T5" fmla="*/ 14 h 14"/>
                <a:gd name="T6" fmla="*/ 11 w 15"/>
                <a:gd name="T7" fmla="*/ 4 h 14"/>
                <a:gd name="T8" fmla="*/ 12 w 15"/>
                <a:gd name="T9" fmla="*/ 3 h 14"/>
                <a:gd name="T10" fmla="*/ 7 w 15"/>
                <a:gd name="T11" fmla="*/ 0 h 14"/>
                <a:gd name="T12" fmla="*/ 3 w 15"/>
                <a:gd name="T13" fmla="*/ 3 h 14"/>
                <a:gd name="T14" fmla="*/ 0 w 15"/>
                <a:gd name="T15" fmla="*/ 10 h 14"/>
                <a:gd name="T16" fmla="*/ 5 w 15"/>
                <a:gd name="T17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5" y="11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1"/>
                    <a:pt x="11" y="6"/>
                    <a:pt x="11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0" y="1"/>
                    <a:pt x="9" y="0"/>
                    <a:pt x="7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1" y="7"/>
                    <a:pt x="0" y="10"/>
                  </a:cubicBezTo>
                  <a:cubicBezTo>
                    <a:pt x="2" y="10"/>
                    <a:pt x="5" y="11"/>
                    <a:pt x="5" y="1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BE850FA9-458F-4F5E-9732-2711CB3CA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52900" y="4473121"/>
              <a:ext cx="409575" cy="344488"/>
            </a:xfrm>
            <a:custGeom>
              <a:avLst/>
              <a:gdLst>
                <a:gd name="T0" fmla="*/ 103 w 118"/>
                <a:gd name="T1" fmla="*/ 23 h 99"/>
                <a:gd name="T2" fmla="*/ 99 w 118"/>
                <a:gd name="T3" fmla="*/ 21 h 99"/>
                <a:gd name="T4" fmla="*/ 94 w 118"/>
                <a:gd name="T5" fmla="*/ 19 h 99"/>
                <a:gd name="T6" fmla="*/ 86 w 118"/>
                <a:gd name="T7" fmla="*/ 17 h 99"/>
                <a:gd name="T8" fmla="*/ 81 w 118"/>
                <a:gd name="T9" fmla="*/ 15 h 99"/>
                <a:gd name="T10" fmla="*/ 79 w 118"/>
                <a:gd name="T11" fmla="*/ 11 h 99"/>
                <a:gd name="T12" fmla="*/ 76 w 118"/>
                <a:gd name="T13" fmla="*/ 13 h 99"/>
                <a:gd name="T14" fmla="*/ 73 w 118"/>
                <a:gd name="T15" fmla="*/ 10 h 99"/>
                <a:gd name="T16" fmla="*/ 68 w 118"/>
                <a:gd name="T17" fmla="*/ 7 h 99"/>
                <a:gd name="T18" fmla="*/ 64 w 118"/>
                <a:gd name="T19" fmla="*/ 4 h 99"/>
                <a:gd name="T20" fmla="*/ 61 w 118"/>
                <a:gd name="T21" fmla="*/ 1 h 99"/>
                <a:gd name="T22" fmla="*/ 60 w 118"/>
                <a:gd name="T23" fmla="*/ 0 h 99"/>
                <a:gd name="T24" fmla="*/ 58 w 118"/>
                <a:gd name="T25" fmla="*/ 0 h 99"/>
                <a:gd name="T26" fmla="*/ 54 w 118"/>
                <a:gd name="T27" fmla="*/ 7 h 99"/>
                <a:gd name="T28" fmla="*/ 45 w 118"/>
                <a:gd name="T29" fmla="*/ 13 h 99"/>
                <a:gd name="T30" fmla="*/ 40 w 118"/>
                <a:gd name="T31" fmla="*/ 19 h 99"/>
                <a:gd name="T32" fmla="*/ 30 w 118"/>
                <a:gd name="T33" fmla="*/ 15 h 99"/>
                <a:gd name="T34" fmla="*/ 25 w 118"/>
                <a:gd name="T35" fmla="*/ 18 h 99"/>
                <a:gd name="T36" fmla="*/ 26 w 118"/>
                <a:gd name="T37" fmla="*/ 27 h 99"/>
                <a:gd name="T38" fmla="*/ 19 w 118"/>
                <a:gd name="T39" fmla="*/ 27 h 99"/>
                <a:gd name="T40" fmla="*/ 14 w 118"/>
                <a:gd name="T41" fmla="*/ 24 h 99"/>
                <a:gd name="T42" fmla="*/ 7 w 118"/>
                <a:gd name="T43" fmla="*/ 25 h 99"/>
                <a:gd name="T44" fmla="*/ 2 w 118"/>
                <a:gd name="T45" fmla="*/ 29 h 99"/>
                <a:gd name="T46" fmla="*/ 3 w 118"/>
                <a:gd name="T47" fmla="*/ 34 h 99"/>
                <a:gd name="T48" fmla="*/ 13 w 118"/>
                <a:gd name="T49" fmla="*/ 37 h 99"/>
                <a:gd name="T50" fmla="*/ 20 w 118"/>
                <a:gd name="T51" fmla="*/ 39 h 99"/>
                <a:gd name="T52" fmla="*/ 23 w 118"/>
                <a:gd name="T53" fmla="*/ 43 h 99"/>
                <a:gd name="T54" fmla="*/ 29 w 118"/>
                <a:gd name="T55" fmla="*/ 50 h 99"/>
                <a:gd name="T56" fmla="*/ 31 w 118"/>
                <a:gd name="T57" fmla="*/ 56 h 99"/>
                <a:gd name="T58" fmla="*/ 30 w 118"/>
                <a:gd name="T59" fmla="*/ 66 h 99"/>
                <a:gd name="T60" fmla="*/ 26 w 118"/>
                <a:gd name="T61" fmla="*/ 80 h 99"/>
                <a:gd name="T62" fmla="*/ 26 w 118"/>
                <a:gd name="T63" fmla="*/ 80 h 99"/>
                <a:gd name="T64" fmla="*/ 30 w 118"/>
                <a:gd name="T65" fmla="*/ 82 h 99"/>
                <a:gd name="T66" fmla="*/ 38 w 118"/>
                <a:gd name="T67" fmla="*/ 86 h 99"/>
                <a:gd name="T68" fmla="*/ 45 w 118"/>
                <a:gd name="T69" fmla="*/ 86 h 99"/>
                <a:gd name="T70" fmla="*/ 48 w 118"/>
                <a:gd name="T71" fmla="*/ 86 h 99"/>
                <a:gd name="T72" fmla="*/ 58 w 118"/>
                <a:gd name="T73" fmla="*/ 89 h 99"/>
                <a:gd name="T74" fmla="*/ 66 w 118"/>
                <a:gd name="T75" fmla="*/ 89 h 99"/>
                <a:gd name="T76" fmla="*/ 66 w 118"/>
                <a:gd name="T77" fmla="*/ 87 h 99"/>
                <a:gd name="T78" fmla="*/ 72 w 118"/>
                <a:gd name="T79" fmla="*/ 79 h 99"/>
                <a:gd name="T80" fmla="*/ 87 w 118"/>
                <a:gd name="T81" fmla="*/ 82 h 99"/>
                <a:gd name="T82" fmla="*/ 96 w 118"/>
                <a:gd name="T83" fmla="*/ 79 h 99"/>
                <a:gd name="T84" fmla="*/ 101 w 118"/>
                <a:gd name="T85" fmla="*/ 76 h 99"/>
                <a:gd name="T86" fmla="*/ 102 w 118"/>
                <a:gd name="T87" fmla="*/ 73 h 99"/>
                <a:gd name="T88" fmla="*/ 99 w 118"/>
                <a:gd name="T89" fmla="*/ 72 h 99"/>
                <a:gd name="T90" fmla="*/ 97 w 118"/>
                <a:gd name="T91" fmla="*/ 68 h 99"/>
                <a:gd name="T92" fmla="*/ 94 w 118"/>
                <a:gd name="T93" fmla="*/ 64 h 99"/>
                <a:gd name="T94" fmla="*/ 96 w 118"/>
                <a:gd name="T95" fmla="*/ 62 h 99"/>
                <a:gd name="T96" fmla="*/ 98 w 118"/>
                <a:gd name="T97" fmla="*/ 59 h 99"/>
                <a:gd name="T98" fmla="*/ 97 w 118"/>
                <a:gd name="T99" fmla="*/ 55 h 99"/>
                <a:gd name="T100" fmla="*/ 95 w 118"/>
                <a:gd name="T101" fmla="*/ 51 h 99"/>
                <a:gd name="T102" fmla="*/ 92 w 118"/>
                <a:gd name="T103" fmla="*/ 50 h 99"/>
                <a:gd name="T104" fmla="*/ 91 w 118"/>
                <a:gd name="T105" fmla="*/ 48 h 99"/>
                <a:gd name="T106" fmla="*/ 96 w 118"/>
                <a:gd name="T107" fmla="*/ 41 h 99"/>
                <a:gd name="T108" fmla="*/ 100 w 118"/>
                <a:gd name="T109" fmla="*/ 38 h 99"/>
                <a:gd name="T110" fmla="*/ 102 w 118"/>
                <a:gd name="T111" fmla="*/ 32 h 99"/>
                <a:gd name="T112" fmla="*/ 105 w 118"/>
                <a:gd name="T113" fmla="*/ 25 h 99"/>
                <a:gd name="T114" fmla="*/ 103 w 118"/>
                <a:gd name="T115" fmla="*/ 23 h 99"/>
                <a:gd name="T116" fmla="*/ 116 w 118"/>
                <a:gd name="T117" fmla="*/ 83 h 99"/>
                <a:gd name="T118" fmla="*/ 111 w 118"/>
                <a:gd name="T119" fmla="*/ 87 h 99"/>
                <a:gd name="T120" fmla="*/ 114 w 118"/>
                <a:gd name="T121" fmla="*/ 98 h 99"/>
                <a:gd name="T122" fmla="*/ 116 w 118"/>
                <a:gd name="T123" fmla="*/ 8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8" h="99">
                  <a:moveTo>
                    <a:pt x="103" y="23"/>
                  </a:moveTo>
                  <a:cubicBezTo>
                    <a:pt x="102" y="23"/>
                    <a:pt x="101" y="21"/>
                    <a:pt x="99" y="21"/>
                  </a:cubicBezTo>
                  <a:cubicBezTo>
                    <a:pt x="97" y="21"/>
                    <a:pt x="95" y="20"/>
                    <a:pt x="94" y="19"/>
                  </a:cubicBezTo>
                  <a:cubicBezTo>
                    <a:pt x="93" y="17"/>
                    <a:pt x="87" y="17"/>
                    <a:pt x="86" y="17"/>
                  </a:cubicBezTo>
                  <a:cubicBezTo>
                    <a:pt x="84" y="18"/>
                    <a:pt x="83" y="14"/>
                    <a:pt x="81" y="15"/>
                  </a:cubicBezTo>
                  <a:cubicBezTo>
                    <a:pt x="80" y="15"/>
                    <a:pt x="79" y="12"/>
                    <a:pt x="79" y="11"/>
                  </a:cubicBezTo>
                  <a:cubicBezTo>
                    <a:pt x="79" y="9"/>
                    <a:pt x="77" y="12"/>
                    <a:pt x="76" y="13"/>
                  </a:cubicBezTo>
                  <a:cubicBezTo>
                    <a:pt x="74" y="13"/>
                    <a:pt x="73" y="11"/>
                    <a:pt x="73" y="10"/>
                  </a:cubicBezTo>
                  <a:cubicBezTo>
                    <a:pt x="73" y="9"/>
                    <a:pt x="70" y="8"/>
                    <a:pt x="68" y="7"/>
                  </a:cubicBezTo>
                  <a:cubicBezTo>
                    <a:pt x="67" y="6"/>
                    <a:pt x="65" y="3"/>
                    <a:pt x="64" y="4"/>
                  </a:cubicBezTo>
                  <a:cubicBezTo>
                    <a:pt x="63" y="6"/>
                    <a:pt x="61" y="3"/>
                    <a:pt x="61" y="1"/>
                  </a:cubicBezTo>
                  <a:cubicBezTo>
                    <a:pt x="61" y="1"/>
                    <a:pt x="61" y="1"/>
                    <a:pt x="60" y="0"/>
                  </a:cubicBezTo>
                  <a:cubicBezTo>
                    <a:pt x="60" y="0"/>
                    <a:pt x="59" y="0"/>
                    <a:pt x="58" y="0"/>
                  </a:cubicBezTo>
                  <a:cubicBezTo>
                    <a:pt x="56" y="0"/>
                    <a:pt x="53" y="3"/>
                    <a:pt x="54" y="7"/>
                  </a:cubicBezTo>
                  <a:cubicBezTo>
                    <a:pt x="54" y="12"/>
                    <a:pt x="50" y="13"/>
                    <a:pt x="45" y="13"/>
                  </a:cubicBezTo>
                  <a:cubicBezTo>
                    <a:pt x="40" y="13"/>
                    <a:pt x="42" y="17"/>
                    <a:pt x="40" y="19"/>
                  </a:cubicBezTo>
                  <a:cubicBezTo>
                    <a:pt x="38" y="20"/>
                    <a:pt x="31" y="18"/>
                    <a:pt x="30" y="15"/>
                  </a:cubicBezTo>
                  <a:cubicBezTo>
                    <a:pt x="29" y="13"/>
                    <a:pt x="23" y="15"/>
                    <a:pt x="25" y="18"/>
                  </a:cubicBezTo>
                  <a:cubicBezTo>
                    <a:pt x="28" y="21"/>
                    <a:pt x="28" y="26"/>
                    <a:pt x="26" y="27"/>
                  </a:cubicBezTo>
                  <a:cubicBezTo>
                    <a:pt x="25" y="28"/>
                    <a:pt x="21" y="25"/>
                    <a:pt x="19" y="27"/>
                  </a:cubicBezTo>
                  <a:cubicBezTo>
                    <a:pt x="17" y="28"/>
                    <a:pt x="17" y="25"/>
                    <a:pt x="14" y="24"/>
                  </a:cubicBezTo>
                  <a:cubicBezTo>
                    <a:pt x="12" y="23"/>
                    <a:pt x="11" y="25"/>
                    <a:pt x="7" y="25"/>
                  </a:cubicBezTo>
                  <a:cubicBezTo>
                    <a:pt x="2" y="25"/>
                    <a:pt x="0" y="27"/>
                    <a:pt x="2" y="29"/>
                  </a:cubicBezTo>
                  <a:cubicBezTo>
                    <a:pt x="3" y="31"/>
                    <a:pt x="1" y="32"/>
                    <a:pt x="3" y="34"/>
                  </a:cubicBezTo>
                  <a:cubicBezTo>
                    <a:pt x="4" y="35"/>
                    <a:pt x="9" y="35"/>
                    <a:pt x="13" y="37"/>
                  </a:cubicBezTo>
                  <a:cubicBezTo>
                    <a:pt x="17" y="39"/>
                    <a:pt x="18" y="38"/>
                    <a:pt x="20" y="39"/>
                  </a:cubicBezTo>
                  <a:cubicBezTo>
                    <a:pt x="22" y="41"/>
                    <a:pt x="23" y="40"/>
                    <a:pt x="23" y="43"/>
                  </a:cubicBezTo>
                  <a:cubicBezTo>
                    <a:pt x="23" y="46"/>
                    <a:pt x="25" y="49"/>
                    <a:pt x="29" y="50"/>
                  </a:cubicBezTo>
                  <a:cubicBezTo>
                    <a:pt x="33" y="51"/>
                    <a:pt x="30" y="53"/>
                    <a:pt x="31" y="56"/>
                  </a:cubicBezTo>
                  <a:cubicBezTo>
                    <a:pt x="33" y="58"/>
                    <a:pt x="30" y="62"/>
                    <a:pt x="30" y="66"/>
                  </a:cubicBezTo>
                  <a:cubicBezTo>
                    <a:pt x="31" y="69"/>
                    <a:pt x="28" y="79"/>
                    <a:pt x="26" y="80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8" y="81"/>
                    <a:pt x="30" y="82"/>
                    <a:pt x="30" y="82"/>
                  </a:cubicBezTo>
                  <a:cubicBezTo>
                    <a:pt x="32" y="84"/>
                    <a:pt x="36" y="85"/>
                    <a:pt x="38" y="86"/>
                  </a:cubicBezTo>
                  <a:cubicBezTo>
                    <a:pt x="41" y="88"/>
                    <a:pt x="45" y="87"/>
                    <a:pt x="45" y="86"/>
                  </a:cubicBezTo>
                  <a:cubicBezTo>
                    <a:pt x="45" y="84"/>
                    <a:pt x="47" y="85"/>
                    <a:pt x="48" y="86"/>
                  </a:cubicBezTo>
                  <a:cubicBezTo>
                    <a:pt x="50" y="88"/>
                    <a:pt x="55" y="88"/>
                    <a:pt x="58" y="89"/>
                  </a:cubicBezTo>
                  <a:cubicBezTo>
                    <a:pt x="60" y="89"/>
                    <a:pt x="63" y="89"/>
                    <a:pt x="66" y="89"/>
                  </a:cubicBezTo>
                  <a:cubicBezTo>
                    <a:pt x="66" y="88"/>
                    <a:pt x="66" y="88"/>
                    <a:pt x="66" y="87"/>
                  </a:cubicBezTo>
                  <a:cubicBezTo>
                    <a:pt x="64" y="82"/>
                    <a:pt x="68" y="80"/>
                    <a:pt x="72" y="79"/>
                  </a:cubicBezTo>
                  <a:cubicBezTo>
                    <a:pt x="76" y="78"/>
                    <a:pt x="85" y="81"/>
                    <a:pt x="87" y="82"/>
                  </a:cubicBezTo>
                  <a:cubicBezTo>
                    <a:pt x="89" y="84"/>
                    <a:pt x="92" y="83"/>
                    <a:pt x="96" y="79"/>
                  </a:cubicBezTo>
                  <a:cubicBezTo>
                    <a:pt x="98" y="77"/>
                    <a:pt x="100" y="76"/>
                    <a:pt x="101" y="76"/>
                  </a:cubicBezTo>
                  <a:cubicBezTo>
                    <a:pt x="102" y="75"/>
                    <a:pt x="102" y="74"/>
                    <a:pt x="102" y="73"/>
                  </a:cubicBezTo>
                  <a:cubicBezTo>
                    <a:pt x="103" y="72"/>
                    <a:pt x="100" y="72"/>
                    <a:pt x="99" y="72"/>
                  </a:cubicBezTo>
                  <a:cubicBezTo>
                    <a:pt x="97" y="72"/>
                    <a:pt x="96" y="70"/>
                    <a:pt x="97" y="68"/>
                  </a:cubicBezTo>
                  <a:cubicBezTo>
                    <a:pt x="98" y="66"/>
                    <a:pt x="96" y="66"/>
                    <a:pt x="94" y="64"/>
                  </a:cubicBezTo>
                  <a:cubicBezTo>
                    <a:pt x="93" y="62"/>
                    <a:pt x="95" y="62"/>
                    <a:pt x="96" y="62"/>
                  </a:cubicBezTo>
                  <a:cubicBezTo>
                    <a:pt x="97" y="61"/>
                    <a:pt x="99" y="59"/>
                    <a:pt x="98" y="59"/>
                  </a:cubicBezTo>
                  <a:cubicBezTo>
                    <a:pt x="97" y="58"/>
                    <a:pt x="96" y="57"/>
                    <a:pt x="97" y="55"/>
                  </a:cubicBezTo>
                  <a:cubicBezTo>
                    <a:pt x="98" y="53"/>
                    <a:pt x="95" y="52"/>
                    <a:pt x="95" y="51"/>
                  </a:cubicBezTo>
                  <a:cubicBezTo>
                    <a:pt x="95" y="49"/>
                    <a:pt x="93" y="48"/>
                    <a:pt x="92" y="50"/>
                  </a:cubicBezTo>
                  <a:cubicBezTo>
                    <a:pt x="90" y="52"/>
                    <a:pt x="90" y="51"/>
                    <a:pt x="91" y="48"/>
                  </a:cubicBezTo>
                  <a:cubicBezTo>
                    <a:pt x="92" y="45"/>
                    <a:pt x="96" y="43"/>
                    <a:pt x="96" y="41"/>
                  </a:cubicBezTo>
                  <a:cubicBezTo>
                    <a:pt x="96" y="40"/>
                    <a:pt x="98" y="38"/>
                    <a:pt x="100" y="38"/>
                  </a:cubicBezTo>
                  <a:cubicBezTo>
                    <a:pt x="102" y="38"/>
                    <a:pt x="101" y="34"/>
                    <a:pt x="102" y="32"/>
                  </a:cubicBezTo>
                  <a:cubicBezTo>
                    <a:pt x="102" y="30"/>
                    <a:pt x="103" y="27"/>
                    <a:pt x="105" y="25"/>
                  </a:cubicBezTo>
                  <a:cubicBezTo>
                    <a:pt x="107" y="23"/>
                    <a:pt x="104" y="22"/>
                    <a:pt x="103" y="23"/>
                  </a:cubicBezTo>
                  <a:close/>
                  <a:moveTo>
                    <a:pt x="116" y="83"/>
                  </a:moveTo>
                  <a:cubicBezTo>
                    <a:pt x="115" y="83"/>
                    <a:pt x="114" y="85"/>
                    <a:pt x="111" y="87"/>
                  </a:cubicBezTo>
                  <a:cubicBezTo>
                    <a:pt x="108" y="89"/>
                    <a:pt x="111" y="99"/>
                    <a:pt x="114" y="98"/>
                  </a:cubicBezTo>
                  <a:cubicBezTo>
                    <a:pt x="118" y="98"/>
                    <a:pt x="117" y="83"/>
                    <a:pt x="116" y="8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04225A62-892D-49AA-84AD-E7901745B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5775" y="5647871"/>
              <a:ext cx="65088" cy="33338"/>
            </a:xfrm>
            <a:custGeom>
              <a:avLst/>
              <a:gdLst>
                <a:gd name="T0" fmla="*/ 19 w 19"/>
                <a:gd name="T1" fmla="*/ 4 h 10"/>
                <a:gd name="T2" fmla="*/ 10 w 19"/>
                <a:gd name="T3" fmla="*/ 2 h 10"/>
                <a:gd name="T4" fmla="*/ 6 w 19"/>
                <a:gd name="T5" fmla="*/ 0 h 10"/>
                <a:gd name="T6" fmla="*/ 6 w 19"/>
                <a:gd name="T7" fmla="*/ 0 h 10"/>
                <a:gd name="T8" fmla="*/ 0 w 19"/>
                <a:gd name="T9" fmla="*/ 5 h 10"/>
                <a:gd name="T10" fmla="*/ 16 w 19"/>
                <a:gd name="T11" fmla="*/ 10 h 10"/>
                <a:gd name="T12" fmla="*/ 19 w 19"/>
                <a:gd name="T13" fmla="*/ 9 h 10"/>
                <a:gd name="T14" fmla="*/ 19 w 19"/>
                <a:gd name="T15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0">
                  <a:moveTo>
                    <a:pt x="19" y="4"/>
                  </a:moveTo>
                  <a:cubicBezTo>
                    <a:pt x="17" y="2"/>
                    <a:pt x="14" y="4"/>
                    <a:pt x="10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2"/>
                    <a:pt x="0" y="5"/>
                  </a:cubicBezTo>
                  <a:cubicBezTo>
                    <a:pt x="3" y="7"/>
                    <a:pt x="13" y="10"/>
                    <a:pt x="16" y="10"/>
                  </a:cubicBezTo>
                  <a:cubicBezTo>
                    <a:pt x="17" y="10"/>
                    <a:pt x="18" y="9"/>
                    <a:pt x="19" y="9"/>
                  </a:cubicBezTo>
                  <a:cubicBezTo>
                    <a:pt x="19" y="6"/>
                    <a:pt x="19" y="4"/>
                    <a:pt x="19" y="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C22561B-1ECB-44A0-9803-EF0CC6D69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6413" y="5595484"/>
              <a:ext cx="173038" cy="93663"/>
            </a:xfrm>
            <a:custGeom>
              <a:avLst/>
              <a:gdLst>
                <a:gd name="T0" fmla="*/ 21 w 50"/>
                <a:gd name="T1" fmla="*/ 24 h 27"/>
                <a:gd name="T2" fmla="*/ 24 w 50"/>
                <a:gd name="T3" fmla="*/ 19 h 27"/>
                <a:gd name="T4" fmla="*/ 32 w 50"/>
                <a:gd name="T5" fmla="*/ 15 h 27"/>
                <a:gd name="T6" fmla="*/ 40 w 50"/>
                <a:gd name="T7" fmla="*/ 14 h 27"/>
                <a:gd name="T8" fmla="*/ 50 w 50"/>
                <a:gd name="T9" fmla="*/ 10 h 27"/>
                <a:gd name="T10" fmla="*/ 41 w 50"/>
                <a:gd name="T11" fmla="*/ 3 h 27"/>
                <a:gd name="T12" fmla="*/ 23 w 50"/>
                <a:gd name="T13" fmla="*/ 3 h 27"/>
                <a:gd name="T14" fmla="*/ 8 w 50"/>
                <a:gd name="T15" fmla="*/ 4 h 27"/>
                <a:gd name="T16" fmla="*/ 8 w 50"/>
                <a:gd name="T17" fmla="*/ 4 h 27"/>
                <a:gd name="T18" fmla="*/ 4 w 50"/>
                <a:gd name="T19" fmla="*/ 9 h 27"/>
                <a:gd name="T20" fmla="*/ 0 w 50"/>
                <a:gd name="T21" fmla="*/ 15 h 27"/>
                <a:gd name="T22" fmla="*/ 4 w 50"/>
                <a:gd name="T23" fmla="*/ 17 h 27"/>
                <a:gd name="T24" fmla="*/ 13 w 50"/>
                <a:gd name="T25" fmla="*/ 19 h 27"/>
                <a:gd name="T26" fmla="*/ 13 w 50"/>
                <a:gd name="T27" fmla="*/ 24 h 27"/>
                <a:gd name="T28" fmla="*/ 15 w 50"/>
                <a:gd name="T29" fmla="*/ 24 h 27"/>
                <a:gd name="T30" fmla="*/ 16 w 50"/>
                <a:gd name="T31" fmla="*/ 27 h 27"/>
                <a:gd name="T32" fmla="*/ 19 w 50"/>
                <a:gd name="T33" fmla="*/ 26 h 27"/>
                <a:gd name="T34" fmla="*/ 21 w 50"/>
                <a:gd name="T35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27">
                  <a:moveTo>
                    <a:pt x="21" y="24"/>
                  </a:moveTo>
                  <a:cubicBezTo>
                    <a:pt x="21" y="23"/>
                    <a:pt x="19" y="19"/>
                    <a:pt x="24" y="19"/>
                  </a:cubicBezTo>
                  <a:cubicBezTo>
                    <a:pt x="28" y="19"/>
                    <a:pt x="32" y="18"/>
                    <a:pt x="32" y="15"/>
                  </a:cubicBezTo>
                  <a:cubicBezTo>
                    <a:pt x="33" y="12"/>
                    <a:pt x="39" y="14"/>
                    <a:pt x="40" y="14"/>
                  </a:cubicBezTo>
                  <a:cubicBezTo>
                    <a:pt x="41" y="13"/>
                    <a:pt x="46" y="10"/>
                    <a:pt x="50" y="10"/>
                  </a:cubicBezTo>
                  <a:cubicBezTo>
                    <a:pt x="50" y="6"/>
                    <a:pt x="44" y="7"/>
                    <a:pt x="41" y="3"/>
                  </a:cubicBezTo>
                  <a:cubicBezTo>
                    <a:pt x="37" y="0"/>
                    <a:pt x="28" y="1"/>
                    <a:pt x="23" y="3"/>
                  </a:cubicBezTo>
                  <a:cubicBezTo>
                    <a:pt x="19" y="5"/>
                    <a:pt x="13" y="1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5"/>
                    <a:pt x="6" y="7"/>
                    <a:pt x="4" y="9"/>
                  </a:cubicBezTo>
                  <a:cubicBezTo>
                    <a:pt x="1" y="11"/>
                    <a:pt x="2" y="14"/>
                    <a:pt x="0" y="15"/>
                  </a:cubicBezTo>
                  <a:cubicBezTo>
                    <a:pt x="2" y="15"/>
                    <a:pt x="3" y="16"/>
                    <a:pt x="4" y="17"/>
                  </a:cubicBezTo>
                  <a:cubicBezTo>
                    <a:pt x="8" y="19"/>
                    <a:pt x="11" y="17"/>
                    <a:pt x="13" y="19"/>
                  </a:cubicBezTo>
                  <a:cubicBezTo>
                    <a:pt x="13" y="19"/>
                    <a:pt x="13" y="21"/>
                    <a:pt x="13" y="24"/>
                  </a:cubicBezTo>
                  <a:cubicBezTo>
                    <a:pt x="13" y="23"/>
                    <a:pt x="14" y="23"/>
                    <a:pt x="15" y="24"/>
                  </a:cubicBezTo>
                  <a:cubicBezTo>
                    <a:pt x="16" y="25"/>
                    <a:pt x="16" y="26"/>
                    <a:pt x="16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1" y="25"/>
                    <a:pt x="21" y="2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FE1B9647-39C5-441B-A6D4-E3AB888E3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713" y="5101771"/>
              <a:ext cx="850900" cy="528638"/>
            </a:xfrm>
            <a:custGeom>
              <a:avLst/>
              <a:gdLst>
                <a:gd name="T0" fmla="*/ 214 w 245"/>
                <a:gd name="T1" fmla="*/ 142 h 152"/>
                <a:gd name="T2" fmla="*/ 211 w 245"/>
                <a:gd name="T3" fmla="*/ 128 h 152"/>
                <a:gd name="T4" fmla="*/ 231 w 245"/>
                <a:gd name="T5" fmla="*/ 123 h 152"/>
                <a:gd name="T6" fmla="*/ 238 w 245"/>
                <a:gd name="T7" fmla="*/ 115 h 152"/>
                <a:gd name="T8" fmla="*/ 244 w 245"/>
                <a:gd name="T9" fmla="*/ 99 h 152"/>
                <a:gd name="T10" fmla="*/ 224 w 245"/>
                <a:gd name="T11" fmla="*/ 98 h 152"/>
                <a:gd name="T12" fmla="*/ 212 w 245"/>
                <a:gd name="T13" fmla="*/ 114 h 152"/>
                <a:gd name="T14" fmla="*/ 200 w 245"/>
                <a:gd name="T15" fmla="*/ 121 h 152"/>
                <a:gd name="T16" fmla="*/ 172 w 245"/>
                <a:gd name="T17" fmla="*/ 121 h 152"/>
                <a:gd name="T18" fmla="*/ 159 w 245"/>
                <a:gd name="T19" fmla="*/ 102 h 152"/>
                <a:gd name="T20" fmla="*/ 159 w 245"/>
                <a:gd name="T21" fmla="*/ 64 h 152"/>
                <a:gd name="T22" fmla="*/ 156 w 245"/>
                <a:gd name="T23" fmla="*/ 59 h 152"/>
                <a:gd name="T24" fmla="*/ 143 w 245"/>
                <a:gd name="T25" fmla="*/ 50 h 152"/>
                <a:gd name="T26" fmla="*/ 133 w 245"/>
                <a:gd name="T27" fmla="*/ 33 h 152"/>
                <a:gd name="T28" fmla="*/ 112 w 245"/>
                <a:gd name="T29" fmla="*/ 33 h 152"/>
                <a:gd name="T30" fmla="*/ 100 w 245"/>
                <a:gd name="T31" fmla="*/ 23 h 152"/>
                <a:gd name="T32" fmla="*/ 86 w 245"/>
                <a:gd name="T33" fmla="*/ 8 h 152"/>
                <a:gd name="T34" fmla="*/ 71 w 245"/>
                <a:gd name="T35" fmla="*/ 12 h 152"/>
                <a:gd name="T36" fmla="*/ 27 w 245"/>
                <a:gd name="T37" fmla="*/ 5 h 152"/>
                <a:gd name="T38" fmla="*/ 0 w 245"/>
                <a:gd name="T39" fmla="*/ 2 h 152"/>
                <a:gd name="T40" fmla="*/ 11 w 245"/>
                <a:gd name="T41" fmla="*/ 25 h 152"/>
                <a:gd name="T42" fmla="*/ 25 w 245"/>
                <a:gd name="T43" fmla="*/ 43 h 152"/>
                <a:gd name="T44" fmla="*/ 28 w 245"/>
                <a:gd name="T45" fmla="*/ 51 h 152"/>
                <a:gd name="T46" fmla="*/ 39 w 245"/>
                <a:gd name="T47" fmla="*/ 67 h 152"/>
                <a:gd name="T48" fmla="*/ 57 w 245"/>
                <a:gd name="T49" fmla="*/ 85 h 152"/>
                <a:gd name="T50" fmla="*/ 59 w 245"/>
                <a:gd name="T51" fmla="*/ 76 h 152"/>
                <a:gd name="T52" fmla="*/ 50 w 245"/>
                <a:gd name="T53" fmla="*/ 66 h 152"/>
                <a:gd name="T54" fmla="*/ 36 w 245"/>
                <a:gd name="T55" fmla="*/ 43 h 152"/>
                <a:gd name="T56" fmla="*/ 31 w 245"/>
                <a:gd name="T57" fmla="*/ 30 h 152"/>
                <a:gd name="T58" fmla="*/ 20 w 245"/>
                <a:gd name="T59" fmla="*/ 21 h 152"/>
                <a:gd name="T60" fmla="*/ 20 w 245"/>
                <a:gd name="T61" fmla="*/ 8 h 152"/>
                <a:gd name="T62" fmla="*/ 27 w 245"/>
                <a:gd name="T63" fmla="*/ 11 h 152"/>
                <a:gd name="T64" fmla="*/ 34 w 245"/>
                <a:gd name="T65" fmla="*/ 22 h 152"/>
                <a:gd name="T66" fmla="*/ 39 w 245"/>
                <a:gd name="T67" fmla="*/ 34 h 152"/>
                <a:gd name="T68" fmla="*/ 52 w 245"/>
                <a:gd name="T69" fmla="*/ 43 h 152"/>
                <a:gd name="T70" fmla="*/ 61 w 245"/>
                <a:gd name="T71" fmla="*/ 53 h 152"/>
                <a:gd name="T72" fmla="*/ 68 w 245"/>
                <a:gd name="T73" fmla="*/ 64 h 152"/>
                <a:gd name="T74" fmla="*/ 91 w 245"/>
                <a:gd name="T75" fmla="*/ 89 h 152"/>
                <a:gd name="T76" fmla="*/ 95 w 245"/>
                <a:gd name="T77" fmla="*/ 104 h 152"/>
                <a:gd name="T78" fmla="*/ 99 w 245"/>
                <a:gd name="T79" fmla="*/ 116 h 152"/>
                <a:gd name="T80" fmla="*/ 123 w 245"/>
                <a:gd name="T81" fmla="*/ 128 h 152"/>
                <a:gd name="T82" fmla="*/ 157 w 245"/>
                <a:gd name="T83" fmla="*/ 144 h 152"/>
                <a:gd name="T84" fmla="*/ 188 w 245"/>
                <a:gd name="T85" fmla="*/ 145 h 152"/>
                <a:gd name="T86" fmla="*/ 204 w 245"/>
                <a:gd name="T87" fmla="*/ 14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5" h="152">
                  <a:moveTo>
                    <a:pt x="204" y="143"/>
                  </a:moveTo>
                  <a:cubicBezTo>
                    <a:pt x="204" y="143"/>
                    <a:pt x="213" y="144"/>
                    <a:pt x="214" y="142"/>
                  </a:cubicBezTo>
                  <a:cubicBezTo>
                    <a:pt x="215" y="140"/>
                    <a:pt x="208" y="135"/>
                    <a:pt x="208" y="134"/>
                  </a:cubicBezTo>
                  <a:cubicBezTo>
                    <a:pt x="209" y="134"/>
                    <a:pt x="210" y="128"/>
                    <a:pt x="211" y="128"/>
                  </a:cubicBezTo>
                  <a:cubicBezTo>
                    <a:pt x="212" y="128"/>
                    <a:pt x="225" y="129"/>
                    <a:pt x="226" y="128"/>
                  </a:cubicBezTo>
                  <a:cubicBezTo>
                    <a:pt x="226" y="128"/>
                    <a:pt x="229" y="124"/>
                    <a:pt x="231" y="123"/>
                  </a:cubicBezTo>
                  <a:cubicBezTo>
                    <a:pt x="232" y="123"/>
                    <a:pt x="233" y="124"/>
                    <a:pt x="235" y="126"/>
                  </a:cubicBezTo>
                  <a:cubicBezTo>
                    <a:pt x="237" y="124"/>
                    <a:pt x="238" y="119"/>
                    <a:pt x="238" y="115"/>
                  </a:cubicBezTo>
                  <a:cubicBezTo>
                    <a:pt x="239" y="110"/>
                    <a:pt x="237" y="108"/>
                    <a:pt x="240" y="106"/>
                  </a:cubicBezTo>
                  <a:cubicBezTo>
                    <a:pt x="242" y="103"/>
                    <a:pt x="245" y="103"/>
                    <a:pt x="244" y="99"/>
                  </a:cubicBezTo>
                  <a:cubicBezTo>
                    <a:pt x="243" y="95"/>
                    <a:pt x="240" y="99"/>
                    <a:pt x="237" y="97"/>
                  </a:cubicBezTo>
                  <a:cubicBezTo>
                    <a:pt x="234" y="96"/>
                    <a:pt x="232" y="97"/>
                    <a:pt x="224" y="98"/>
                  </a:cubicBezTo>
                  <a:cubicBezTo>
                    <a:pt x="217" y="99"/>
                    <a:pt x="214" y="102"/>
                    <a:pt x="214" y="107"/>
                  </a:cubicBezTo>
                  <a:cubicBezTo>
                    <a:pt x="214" y="112"/>
                    <a:pt x="212" y="110"/>
                    <a:pt x="212" y="114"/>
                  </a:cubicBezTo>
                  <a:cubicBezTo>
                    <a:pt x="212" y="119"/>
                    <a:pt x="206" y="119"/>
                    <a:pt x="206" y="122"/>
                  </a:cubicBezTo>
                  <a:cubicBezTo>
                    <a:pt x="207" y="124"/>
                    <a:pt x="202" y="122"/>
                    <a:pt x="200" y="121"/>
                  </a:cubicBezTo>
                  <a:cubicBezTo>
                    <a:pt x="199" y="120"/>
                    <a:pt x="184" y="125"/>
                    <a:pt x="181" y="125"/>
                  </a:cubicBezTo>
                  <a:cubicBezTo>
                    <a:pt x="179" y="125"/>
                    <a:pt x="175" y="121"/>
                    <a:pt x="172" y="121"/>
                  </a:cubicBezTo>
                  <a:cubicBezTo>
                    <a:pt x="169" y="121"/>
                    <a:pt x="168" y="116"/>
                    <a:pt x="168" y="112"/>
                  </a:cubicBezTo>
                  <a:cubicBezTo>
                    <a:pt x="167" y="109"/>
                    <a:pt x="162" y="105"/>
                    <a:pt x="159" y="102"/>
                  </a:cubicBezTo>
                  <a:cubicBezTo>
                    <a:pt x="157" y="99"/>
                    <a:pt x="156" y="91"/>
                    <a:pt x="156" y="86"/>
                  </a:cubicBezTo>
                  <a:cubicBezTo>
                    <a:pt x="156" y="81"/>
                    <a:pt x="155" y="73"/>
                    <a:pt x="159" y="64"/>
                  </a:cubicBezTo>
                  <a:cubicBezTo>
                    <a:pt x="159" y="63"/>
                    <a:pt x="159" y="61"/>
                    <a:pt x="159" y="60"/>
                  </a:cubicBezTo>
                  <a:cubicBezTo>
                    <a:pt x="158" y="60"/>
                    <a:pt x="157" y="59"/>
                    <a:pt x="156" y="59"/>
                  </a:cubicBezTo>
                  <a:cubicBezTo>
                    <a:pt x="153" y="59"/>
                    <a:pt x="146" y="55"/>
                    <a:pt x="145" y="55"/>
                  </a:cubicBezTo>
                  <a:cubicBezTo>
                    <a:pt x="144" y="55"/>
                    <a:pt x="144" y="52"/>
                    <a:pt x="143" y="50"/>
                  </a:cubicBezTo>
                  <a:cubicBezTo>
                    <a:pt x="141" y="49"/>
                    <a:pt x="142" y="45"/>
                    <a:pt x="141" y="44"/>
                  </a:cubicBezTo>
                  <a:cubicBezTo>
                    <a:pt x="139" y="43"/>
                    <a:pt x="135" y="39"/>
                    <a:pt x="133" y="33"/>
                  </a:cubicBezTo>
                  <a:cubicBezTo>
                    <a:pt x="132" y="28"/>
                    <a:pt x="122" y="25"/>
                    <a:pt x="119" y="25"/>
                  </a:cubicBezTo>
                  <a:cubicBezTo>
                    <a:pt x="115" y="25"/>
                    <a:pt x="113" y="32"/>
                    <a:pt x="112" y="33"/>
                  </a:cubicBezTo>
                  <a:cubicBezTo>
                    <a:pt x="112" y="33"/>
                    <a:pt x="105" y="29"/>
                    <a:pt x="103" y="28"/>
                  </a:cubicBezTo>
                  <a:cubicBezTo>
                    <a:pt x="101" y="27"/>
                    <a:pt x="100" y="25"/>
                    <a:pt x="100" y="23"/>
                  </a:cubicBezTo>
                  <a:cubicBezTo>
                    <a:pt x="100" y="20"/>
                    <a:pt x="96" y="17"/>
                    <a:pt x="95" y="16"/>
                  </a:cubicBezTo>
                  <a:cubicBezTo>
                    <a:pt x="94" y="16"/>
                    <a:pt x="86" y="8"/>
                    <a:pt x="86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2"/>
                    <a:pt x="30" y="5"/>
                    <a:pt x="27" y="5"/>
                  </a:cubicBezTo>
                  <a:cubicBezTo>
                    <a:pt x="24" y="4"/>
                    <a:pt x="18" y="0"/>
                    <a:pt x="18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9"/>
                  </a:cubicBezTo>
                  <a:cubicBezTo>
                    <a:pt x="8" y="14"/>
                    <a:pt x="10" y="22"/>
                    <a:pt x="11" y="25"/>
                  </a:cubicBezTo>
                  <a:cubicBezTo>
                    <a:pt x="11" y="27"/>
                    <a:pt x="16" y="30"/>
                    <a:pt x="21" y="33"/>
                  </a:cubicBezTo>
                  <a:cubicBezTo>
                    <a:pt x="25" y="35"/>
                    <a:pt x="25" y="42"/>
                    <a:pt x="25" y="43"/>
                  </a:cubicBezTo>
                  <a:cubicBezTo>
                    <a:pt x="24" y="45"/>
                    <a:pt x="19" y="42"/>
                    <a:pt x="18" y="44"/>
                  </a:cubicBezTo>
                  <a:cubicBezTo>
                    <a:pt x="18" y="45"/>
                    <a:pt x="25" y="52"/>
                    <a:pt x="28" y="51"/>
                  </a:cubicBezTo>
                  <a:cubicBezTo>
                    <a:pt x="31" y="51"/>
                    <a:pt x="32" y="53"/>
                    <a:pt x="37" y="57"/>
                  </a:cubicBezTo>
                  <a:cubicBezTo>
                    <a:pt x="41" y="61"/>
                    <a:pt x="41" y="65"/>
                    <a:pt x="39" y="67"/>
                  </a:cubicBezTo>
                  <a:cubicBezTo>
                    <a:pt x="37" y="68"/>
                    <a:pt x="43" y="71"/>
                    <a:pt x="49" y="75"/>
                  </a:cubicBezTo>
                  <a:cubicBezTo>
                    <a:pt x="54" y="79"/>
                    <a:pt x="57" y="83"/>
                    <a:pt x="57" y="85"/>
                  </a:cubicBezTo>
                  <a:cubicBezTo>
                    <a:pt x="58" y="87"/>
                    <a:pt x="60" y="85"/>
                    <a:pt x="61" y="83"/>
                  </a:cubicBezTo>
                  <a:cubicBezTo>
                    <a:pt x="62" y="80"/>
                    <a:pt x="59" y="79"/>
                    <a:pt x="59" y="76"/>
                  </a:cubicBezTo>
                  <a:cubicBezTo>
                    <a:pt x="59" y="73"/>
                    <a:pt x="55" y="74"/>
                    <a:pt x="52" y="73"/>
                  </a:cubicBezTo>
                  <a:cubicBezTo>
                    <a:pt x="50" y="73"/>
                    <a:pt x="53" y="68"/>
                    <a:pt x="50" y="66"/>
                  </a:cubicBezTo>
                  <a:cubicBezTo>
                    <a:pt x="48" y="64"/>
                    <a:pt x="46" y="59"/>
                    <a:pt x="45" y="55"/>
                  </a:cubicBezTo>
                  <a:cubicBezTo>
                    <a:pt x="44" y="51"/>
                    <a:pt x="39" y="47"/>
                    <a:pt x="36" y="43"/>
                  </a:cubicBezTo>
                  <a:cubicBezTo>
                    <a:pt x="34" y="38"/>
                    <a:pt x="32" y="35"/>
                    <a:pt x="30" y="34"/>
                  </a:cubicBezTo>
                  <a:cubicBezTo>
                    <a:pt x="28" y="33"/>
                    <a:pt x="32" y="31"/>
                    <a:pt x="31" y="30"/>
                  </a:cubicBezTo>
                  <a:cubicBezTo>
                    <a:pt x="29" y="28"/>
                    <a:pt x="27" y="28"/>
                    <a:pt x="25" y="27"/>
                  </a:cubicBezTo>
                  <a:cubicBezTo>
                    <a:pt x="22" y="26"/>
                    <a:pt x="20" y="24"/>
                    <a:pt x="20" y="21"/>
                  </a:cubicBezTo>
                  <a:cubicBezTo>
                    <a:pt x="20" y="18"/>
                    <a:pt x="18" y="11"/>
                    <a:pt x="17" y="9"/>
                  </a:cubicBezTo>
                  <a:cubicBezTo>
                    <a:pt x="17" y="7"/>
                    <a:pt x="19" y="7"/>
                    <a:pt x="20" y="8"/>
                  </a:cubicBezTo>
                  <a:cubicBezTo>
                    <a:pt x="21" y="9"/>
                    <a:pt x="22" y="10"/>
                    <a:pt x="23" y="9"/>
                  </a:cubicBezTo>
                  <a:cubicBezTo>
                    <a:pt x="24" y="9"/>
                    <a:pt x="27" y="9"/>
                    <a:pt x="27" y="11"/>
                  </a:cubicBezTo>
                  <a:cubicBezTo>
                    <a:pt x="28" y="13"/>
                    <a:pt x="31" y="11"/>
                    <a:pt x="33" y="12"/>
                  </a:cubicBezTo>
                  <a:cubicBezTo>
                    <a:pt x="34" y="13"/>
                    <a:pt x="30" y="14"/>
                    <a:pt x="34" y="22"/>
                  </a:cubicBezTo>
                  <a:cubicBezTo>
                    <a:pt x="39" y="31"/>
                    <a:pt x="36" y="26"/>
                    <a:pt x="36" y="32"/>
                  </a:cubicBezTo>
                  <a:cubicBezTo>
                    <a:pt x="36" y="37"/>
                    <a:pt x="39" y="35"/>
                    <a:pt x="39" y="34"/>
                  </a:cubicBezTo>
                  <a:cubicBezTo>
                    <a:pt x="40" y="33"/>
                    <a:pt x="43" y="35"/>
                    <a:pt x="45" y="38"/>
                  </a:cubicBezTo>
                  <a:cubicBezTo>
                    <a:pt x="47" y="41"/>
                    <a:pt x="52" y="41"/>
                    <a:pt x="52" y="43"/>
                  </a:cubicBezTo>
                  <a:cubicBezTo>
                    <a:pt x="52" y="45"/>
                    <a:pt x="53" y="48"/>
                    <a:pt x="56" y="48"/>
                  </a:cubicBezTo>
                  <a:cubicBezTo>
                    <a:pt x="59" y="49"/>
                    <a:pt x="59" y="52"/>
                    <a:pt x="61" y="53"/>
                  </a:cubicBezTo>
                  <a:cubicBezTo>
                    <a:pt x="63" y="53"/>
                    <a:pt x="64" y="55"/>
                    <a:pt x="63" y="57"/>
                  </a:cubicBezTo>
                  <a:cubicBezTo>
                    <a:pt x="62" y="60"/>
                    <a:pt x="63" y="62"/>
                    <a:pt x="68" y="64"/>
                  </a:cubicBezTo>
                  <a:cubicBezTo>
                    <a:pt x="73" y="66"/>
                    <a:pt x="70" y="66"/>
                    <a:pt x="74" y="70"/>
                  </a:cubicBezTo>
                  <a:cubicBezTo>
                    <a:pt x="78" y="73"/>
                    <a:pt x="89" y="86"/>
                    <a:pt x="91" y="89"/>
                  </a:cubicBezTo>
                  <a:cubicBezTo>
                    <a:pt x="94" y="92"/>
                    <a:pt x="95" y="95"/>
                    <a:pt x="95" y="98"/>
                  </a:cubicBezTo>
                  <a:cubicBezTo>
                    <a:pt x="96" y="100"/>
                    <a:pt x="94" y="101"/>
                    <a:pt x="95" y="104"/>
                  </a:cubicBezTo>
                  <a:cubicBezTo>
                    <a:pt x="96" y="106"/>
                    <a:pt x="92" y="105"/>
                    <a:pt x="93" y="106"/>
                  </a:cubicBezTo>
                  <a:cubicBezTo>
                    <a:pt x="93" y="108"/>
                    <a:pt x="95" y="116"/>
                    <a:pt x="99" y="116"/>
                  </a:cubicBezTo>
                  <a:cubicBezTo>
                    <a:pt x="103" y="117"/>
                    <a:pt x="107" y="122"/>
                    <a:pt x="111" y="124"/>
                  </a:cubicBezTo>
                  <a:cubicBezTo>
                    <a:pt x="114" y="127"/>
                    <a:pt x="119" y="126"/>
                    <a:pt x="123" y="128"/>
                  </a:cubicBezTo>
                  <a:cubicBezTo>
                    <a:pt x="128" y="130"/>
                    <a:pt x="132" y="134"/>
                    <a:pt x="139" y="136"/>
                  </a:cubicBezTo>
                  <a:cubicBezTo>
                    <a:pt x="146" y="138"/>
                    <a:pt x="153" y="141"/>
                    <a:pt x="157" y="144"/>
                  </a:cubicBezTo>
                  <a:cubicBezTo>
                    <a:pt x="162" y="147"/>
                    <a:pt x="167" y="146"/>
                    <a:pt x="174" y="143"/>
                  </a:cubicBezTo>
                  <a:cubicBezTo>
                    <a:pt x="180" y="141"/>
                    <a:pt x="185" y="144"/>
                    <a:pt x="188" y="145"/>
                  </a:cubicBezTo>
                  <a:cubicBezTo>
                    <a:pt x="190" y="146"/>
                    <a:pt x="194" y="149"/>
                    <a:pt x="197" y="152"/>
                  </a:cubicBezTo>
                  <a:cubicBezTo>
                    <a:pt x="200" y="148"/>
                    <a:pt x="203" y="143"/>
                    <a:pt x="204" y="14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CFB79B4-B674-49A6-8F68-36B4E4BB7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925" y="5546271"/>
              <a:ext cx="117475" cy="119063"/>
            </a:xfrm>
            <a:custGeom>
              <a:avLst/>
              <a:gdLst>
                <a:gd name="T0" fmla="*/ 30 w 34"/>
                <a:gd name="T1" fmla="*/ 23 h 34"/>
                <a:gd name="T2" fmla="*/ 34 w 34"/>
                <a:gd name="T3" fmla="*/ 18 h 34"/>
                <a:gd name="T4" fmla="*/ 31 w 34"/>
                <a:gd name="T5" fmla="*/ 16 h 34"/>
                <a:gd name="T6" fmla="*/ 27 w 34"/>
                <a:gd name="T7" fmla="*/ 17 h 34"/>
                <a:gd name="T8" fmla="*/ 27 w 34"/>
                <a:gd name="T9" fmla="*/ 0 h 34"/>
                <a:gd name="T10" fmla="*/ 14 w 34"/>
                <a:gd name="T11" fmla="*/ 0 h 34"/>
                <a:gd name="T12" fmla="*/ 11 w 34"/>
                <a:gd name="T13" fmla="*/ 6 h 34"/>
                <a:gd name="T14" fmla="*/ 17 w 34"/>
                <a:gd name="T15" fmla="*/ 14 h 34"/>
                <a:gd name="T16" fmla="*/ 7 w 34"/>
                <a:gd name="T17" fmla="*/ 15 h 34"/>
                <a:gd name="T18" fmla="*/ 0 w 34"/>
                <a:gd name="T19" fmla="*/ 24 h 34"/>
                <a:gd name="T20" fmla="*/ 9 w 34"/>
                <a:gd name="T21" fmla="*/ 32 h 34"/>
                <a:gd name="T22" fmla="*/ 20 w 34"/>
                <a:gd name="T23" fmla="*/ 34 h 34"/>
                <a:gd name="T24" fmla="*/ 20 w 34"/>
                <a:gd name="T25" fmla="*/ 34 h 34"/>
                <a:gd name="T26" fmla="*/ 26 w 34"/>
                <a:gd name="T27" fmla="*/ 29 h 34"/>
                <a:gd name="T28" fmla="*/ 30 w 34"/>
                <a:gd name="T29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4">
                  <a:moveTo>
                    <a:pt x="30" y="23"/>
                  </a:moveTo>
                  <a:cubicBezTo>
                    <a:pt x="32" y="21"/>
                    <a:pt x="33" y="19"/>
                    <a:pt x="34" y="18"/>
                  </a:cubicBezTo>
                  <a:cubicBezTo>
                    <a:pt x="32" y="20"/>
                    <a:pt x="31" y="18"/>
                    <a:pt x="31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1"/>
                    <a:pt x="15" y="0"/>
                    <a:pt x="14" y="0"/>
                  </a:cubicBezTo>
                  <a:cubicBezTo>
                    <a:pt x="13" y="0"/>
                    <a:pt x="12" y="6"/>
                    <a:pt x="11" y="6"/>
                  </a:cubicBezTo>
                  <a:cubicBezTo>
                    <a:pt x="11" y="7"/>
                    <a:pt x="18" y="12"/>
                    <a:pt x="17" y="14"/>
                  </a:cubicBezTo>
                  <a:cubicBezTo>
                    <a:pt x="16" y="16"/>
                    <a:pt x="7" y="15"/>
                    <a:pt x="7" y="15"/>
                  </a:cubicBezTo>
                  <a:cubicBezTo>
                    <a:pt x="6" y="15"/>
                    <a:pt x="3" y="20"/>
                    <a:pt x="0" y="24"/>
                  </a:cubicBezTo>
                  <a:cubicBezTo>
                    <a:pt x="4" y="27"/>
                    <a:pt x="7" y="30"/>
                    <a:pt x="9" y="32"/>
                  </a:cubicBezTo>
                  <a:cubicBezTo>
                    <a:pt x="12" y="34"/>
                    <a:pt x="18" y="31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3" y="31"/>
                    <a:pt x="25" y="29"/>
                    <a:pt x="26" y="29"/>
                  </a:cubicBezTo>
                  <a:cubicBezTo>
                    <a:pt x="28" y="28"/>
                    <a:pt x="26" y="26"/>
                    <a:pt x="30" y="2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13B67683-8506-4623-BA82-A9141C829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9588" y="5528809"/>
              <a:ext cx="38100" cy="76200"/>
            </a:xfrm>
            <a:custGeom>
              <a:avLst/>
              <a:gdLst>
                <a:gd name="T0" fmla="*/ 2 w 11"/>
                <a:gd name="T1" fmla="*/ 5 h 22"/>
                <a:gd name="T2" fmla="*/ 0 w 11"/>
                <a:gd name="T3" fmla="*/ 5 h 22"/>
                <a:gd name="T4" fmla="*/ 0 w 11"/>
                <a:gd name="T5" fmla="*/ 22 h 22"/>
                <a:gd name="T6" fmla="*/ 4 w 11"/>
                <a:gd name="T7" fmla="*/ 21 h 22"/>
                <a:gd name="T8" fmla="*/ 7 w 11"/>
                <a:gd name="T9" fmla="*/ 17 h 22"/>
                <a:gd name="T10" fmla="*/ 9 w 11"/>
                <a:gd name="T11" fmla="*/ 4 h 22"/>
                <a:gd name="T12" fmla="*/ 11 w 11"/>
                <a:gd name="T13" fmla="*/ 3 h 22"/>
                <a:gd name="T14" fmla="*/ 7 w 11"/>
                <a:gd name="T15" fmla="*/ 0 h 22"/>
                <a:gd name="T16" fmla="*/ 2 w 11"/>
                <a:gd name="T17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2">
                  <a:moveTo>
                    <a:pt x="2" y="5"/>
                  </a:moveTo>
                  <a:cubicBezTo>
                    <a:pt x="1" y="5"/>
                    <a:pt x="1" y="5"/>
                    <a:pt x="0" y="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5" y="18"/>
                    <a:pt x="7" y="17"/>
                  </a:cubicBezTo>
                  <a:cubicBezTo>
                    <a:pt x="10" y="15"/>
                    <a:pt x="5" y="5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2" y="5"/>
                    <a:pt x="2" y="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F927549D-FA83-40A5-8B80-F2C37DD25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163" y="5476421"/>
              <a:ext cx="82550" cy="69850"/>
            </a:xfrm>
            <a:custGeom>
              <a:avLst/>
              <a:gdLst>
                <a:gd name="T0" fmla="*/ 11 w 24"/>
                <a:gd name="T1" fmla="*/ 2 h 20"/>
                <a:gd name="T2" fmla="*/ 17 w 24"/>
                <a:gd name="T3" fmla="*/ 13 h 20"/>
                <a:gd name="T4" fmla="*/ 1 w 24"/>
                <a:gd name="T5" fmla="*/ 16 h 20"/>
                <a:gd name="T6" fmla="*/ 11 w 24"/>
                <a:gd name="T7" fmla="*/ 18 h 20"/>
                <a:gd name="T8" fmla="*/ 22 w 24"/>
                <a:gd name="T9" fmla="*/ 20 h 20"/>
                <a:gd name="T10" fmla="*/ 24 w 24"/>
                <a:gd name="T11" fmla="*/ 4 h 20"/>
                <a:gd name="T12" fmla="*/ 11 w 24"/>
                <a:gd name="T1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0">
                  <a:moveTo>
                    <a:pt x="11" y="2"/>
                  </a:moveTo>
                  <a:cubicBezTo>
                    <a:pt x="8" y="4"/>
                    <a:pt x="17" y="10"/>
                    <a:pt x="17" y="13"/>
                  </a:cubicBezTo>
                  <a:cubicBezTo>
                    <a:pt x="17" y="16"/>
                    <a:pt x="2" y="12"/>
                    <a:pt x="1" y="16"/>
                  </a:cubicBezTo>
                  <a:cubicBezTo>
                    <a:pt x="0" y="18"/>
                    <a:pt x="6" y="20"/>
                    <a:pt x="11" y="18"/>
                  </a:cubicBezTo>
                  <a:cubicBezTo>
                    <a:pt x="16" y="17"/>
                    <a:pt x="20" y="18"/>
                    <a:pt x="22" y="20"/>
                  </a:cubicBezTo>
                  <a:cubicBezTo>
                    <a:pt x="23" y="14"/>
                    <a:pt x="23" y="8"/>
                    <a:pt x="24" y="4"/>
                  </a:cubicBezTo>
                  <a:cubicBezTo>
                    <a:pt x="20" y="3"/>
                    <a:pt x="14" y="0"/>
                    <a:pt x="11" y="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AE85F363-71C0-4EC4-87EA-FD05906EC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363" y="5487534"/>
              <a:ext cx="96838" cy="61913"/>
            </a:xfrm>
            <a:custGeom>
              <a:avLst/>
              <a:gdLst>
                <a:gd name="T0" fmla="*/ 11 w 28"/>
                <a:gd name="T1" fmla="*/ 13 h 18"/>
                <a:gd name="T2" fmla="*/ 28 w 28"/>
                <a:gd name="T3" fmla="*/ 10 h 18"/>
                <a:gd name="T4" fmla="*/ 6 w 28"/>
                <a:gd name="T5" fmla="*/ 1 h 18"/>
                <a:gd name="T6" fmla="*/ 2 w 28"/>
                <a:gd name="T7" fmla="*/ 1 h 18"/>
                <a:gd name="T8" fmla="*/ 0 w 28"/>
                <a:gd name="T9" fmla="*/ 17 h 18"/>
                <a:gd name="T10" fmla="*/ 1 w 28"/>
                <a:gd name="T11" fmla="*/ 17 h 18"/>
                <a:gd name="T12" fmla="*/ 11 w 28"/>
                <a:gd name="T13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1" y="13"/>
                  </a:moveTo>
                  <a:cubicBezTo>
                    <a:pt x="17" y="11"/>
                    <a:pt x="28" y="15"/>
                    <a:pt x="28" y="10"/>
                  </a:cubicBezTo>
                  <a:cubicBezTo>
                    <a:pt x="28" y="5"/>
                    <a:pt x="11" y="0"/>
                    <a:pt x="6" y="1"/>
                  </a:cubicBezTo>
                  <a:cubicBezTo>
                    <a:pt x="5" y="2"/>
                    <a:pt x="4" y="2"/>
                    <a:pt x="2" y="1"/>
                  </a:cubicBezTo>
                  <a:cubicBezTo>
                    <a:pt x="1" y="5"/>
                    <a:pt x="1" y="11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4" y="18"/>
                    <a:pt x="5" y="16"/>
                    <a:pt x="11" y="1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DDCB3D29-99D0-48FA-837D-71D05475A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213" y="5630409"/>
              <a:ext cx="122238" cy="120650"/>
            </a:xfrm>
            <a:custGeom>
              <a:avLst/>
              <a:gdLst>
                <a:gd name="T0" fmla="*/ 19 w 35"/>
                <a:gd name="T1" fmla="*/ 33 h 35"/>
                <a:gd name="T2" fmla="*/ 27 w 35"/>
                <a:gd name="T3" fmla="*/ 34 h 35"/>
                <a:gd name="T4" fmla="*/ 31 w 35"/>
                <a:gd name="T5" fmla="*/ 35 h 35"/>
                <a:gd name="T6" fmla="*/ 30 w 35"/>
                <a:gd name="T7" fmla="*/ 33 h 35"/>
                <a:gd name="T8" fmla="*/ 32 w 35"/>
                <a:gd name="T9" fmla="*/ 23 h 35"/>
                <a:gd name="T10" fmla="*/ 33 w 35"/>
                <a:gd name="T11" fmla="*/ 9 h 35"/>
                <a:gd name="T12" fmla="*/ 35 w 35"/>
                <a:gd name="T13" fmla="*/ 1 h 35"/>
                <a:gd name="T14" fmla="*/ 35 w 35"/>
                <a:gd name="T15" fmla="*/ 0 h 35"/>
                <a:gd name="T16" fmla="*/ 25 w 35"/>
                <a:gd name="T17" fmla="*/ 4 h 35"/>
                <a:gd name="T18" fmla="*/ 17 w 35"/>
                <a:gd name="T19" fmla="*/ 5 h 35"/>
                <a:gd name="T20" fmla="*/ 9 w 35"/>
                <a:gd name="T21" fmla="*/ 9 h 35"/>
                <a:gd name="T22" fmla="*/ 6 w 35"/>
                <a:gd name="T23" fmla="*/ 14 h 35"/>
                <a:gd name="T24" fmla="*/ 4 w 35"/>
                <a:gd name="T25" fmla="*/ 16 h 35"/>
                <a:gd name="T26" fmla="*/ 1 w 35"/>
                <a:gd name="T27" fmla="*/ 17 h 35"/>
                <a:gd name="T28" fmla="*/ 2 w 35"/>
                <a:gd name="T29" fmla="*/ 20 h 35"/>
                <a:gd name="T30" fmla="*/ 12 w 35"/>
                <a:gd name="T31" fmla="*/ 30 h 35"/>
                <a:gd name="T32" fmla="*/ 14 w 35"/>
                <a:gd name="T33" fmla="*/ 33 h 35"/>
                <a:gd name="T34" fmla="*/ 19 w 35"/>
                <a:gd name="T35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35">
                  <a:moveTo>
                    <a:pt x="19" y="33"/>
                  </a:moveTo>
                  <a:cubicBezTo>
                    <a:pt x="21" y="34"/>
                    <a:pt x="25" y="33"/>
                    <a:pt x="27" y="34"/>
                  </a:cubicBezTo>
                  <a:cubicBezTo>
                    <a:pt x="28" y="35"/>
                    <a:pt x="29" y="35"/>
                    <a:pt x="31" y="35"/>
                  </a:cubicBezTo>
                  <a:cubicBezTo>
                    <a:pt x="30" y="34"/>
                    <a:pt x="30" y="33"/>
                    <a:pt x="30" y="33"/>
                  </a:cubicBezTo>
                  <a:cubicBezTo>
                    <a:pt x="28" y="31"/>
                    <a:pt x="31" y="26"/>
                    <a:pt x="32" y="23"/>
                  </a:cubicBezTo>
                  <a:cubicBezTo>
                    <a:pt x="33" y="19"/>
                    <a:pt x="31" y="11"/>
                    <a:pt x="33" y="9"/>
                  </a:cubicBezTo>
                  <a:cubicBezTo>
                    <a:pt x="35" y="7"/>
                    <a:pt x="34" y="6"/>
                    <a:pt x="35" y="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26" y="3"/>
                    <a:pt x="25" y="4"/>
                  </a:cubicBezTo>
                  <a:cubicBezTo>
                    <a:pt x="24" y="4"/>
                    <a:pt x="18" y="2"/>
                    <a:pt x="17" y="5"/>
                  </a:cubicBezTo>
                  <a:cubicBezTo>
                    <a:pt x="17" y="8"/>
                    <a:pt x="13" y="9"/>
                    <a:pt x="9" y="9"/>
                  </a:cubicBezTo>
                  <a:cubicBezTo>
                    <a:pt x="4" y="9"/>
                    <a:pt x="6" y="13"/>
                    <a:pt x="6" y="14"/>
                  </a:cubicBezTo>
                  <a:cubicBezTo>
                    <a:pt x="6" y="15"/>
                    <a:pt x="4" y="16"/>
                    <a:pt x="4" y="16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8"/>
                    <a:pt x="0" y="19"/>
                    <a:pt x="2" y="20"/>
                  </a:cubicBezTo>
                  <a:cubicBezTo>
                    <a:pt x="5" y="22"/>
                    <a:pt x="9" y="28"/>
                    <a:pt x="12" y="30"/>
                  </a:cubicBezTo>
                  <a:cubicBezTo>
                    <a:pt x="13" y="30"/>
                    <a:pt x="14" y="32"/>
                    <a:pt x="14" y="33"/>
                  </a:cubicBezTo>
                  <a:cubicBezTo>
                    <a:pt x="16" y="33"/>
                    <a:pt x="18" y="33"/>
                    <a:pt x="19" y="3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912DD6A-4F2C-404C-837C-52E64BF20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625" y="5908221"/>
              <a:ext cx="1114425" cy="1138238"/>
            </a:xfrm>
            <a:custGeom>
              <a:avLst/>
              <a:gdLst>
                <a:gd name="T0" fmla="*/ 180 w 321"/>
                <a:gd name="T1" fmla="*/ 304 h 328"/>
                <a:gd name="T2" fmla="*/ 185 w 321"/>
                <a:gd name="T3" fmla="*/ 306 h 328"/>
                <a:gd name="T4" fmla="*/ 206 w 321"/>
                <a:gd name="T5" fmla="*/ 270 h 328"/>
                <a:gd name="T6" fmla="*/ 219 w 321"/>
                <a:gd name="T7" fmla="*/ 244 h 328"/>
                <a:gd name="T8" fmla="*/ 240 w 321"/>
                <a:gd name="T9" fmla="*/ 232 h 328"/>
                <a:gd name="T10" fmla="*/ 265 w 321"/>
                <a:gd name="T11" fmla="*/ 225 h 328"/>
                <a:gd name="T12" fmla="*/ 275 w 321"/>
                <a:gd name="T13" fmla="*/ 206 h 328"/>
                <a:gd name="T14" fmla="*/ 283 w 321"/>
                <a:gd name="T15" fmla="*/ 188 h 328"/>
                <a:gd name="T16" fmla="*/ 286 w 321"/>
                <a:gd name="T17" fmla="*/ 151 h 328"/>
                <a:gd name="T18" fmla="*/ 292 w 321"/>
                <a:gd name="T19" fmla="*/ 147 h 328"/>
                <a:gd name="T20" fmla="*/ 317 w 321"/>
                <a:gd name="T21" fmla="*/ 112 h 328"/>
                <a:gd name="T22" fmla="*/ 290 w 321"/>
                <a:gd name="T23" fmla="*/ 74 h 328"/>
                <a:gd name="T24" fmla="*/ 240 w 321"/>
                <a:gd name="T25" fmla="*/ 68 h 328"/>
                <a:gd name="T26" fmla="*/ 211 w 321"/>
                <a:gd name="T27" fmla="*/ 53 h 328"/>
                <a:gd name="T28" fmla="*/ 208 w 321"/>
                <a:gd name="T29" fmla="*/ 47 h 328"/>
                <a:gd name="T30" fmla="*/ 188 w 321"/>
                <a:gd name="T31" fmla="*/ 43 h 328"/>
                <a:gd name="T32" fmla="*/ 184 w 321"/>
                <a:gd name="T33" fmla="*/ 9 h 328"/>
                <a:gd name="T34" fmla="*/ 158 w 321"/>
                <a:gd name="T35" fmla="*/ 23 h 328"/>
                <a:gd name="T36" fmla="*/ 136 w 321"/>
                <a:gd name="T37" fmla="*/ 27 h 328"/>
                <a:gd name="T38" fmla="*/ 118 w 321"/>
                <a:gd name="T39" fmla="*/ 28 h 328"/>
                <a:gd name="T40" fmla="*/ 112 w 321"/>
                <a:gd name="T41" fmla="*/ 1 h 328"/>
                <a:gd name="T42" fmla="*/ 92 w 321"/>
                <a:gd name="T43" fmla="*/ 12 h 328"/>
                <a:gd name="T44" fmla="*/ 76 w 321"/>
                <a:gd name="T45" fmla="*/ 11 h 328"/>
                <a:gd name="T46" fmla="*/ 86 w 321"/>
                <a:gd name="T47" fmla="*/ 23 h 328"/>
                <a:gd name="T48" fmla="*/ 75 w 321"/>
                <a:gd name="T49" fmla="*/ 33 h 328"/>
                <a:gd name="T50" fmla="*/ 60 w 321"/>
                <a:gd name="T51" fmla="*/ 35 h 328"/>
                <a:gd name="T52" fmla="*/ 34 w 321"/>
                <a:gd name="T53" fmla="*/ 30 h 328"/>
                <a:gd name="T54" fmla="*/ 32 w 321"/>
                <a:gd name="T55" fmla="*/ 42 h 328"/>
                <a:gd name="T56" fmla="*/ 33 w 321"/>
                <a:gd name="T57" fmla="*/ 77 h 328"/>
                <a:gd name="T58" fmla="*/ 9 w 321"/>
                <a:gd name="T59" fmla="*/ 86 h 328"/>
                <a:gd name="T60" fmla="*/ 1 w 321"/>
                <a:gd name="T61" fmla="*/ 103 h 328"/>
                <a:gd name="T62" fmla="*/ 11 w 321"/>
                <a:gd name="T63" fmla="*/ 120 h 328"/>
                <a:gd name="T64" fmla="*/ 27 w 321"/>
                <a:gd name="T65" fmla="*/ 122 h 328"/>
                <a:gd name="T66" fmla="*/ 47 w 321"/>
                <a:gd name="T67" fmla="*/ 131 h 328"/>
                <a:gd name="T68" fmla="*/ 71 w 321"/>
                <a:gd name="T69" fmla="*/ 124 h 328"/>
                <a:gd name="T70" fmla="*/ 88 w 321"/>
                <a:gd name="T71" fmla="*/ 146 h 328"/>
                <a:gd name="T72" fmla="*/ 107 w 321"/>
                <a:gd name="T73" fmla="*/ 154 h 328"/>
                <a:gd name="T74" fmla="*/ 112 w 321"/>
                <a:gd name="T75" fmla="*/ 173 h 328"/>
                <a:gd name="T76" fmla="*/ 133 w 321"/>
                <a:gd name="T77" fmla="*/ 189 h 328"/>
                <a:gd name="T78" fmla="*/ 130 w 321"/>
                <a:gd name="T79" fmla="*/ 209 h 328"/>
                <a:gd name="T80" fmla="*/ 142 w 321"/>
                <a:gd name="T81" fmla="*/ 226 h 328"/>
                <a:gd name="T82" fmla="*/ 158 w 321"/>
                <a:gd name="T83" fmla="*/ 240 h 328"/>
                <a:gd name="T84" fmla="*/ 164 w 321"/>
                <a:gd name="T85" fmla="*/ 267 h 328"/>
                <a:gd name="T86" fmla="*/ 134 w 321"/>
                <a:gd name="T87" fmla="*/ 296 h 328"/>
                <a:gd name="T88" fmla="*/ 146 w 321"/>
                <a:gd name="T89" fmla="*/ 304 h 328"/>
                <a:gd name="T90" fmla="*/ 165 w 321"/>
                <a:gd name="T91" fmla="*/ 31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28">
                  <a:moveTo>
                    <a:pt x="170" y="324"/>
                  </a:moveTo>
                  <a:cubicBezTo>
                    <a:pt x="175" y="320"/>
                    <a:pt x="174" y="318"/>
                    <a:pt x="176" y="314"/>
                  </a:cubicBezTo>
                  <a:cubicBezTo>
                    <a:pt x="178" y="310"/>
                    <a:pt x="176" y="308"/>
                    <a:pt x="180" y="304"/>
                  </a:cubicBezTo>
                  <a:cubicBezTo>
                    <a:pt x="184" y="301"/>
                    <a:pt x="180" y="298"/>
                    <a:pt x="185" y="296"/>
                  </a:cubicBezTo>
                  <a:cubicBezTo>
                    <a:pt x="190" y="293"/>
                    <a:pt x="189" y="298"/>
                    <a:pt x="185" y="303"/>
                  </a:cubicBezTo>
                  <a:cubicBezTo>
                    <a:pt x="181" y="308"/>
                    <a:pt x="180" y="310"/>
                    <a:pt x="185" y="306"/>
                  </a:cubicBezTo>
                  <a:cubicBezTo>
                    <a:pt x="191" y="302"/>
                    <a:pt x="193" y="296"/>
                    <a:pt x="196" y="290"/>
                  </a:cubicBezTo>
                  <a:cubicBezTo>
                    <a:pt x="199" y="284"/>
                    <a:pt x="201" y="282"/>
                    <a:pt x="204" y="281"/>
                  </a:cubicBezTo>
                  <a:cubicBezTo>
                    <a:pt x="206" y="281"/>
                    <a:pt x="206" y="274"/>
                    <a:pt x="206" y="270"/>
                  </a:cubicBezTo>
                  <a:cubicBezTo>
                    <a:pt x="206" y="265"/>
                    <a:pt x="204" y="261"/>
                    <a:pt x="206" y="258"/>
                  </a:cubicBezTo>
                  <a:cubicBezTo>
                    <a:pt x="208" y="255"/>
                    <a:pt x="206" y="252"/>
                    <a:pt x="209" y="252"/>
                  </a:cubicBezTo>
                  <a:cubicBezTo>
                    <a:pt x="211" y="252"/>
                    <a:pt x="215" y="248"/>
                    <a:pt x="219" y="244"/>
                  </a:cubicBezTo>
                  <a:cubicBezTo>
                    <a:pt x="223" y="240"/>
                    <a:pt x="225" y="240"/>
                    <a:pt x="229" y="240"/>
                  </a:cubicBezTo>
                  <a:cubicBezTo>
                    <a:pt x="234" y="239"/>
                    <a:pt x="231" y="238"/>
                    <a:pt x="234" y="237"/>
                  </a:cubicBezTo>
                  <a:cubicBezTo>
                    <a:pt x="237" y="236"/>
                    <a:pt x="238" y="234"/>
                    <a:pt x="240" y="232"/>
                  </a:cubicBezTo>
                  <a:cubicBezTo>
                    <a:pt x="242" y="231"/>
                    <a:pt x="249" y="233"/>
                    <a:pt x="253" y="233"/>
                  </a:cubicBezTo>
                  <a:cubicBezTo>
                    <a:pt x="258" y="233"/>
                    <a:pt x="261" y="233"/>
                    <a:pt x="261" y="230"/>
                  </a:cubicBezTo>
                  <a:cubicBezTo>
                    <a:pt x="261" y="228"/>
                    <a:pt x="263" y="225"/>
                    <a:pt x="265" y="225"/>
                  </a:cubicBezTo>
                  <a:cubicBezTo>
                    <a:pt x="268" y="225"/>
                    <a:pt x="269" y="225"/>
                    <a:pt x="269" y="221"/>
                  </a:cubicBezTo>
                  <a:cubicBezTo>
                    <a:pt x="269" y="218"/>
                    <a:pt x="270" y="215"/>
                    <a:pt x="272" y="214"/>
                  </a:cubicBezTo>
                  <a:cubicBezTo>
                    <a:pt x="274" y="212"/>
                    <a:pt x="274" y="209"/>
                    <a:pt x="275" y="206"/>
                  </a:cubicBezTo>
                  <a:cubicBezTo>
                    <a:pt x="276" y="204"/>
                    <a:pt x="278" y="205"/>
                    <a:pt x="278" y="202"/>
                  </a:cubicBezTo>
                  <a:cubicBezTo>
                    <a:pt x="278" y="199"/>
                    <a:pt x="279" y="195"/>
                    <a:pt x="279" y="192"/>
                  </a:cubicBezTo>
                  <a:cubicBezTo>
                    <a:pt x="279" y="190"/>
                    <a:pt x="282" y="190"/>
                    <a:pt x="283" y="188"/>
                  </a:cubicBezTo>
                  <a:cubicBezTo>
                    <a:pt x="285" y="186"/>
                    <a:pt x="282" y="184"/>
                    <a:pt x="284" y="178"/>
                  </a:cubicBezTo>
                  <a:cubicBezTo>
                    <a:pt x="286" y="172"/>
                    <a:pt x="284" y="167"/>
                    <a:pt x="284" y="162"/>
                  </a:cubicBezTo>
                  <a:cubicBezTo>
                    <a:pt x="284" y="157"/>
                    <a:pt x="284" y="152"/>
                    <a:pt x="286" y="151"/>
                  </a:cubicBezTo>
                  <a:cubicBezTo>
                    <a:pt x="288" y="149"/>
                    <a:pt x="287" y="148"/>
                    <a:pt x="286" y="147"/>
                  </a:cubicBezTo>
                  <a:cubicBezTo>
                    <a:pt x="284" y="147"/>
                    <a:pt x="286" y="145"/>
                    <a:pt x="287" y="145"/>
                  </a:cubicBezTo>
                  <a:cubicBezTo>
                    <a:pt x="288" y="145"/>
                    <a:pt x="290" y="148"/>
                    <a:pt x="292" y="147"/>
                  </a:cubicBezTo>
                  <a:cubicBezTo>
                    <a:pt x="294" y="145"/>
                    <a:pt x="296" y="139"/>
                    <a:pt x="298" y="134"/>
                  </a:cubicBezTo>
                  <a:cubicBezTo>
                    <a:pt x="300" y="129"/>
                    <a:pt x="304" y="129"/>
                    <a:pt x="306" y="128"/>
                  </a:cubicBezTo>
                  <a:cubicBezTo>
                    <a:pt x="309" y="127"/>
                    <a:pt x="314" y="121"/>
                    <a:pt x="317" y="112"/>
                  </a:cubicBezTo>
                  <a:cubicBezTo>
                    <a:pt x="321" y="104"/>
                    <a:pt x="317" y="95"/>
                    <a:pt x="316" y="89"/>
                  </a:cubicBezTo>
                  <a:cubicBezTo>
                    <a:pt x="314" y="83"/>
                    <a:pt x="312" y="84"/>
                    <a:pt x="309" y="84"/>
                  </a:cubicBezTo>
                  <a:cubicBezTo>
                    <a:pt x="305" y="85"/>
                    <a:pt x="298" y="84"/>
                    <a:pt x="290" y="74"/>
                  </a:cubicBezTo>
                  <a:cubicBezTo>
                    <a:pt x="281" y="64"/>
                    <a:pt x="272" y="65"/>
                    <a:pt x="266" y="67"/>
                  </a:cubicBezTo>
                  <a:cubicBezTo>
                    <a:pt x="260" y="68"/>
                    <a:pt x="254" y="64"/>
                    <a:pt x="250" y="63"/>
                  </a:cubicBezTo>
                  <a:cubicBezTo>
                    <a:pt x="246" y="62"/>
                    <a:pt x="242" y="67"/>
                    <a:pt x="240" y="68"/>
                  </a:cubicBezTo>
                  <a:cubicBezTo>
                    <a:pt x="237" y="69"/>
                    <a:pt x="241" y="64"/>
                    <a:pt x="241" y="60"/>
                  </a:cubicBezTo>
                  <a:cubicBezTo>
                    <a:pt x="241" y="57"/>
                    <a:pt x="230" y="52"/>
                    <a:pt x="222" y="49"/>
                  </a:cubicBezTo>
                  <a:cubicBezTo>
                    <a:pt x="214" y="46"/>
                    <a:pt x="211" y="47"/>
                    <a:pt x="211" y="53"/>
                  </a:cubicBezTo>
                  <a:cubicBezTo>
                    <a:pt x="211" y="58"/>
                    <a:pt x="207" y="51"/>
                    <a:pt x="205" y="57"/>
                  </a:cubicBezTo>
                  <a:cubicBezTo>
                    <a:pt x="202" y="62"/>
                    <a:pt x="198" y="58"/>
                    <a:pt x="201" y="57"/>
                  </a:cubicBezTo>
                  <a:cubicBezTo>
                    <a:pt x="204" y="55"/>
                    <a:pt x="207" y="51"/>
                    <a:pt x="208" y="47"/>
                  </a:cubicBezTo>
                  <a:cubicBezTo>
                    <a:pt x="209" y="44"/>
                    <a:pt x="196" y="41"/>
                    <a:pt x="191" y="43"/>
                  </a:cubicBezTo>
                  <a:cubicBezTo>
                    <a:pt x="187" y="45"/>
                    <a:pt x="190" y="51"/>
                    <a:pt x="186" y="49"/>
                  </a:cubicBezTo>
                  <a:cubicBezTo>
                    <a:pt x="183" y="47"/>
                    <a:pt x="186" y="43"/>
                    <a:pt x="188" y="43"/>
                  </a:cubicBezTo>
                  <a:cubicBezTo>
                    <a:pt x="191" y="43"/>
                    <a:pt x="194" y="37"/>
                    <a:pt x="196" y="33"/>
                  </a:cubicBezTo>
                  <a:cubicBezTo>
                    <a:pt x="198" y="29"/>
                    <a:pt x="193" y="28"/>
                    <a:pt x="190" y="24"/>
                  </a:cubicBezTo>
                  <a:cubicBezTo>
                    <a:pt x="187" y="21"/>
                    <a:pt x="187" y="10"/>
                    <a:pt x="184" y="9"/>
                  </a:cubicBezTo>
                  <a:cubicBezTo>
                    <a:pt x="181" y="12"/>
                    <a:pt x="176" y="18"/>
                    <a:pt x="175" y="22"/>
                  </a:cubicBezTo>
                  <a:cubicBezTo>
                    <a:pt x="173" y="27"/>
                    <a:pt x="171" y="24"/>
                    <a:pt x="166" y="25"/>
                  </a:cubicBezTo>
                  <a:cubicBezTo>
                    <a:pt x="162" y="27"/>
                    <a:pt x="159" y="25"/>
                    <a:pt x="158" y="23"/>
                  </a:cubicBezTo>
                  <a:cubicBezTo>
                    <a:pt x="157" y="21"/>
                    <a:pt x="152" y="23"/>
                    <a:pt x="149" y="23"/>
                  </a:cubicBezTo>
                  <a:cubicBezTo>
                    <a:pt x="146" y="22"/>
                    <a:pt x="148" y="26"/>
                    <a:pt x="146" y="28"/>
                  </a:cubicBezTo>
                  <a:cubicBezTo>
                    <a:pt x="144" y="29"/>
                    <a:pt x="138" y="25"/>
                    <a:pt x="136" y="27"/>
                  </a:cubicBezTo>
                  <a:cubicBezTo>
                    <a:pt x="134" y="30"/>
                    <a:pt x="133" y="27"/>
                    <a:pt x="132" y="29"/>
                  </a:cubicBezTo>
                  <a:cubicBezTo>
                    <a:pt x="131" y="31"/>
                    <a:pt x="128" y="30"/>
                    <a:pt x="127" y="31"/>
                  </a:cubicBezTo>
                  <a:cubicBezTo>
                    <a:pt x="126" y="32"/>
                    <a:pt x="122" y="33"/>
                    <a:pt x="118" y="28"/>
                  </a:cubicBezTo>
                  <a:cubicBezTo>
                    <a:pt x="114" y="24"/>
                    <a:pt x="114" y="16"/>
                    <a:pt x="116" y="14"/>
                  </a:cubicBezTo>
                  <a:cubicBezTo>
                    <a:pt x="118" y="13"/>
                    <a:pt x="118" y="9"/>
                    <a:pt x="116" y="7"/>
                  </a:cubicBezTo>
                  <a:cubicBezTo>
                    <a:pt x="113" y="6"/>
                    <a:pt x="116" y="1"/>
                    <a:pt x="112" y="1"/>
                  </a:cubicBezTo>
                  <a:cubicBezTo>
                    <a:pt x="109" y="0"/>
                    <a:pt x="109" y="4"/>
                    <a:pt x="107" y="5"/>
                  </a:cubicBezTo>
                  <a:cubicBezTo>
                    <a:pt x="105" y="6"/>
                    <a:pt x="100" y="10"/>
                    <a:pt x="97" y="9"/>
                  </a:cubicBezTo>
                  <a:cubicBezTo>
                    <a:pt x="95" y="9"/>
                    <a:pt x="92" y="10"/>
                    <a:pt x="92" y="12"/>
                  </a:cubicBezTo>
                  <a:cubicBezTo>
                    <a:pt x="92" y="15"/>
                    <a:pt x="89" y="14"/>
                    <a:pt x="89" y="12"/>
                  </a:cubicBezTo>
                  <a:cubicBezTo>
                    <a:pt x="88" y="10"/>
                    <a:pt x="83" y="11"/>
                    <a:pt x="82" y="10"/>
                  </a:cubicBezTo>
                  <a:cubicBezTo>
                    <a:pt x="80" y="8"/>
                    <a:pt x="73" y="9"/>
                    <a:pt x="76" y="11"/>
                  </a:cubicBezTo>
                  <a:cubicBezTo>
                    <a:pt x="79" y="12"/>
                    <a:pt x="79" y="14"/>
                    <a:pt x="79" y="17"/>
                  </a:cubicBezTo>
                  <a:cubicBezTo>
                    <a:pt x="79" y="19"/>
                    <a:pt x="82" y="18"/>
                    <a:pt x="82" y="22"/>
                  </a:cubicBezTo>
                  <a:cubicBezTo>
                    <a:pt x="82" y="25"/>
                    <a:pt x="84" y="23"/>
                    <a:pt x="86" y="23"/>
                  </a:cubicBezTo>
                  <a:cubicBezTo>
                    <a:pt x="87" y="23"/>
                    <a:pt x="87" y="25"/>
                    <a:pt x="85" y="26"/>
                  </a:cubicBezTo>
                  <a:cubicBezTo>
                    <a:pt x="82" y="26"/>
                    <a:pt x="81" y="28"/>
                    <a:pt x="80" y="30"/>
                  </a:cubicBezTo>
                  <a:cubicBezTo>
                    <a:pt x="79" y="33"/>
                    <a:pt x="77" y="31"/>
                    <a:pt x="75" y="33"/>
                  </a:cubicBezTo>
                  <a:cubicBezTo>
                    <a:pt x="73" y="35"/>
                    <a:pt x="71" y="37"/>
                    <a:pt x="69" y="36"/>
                  </a:cubicBezTo>
                  <a:cubicBezTo>
                    <a:pt x="68" y="35"/>
                    <a:pt x="67" y="36"/>
                    <a:pt x="65" y="37"/>
                  </a:cubicBezTo>
                  <a:cubicBezTo>
                    <a:pt x="63" y="38"/>
                    <a:pt x="63" y="37"/>
                    <a:pt x="60" y="35"/>
                  </a:cubicBezTo>
                  <a:cubicBezTo>
                    <a:pt x="58" y="33"/>
                    <a:pt x="57" y="30"/>
                    <a:pt x="54" y="27"/>
                  </a:cubicBezTo>
                  <a:cubicBezTo>
                    <a:pt x="52" y="27"/>
                    <a:pt x="48" y="29"/>
                    <a:pt x="46" y="29"/>
                  </a:cubicBezTo>
                  <a:cubicBezTo>
                    <a:pt x="43" y="29"/>
                    <a:pt x="34" y="28"/>
                    <a:pt x="34" y="30"/>
                  </a:cubicBezTo>
                  <a:cubicBezTo>
                    <a:pt x="33" y="31"/>
                    <a:pt x="35" y="34"/>
                    <a:pt x="36" y="34"/>
                  </a:cubicBezTo>
                  <a:cubicBezTo>
                    <a:pt x="37" y="34"/>
                    <a:pt x="41" y="35"/>
                    <a:pt x="38" y="37"/>
                  </a:cubicBezTo>
                  <a:cubicBezTo>
                    <a:pt x="35" y="40"/>
                    <a:pt x="32" y="37"/>
                    <a:pt x="32" y="42"/>
                  </a:cubicBezTo>
                  <a:cubicBezTo>
                    <a:pt x="32" y="47"/>
                    <a:pt x="39" y="50"/>
                    <a:pt x="37" y="55"/>
                  </a:cubicBezTo>
                  <a:cubicBezTo>
                    <a:pt x="37" y="57"/>
                    <a:pt x="36" y="63"/>
                    <a:pt x="36" y="66"/>
                  </a:cubicBezTo>
                  <a:cubicBezTo>
                    <a:pt x="36" y="68"/>
                    <a:pt x="35" y="76"/>
                    <a:pt x="33" y="77"/>
                  </a:cubicBezTo>
                  <a:cubicBezTo>
                    <a:pt x="30" y="77"/>
                    <a:pt x="29" y="75"/>
                    <a:pt x="26" y="77"/>
                  </a:cubicBezTo>
                  <a:cubicBezTo>
                    <a:pt x="23" y="80"/>
                    <a:pt x="19" y="78"/>
                    <a:pt x="16" y="81"/>
                  </a:cubicBezTo>
                  <a:cubicBezTo>
                    <a:pt x="13" y="83"/>
                    <a:pt x="9" y="82"/>
                    <a:pt x="9" y="86"/>
                  </a:cubicBezTo>
                  <a:cubicBezTo>
                    <a:pt x="9" y="89"/>
                    <a:pt x="5" y="90"/>
                    <a:pt x="6" y="93"/>
                  </a:cubicBezTo>
                  <a:cubicBezTo>
                    <a:pt x="7" y="96"/>
                    <a:pt x="5" y="95"/>
                    <a:pt x="3" y="97"/>
                  </a:cubicBezTo>
                  <a:cubicBezTo>
                    <a:pt x="0" y="100"/>
                    <a:pt x="3" y="101"/>
                    <a:pt x="1" y="103"/>
                  </a:cubicBezTo>
                  <a:cubicBezTo>
                    <a:pt x="0" y="104"/>
                    <a:pt x="2" y="107"/>
                    <a:pt x="4" y="110"/>
                  </a:cubicBezTo>
                  <a:cubicBezTo>
                    <a:pt x="5" y="112"/>
                    <a:pt x="7" y="114"/>
                    <a:pt x="7" y="116"/>
                  </a:cubicBezTo>
                  <a:cubicBezTo>
                    <a:pt x="7" y="119"/>
                    <a:pt x="9" y="120"/>
                    <a:pt x="11" y="120"/>
                  </a:cubicBezTo>
                  <a:cubicBezTo>
                    <a:pt x="13" y="119"/>
                    <a:pt x="11" y="124"/>
                    <a:pt x="15" y="124"/>
                  </a:cubicBezTo>
                  <a:cubicBezTo>
                    <a:pt x="19" y="124"/>
                    <a:pt x="23" y="125"/>
                    <a:pt x="24" y="123"/>
                  </a:cubicBezTo>
                  <a:cubicBezTo>
                    <a:pt x="25" y="121"/>
                    <a:pt x="27" y="119"/>
                    <a:pt x="27" y="122"/>
                  </a:cubicBezTo>
                  <a:cubicBezTo>
                    <a:pt x="27" y="125"/>
                    <a:pt x="27" y="134"/>
                    <a:pt x="29" y="133"/>
                  </a:cubicBezTo>
                  <a:cubicBezTo>
                    <a:pt x="32" y="132"/>
                    <a:pt x="37" y="132"/>
                    <a:pt x="40" y="133"/>
                  </a:cubicBezTo>
                  <a:cubicBezTo>
                    <a:pt x="42" y="134"/>
                    <a:pt x="45" y="133"/>
                    <a:pt x="47" y="131"/>
                  </a:cubicBezTo>
                  <a:cubicBezTo>
                    <a:pt x="48" y="130"/>
                    <a:pt x="50" y="130"/>
                    <a:pt x="54" y="128"/>
                  </a:cubicBezTo>
                  <a:cubicBezTo>
                    <a:pt x="57" y="126"/>
                    <a:pt x="60" y="123"/>
                    <a:pt x="63" y="123"/>
                  </a:cubicBezTo>
                  <a:cubicBezTo>
                    <a:pt x="66" y="123"/>
                    <a:pt x="71" y="121"/>
                    <a:pt x="71" y="124"/>
                  </a:cubicBezTo>
                  <a:cubicBezTo>
                    <a:pt x="70" y="126"/>
                    <a:pt x="69" y="135"/>
                    <a:pt x="73" y="140"/>
                  </a:cubicBezTo>
                  <a:cubicBezTo>
                    <a:pt x="77" y="144"/>
                    <a:pt x="79" y="146"/>
                    <a:pt x="83" y="145"/>
                  </a:cubicBezTo>
                  <a:cubicBezTo>
                    <a:pt x="86" y="145"/>
                    <a:pt x="86" y="147"/>
                    <a:pt x="88" y="146"/>
                  </a:cubicBezTo>
                  <a:cubicBezTo>
                    <a:pt x="91" y="146"/>
                    <a:pt x="89" y="149"/>
                    <a:pt x="92" y="149"/>
                  </a:cubicBezTo>
                  <a:cubicBezTo>
                    <a:pt x="94" y="149"/>
                    <a:pt x="98" y="150"/>
                    <a:pt x="98" y="152"/>
                  </a:cubicBezTo>
                  <a:cubicBezTo>
                    <a:pt x="98" y="155"/>
                    <a:pt x="106" y="153"/>
                    <a:pt x="107" y="154"/>
                  </a:cubicBezTo>
                  <a:cubicBezTo>
                    <a:pt x="109" y="156"/>
                    <a:pt x="111" y="157"/>
                    <a:pt x="110" y="160"/>
                  </a:cubicBezTo>
                  <a:cubicBezTo>
                    <a:pt x="110" y="163"/>
                    <a:pt x="114" y="165"/>
                    <a:pt x="112" y="166"/>
                  </a:cubicBezTo>
                  <a:cubicBezTo>
                    <a:pt x="109" y="167"/>
                    <a:pt x="112" y="169"/>
                    <a:pt x="112" y="173"/>
                  </a:cubicBezTo>
                  <a:cubicBezTo>
                    <a:pt x="113" y="176"/>
                    <a:pt x="116" y="177"/>
                    <a:pt x="121" y="177"/>
                  </a:cubicBezTo>
                  <a:cubicBezTo>
                    <a:pt x="127" y="176"/>
                    <a:pt x="128" y="177"/>
                    <a:pt x="128" y="181"/>
                  </a:cubicBezTo>
                  <a:cubicBezTo>
                    <a:pt x="128" y="184"/>
                    <a:pt x="132" y="185"/>
                    <a:pt x="133" y="189"/>
                  </a:cubicBezTo>
                  <a:cubicBezTo>
                    <a:pt x="134" y="192"/>
                    <a:pt x="131" y="196"/>
                    <a:pt x="132" y="199"/>
                  </a:cubicBezTo>
                  <a:cubicBezTo>
                    <a:pt x="132" y="201"/>
                    <a:pt x="131" y="203"/>
                    <a:pt x="129" y="204"/>
                  </a:cubicBezTo>
                  <a:cubicBezTo>
                    <a:pt x="131" y="207"/>
                    <a:pt x="131" y="208"/>
                    <a:pt x="130" y="209"/>
                  </a:cubicBezTo>
                  <a:cubicBezTo>
                    <a:pt x="127" y="210"/>
                    <a:pt x="132" y="213"/>
                    <a:pt x="131" y="219"/>
                  </a:cubicBezTo>
                  <a:cubicBezTo>
                    <a:pt x="130" y="224"/>
                    <a:pt x="130" y="225"/>
                    <a:pt x="135" y="225"/>
                  </a:cubicBezTo>
                  <a:cubicBezTo>
                    <a:pt x="141" y="225"/>
                    <a:pt x="140" y="227"/>
                    <a:pt x="142" y="226"/>
                  </a:cubicBezTo>
                  <a:cubicBezTo>
                    <a:pt x="144" y="225"/>
                    <a:pt x="147" y="230"/>
                    <a:pt x="148" y="233"/>
                  </a:cubicBezTo>
                  <a:cubicBezTo>
                    <a:pt x="148" y="235"/>
                    <a:pt x="151" y="242"/>
                    <a:pt x="152" y="242"/>
                  </a:cubicBezTo>
                  <a:cubicBezTo>
                    <a:pt x="153" y="242"/>
                    <a:pt x="155" y="239"/>
                    <a:pt x="158" y="240"/>
                  </a:cubicBezTo>
                  <a:cubicBezTo>
                    <a:pt x="161" y="241"/>
                    <a:pt x="158" y="251"/>
                    <a:pt x="158" y="255"/>
                  </a:cubicBezTo>
                  <a:cubicBezTo>
                    <a:pt x="160" y="254"/>
                    <a:pt x="162" y="254"/>
                    <a:pt x="163" y="255"/>
                  </a:cubicBezTo>
                  <a:cubicBezTo>
                    <a:pt x="164" y="256"/>
                    <a:pt x="165" y="265"/>
                    <a:pt x="164" y="267"/>
                  </a:cubicBezTo>
                  <a:cubicBezTo>
                    <a:pt x="164" y="269"/>
                    <a:pt x="158" y="271"/>
                    <a:pt x="155" y="273"/>
                  </a:cubicBezTo>
                  <a:cubicBezTo>
                    <a:pt x="152" y="275"/>
                    <a:pt x="144" y="282"/>
                    <a:pt x="141" y="287"/>
                  </a:cubicBezTo>
                  <a:cubicBezTo>
                    <a:pt x="139" y="291"/>
                    <a:pt x="136" y="293"/>
                    <a:pt x="134" y="296"/>
                  </a:cubicBezTo>
                  <a:cubicBezTo>
                    <a:pt x="135" y="296"/>
                    <a:pt x="135" y="296"/>
                    <a:pt x="136" y="296"/>
                  </a:cubicBezTo>
                  <a:cubicBezTo>
                    <a:pt x="138" y="295"/>
                    <a:pt x="140" y="295"/>
                    <a:pt x="143" y="298"/>
                  </a:cubicBezTo>
                  <a:cubicBezTo>
                    <a:pt x="146" y="301"/>
                    <a:pt x="145" y="304"/>
                    <a:pt x="146" y="304"/>
                  </a:cubicBezTo>
                  <a:cubicBezTo>
                    <a:pt x="148" y="303"/>
                    <a:pt x="149" y="299"/>
                    <a:pt x="151" y="302"/>
                  </a:cubicBezTo>
                  <a:cubicBezTo>
                    <a:pt x="153" y="305"/>
                    <a:pt x="159" y="308"/>
                    <a:pt x="160" y="309"/>
                  </a:cubicBezTo>
                  <a:cubicBezTo>
                    <a:pt x="161" y="311"/>
                    <a:pt x="165" y="312"/>
                    <a:pt x="165" y="316"/>
                  </a:cubicBezTo>
                  <a:cubicBezTo>
                    <a:pt x="165" y="318"/>
                    <a:pt x="164" y="323"/>
                    <a:pt x="166" y="328"/>
                  </a:cubicBezTo>
                  <a:cubicBezTo>
                    <a:pt x="167" y="326"/>
                    <a:pt x="168" y="325"/>
                    <a:pt x="170" y="32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9023A5E0-8D27-4C07-AB0D-26EBCD92E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3188" y="6932159"/>
              <a:ext cx="139700" cy="153988"/>
            </a:xfrm>
            <a:custGeom>
              <a:avLst/>
              <a:gdLst>
                <a:gd name="T0" fmla="*/ 39 w 40"/>
                <a:gd name="T1" fmla="*/ 21 h 44"/>
                <a:gd name="T2" fmla="*/ 34 w 40"/>
                <a:gd name="T3" fmla="*/ 14 h 44"/>
                <a:gd name="T4" fmla="*/ 25 w 40"/>
                <a:gd name="T5" fmla="*/ 7 h 44"/>
                <a:gd name="T6" fmla="*/ 20 w 40"/>
                <a:gd name="T7" fmla="*/ 9 h 44"/>
                <a:gd name="T8" fmla="*/ 17 w 40"/>
                <a:gd name="T9" fmla="*/ 3 h 44"/>
                <a:gd name="T10" fmla="*/ 10 w 40"/>
                <a:gd name="T11" fmla="*/ 1 h 44"/>
                <a:gd name="T12" fmla="*/ 8 w 40"/>
                <a:gd name="T13" fmla="*/ 1 h 44"/>
                <a:gd name="T14" fmla="*/ 5 w 40"/>
                <a:gd name="T15" fmla="*/ 5 h 44"/>
                <a:gd name="T16" fmla="*/ 2 w 40"/>
                <a:gd name="T17" fmla="*/ 19 h 44"/>
                <a:gd name="T18" fmla="*/ 0 w 40"/>
                <a:gd name="T19" fmla="*/ 29 h 44"/>
                <a:gd name="T20" fmla="*/ 3 w 40"/>
                <a:gd name="T21" fmla="*/ 34 h 44"/>
                <a:gd name="T22" fmla="*/ 2 w 40"/>
                <a:gd name="T23" fmla="*/ 38 h 44"/>
                <a:gd name="T24" fmla="*/ 5 w 40"/>
                <a:gd name="T25" fmla="*/ 39 h 44"/>
                <a:gd name="T26" fmla="*/ 15 w 40"/>
                <a:gd name="T27" fmla="*/ 42 h 44"/>
                <a:gd name="T28" fmla="*/ 22 w 40"/>
                <a:gd name="T29" fmla="*/ 42 h 44"/>
                <a:gd name="T30" fmla="*/ 34 w 40"/>
                <a:gd name="T31" fmla="*/ 40 h 44"/>
                <a:gd name="T32" fmla="*/ 40 w 40"/>
                <a:gd name="T33" fmla="*/ 33 h 44"/>
                <a:gd name="T34" fmla="*/ 39 w 40"/>
                <a:gd name="T35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4">
                  <a:moveTo>
                    <a:pt x="39" y="21"/>
                  </a:moveTo>
                  <a:cubicBezTo>
                    <a:pt x="39" y="17"/>
                    <a:pt x="35" y="16"/>
                    <a:pt x="34" y="14"/>
                  </a:cubicBezTo>
                  <a:cubicBezTo>
                    <a:pt x="33" y="13"/>
                    <a:pt x="27" y="10"/>
                    <a:pt x="25" y="7"/>
                  </a:cubicBezTo>
                  <a:cubicBezTo>
                    <a:pt x="23" y="4"/>
                    <a:pt x="22" y="8"/>
                    <a:pt x="20" y="9"/>
                  </a:cubicBezTo>
                  <a:cubicBezTo>
                    <a:pt x="19" y="9"/>
                    <a:pt x="20" y="6"/>
                    <a:pt x="17" y="3"/>
                  </a:cubicBezTo>
                  <a:cubicBezTo>
                    <a:pt x="14" y="0"/>
                    <a:pt x="12" y="0"/>
                    <a:pt x="10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6" y="2"/>
                    <a:pt x="5" y="4"/>
                    <a:pt x="5" y="5"/>
                  </a:cubicBezTo>
                  <a:cubicBezTo>
                    <a:pt x="5" y="9"/>
                    <a:pt x="3" y="12"/>
                    <a:pt x="2" y="19"/>
                  </a:cubicBezTo>
                  <a:cubicBezTo>
                    <a:pt x="2" y="25"/>
                    <a:pt x="0" y="24"/>
                    <a:pt x="0" y="29"/>
                  </a:cubicBezTo>
                  <a:cubicBezTo>
                    <a:pt x="0" y="34"/>
                    <a:pt x="2" y="34"/>
                    <a:pt x="3" y="34"/>
                  </a:cubicBezTo>
                  <a:cubicBezTo>
                    <a:pt x="3" y="35"/>
                    <a:pt x="2" y="36"/>
                    <a:pt x="2" y="38"/>
                  </a:cubicBezTo>
                  <a:cubicBezTo>
                    <a:pt x="3" y="38"/>
                    <a:pt x="3" y="39"/>
                    <a:pt x="5" y="39"/>
                  </a:cubicBezTo>
                  <a:cubicBezTo>
                    <a:pt x="8" y="39"/>
                    <a:pt x="12" y="40"/>
                    <a:pt x="15" y="42"/>
                  </a:cubicBezTo>
                  <a:cubicBezTo>
                    <a:pt x="19" y="44"/>
                    <a:pt x="18" y="41"/>
                    <a:pt x="22" y="42"/>
                  </a:cubicBezTo>
                  <a:cubicBezTo>
                    <a:pt x="25" y="42"/>
                    <a:pt x="30" y="43"/>
                    <a:pt x="34" y="40"/>
                  </a:cubicBezTo>
                  <a:cubicBezTo>
                    <a:pt x="37" y="39"/>
                    <a:pt x="38" y="36"/>
                    <a:pt x="40" y="33"/>
                  </a:cubicBezTo>
                  <a:cubicBezTo>
                    <a:pt x="38" y="28"/>
                    <a:pt x="39" y="23"/>
                    <a:pt x="39" y="2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D4ADD1D4-7F80-44DF-9653-9EE403DE69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2975" y="6674984"/>
              <a:ext cx="566738" cy="1119188"/>
            </a:xfrm>
            <a:custGeom>
              <a:avLst/>
              <a:gdLst>
                <a:gd name="T0" fmla="*/ 46 w 163"/>
                <a:gd name="T1" fmla="*/ 305 h 322"/>
                <a:gd name="T2" fmla="*/ 43 w 163"/>
                <a:gd name="T3" fmla="*/ 298 h 322"/>
                <a:gd name="T4" fmla="*/ 40 w 163"/>
                <a:gd name="T5" fmla="*/ 320 h 322"/>
                <a:gd name="T6" fmla="*/ 57 w 163"/>
                <a:gd name="T7" fmla="*/ 321 h 322"/>
                <a:gd name="T8" fmla="*/ 62 w 163"/>
                <a:gd name="T9" fmla="*/ 315 h 322"/>
                <a:gd name="T10" fmla="*/ 156 w 163"/>
                <a:gd name="T11" fmla="*/ 34 h 322"/>
                <a:gd name="T12" fmla="*/ 152 w 163"/>
                <a:gd name="T13" fmla="*/ 46 h 322"/>
                <a:gd name="T14" fmla="*/ 138 w 163"/>
                <a:gd name="T15" fmla="*/ 51 h 322"/>
                <a:gd name="T16" fmla="*/ 123 w 163"/>
                <a:gd name="T17" fmla="*/ 48 h 322"/>
                <a:gd name="T18" fmla="*/ 132 w 163"/>
                <a:gd name="T19" fmla="*/ 32 h 322"/>
                <a:gd name="T20" fmla="*/ 108 w 163"/>
                <a:gd name="T21" fmla="*/ 20 h 322"/>
                <a:gd name="T22" fmla="*/ 88 w 163"/>
                <a:gd name="T23" fmla="*/ 3 h 322"/>
                <a:gd name="T24" fmla="*/ 75 w 163"/>
                <a:gd name="T25" fmla="*/ 8 h 322"/>
                <a:gd name="T26" fmla="*/ 59 w 163"/>
                <a:gd name="T27" fmla="*/ 4 h 322"/>
                <a:gd name="T28" fmla="*/ 51 w 163"/>
                <a:gd name="T29" fmla="*/ 19 h 322"/>
                <a:gd name="T30" fmla="*/ 42 w 163"/>
                <a:gd name="T31" fmla="*/ 32 h 322"/>
                <a:gd name="T32" fmla="*/ 43 w 163"/>
                <a:gd name="T33" fmla="*/ 46 h 322"/>
                <a:gd name="T34" fmla="*/ 35 w 163"/>
                <a:gd name="T35" fmla="*/ 56 h 322"/>
                <a:gd name="T36" fmla="*/ 30 w 163"/>
                <a:gd name="T37" fmla="*/ 68 h 322"/>
                <a:gd name="T38" fmla="*/ 26 w 163"/>
                <a:gd name="T39" fmla="*/ 82 h 322"/>
                <a:gd name="T40" fmla="*/ 29 w 163"/>
                <a:gd name="T41" fmla="*/ 99 h 322"/>
                <a:gd name="T42" fmla="*/ 29 w 163"/>
                <a:gd name="T43" fmla="*/ 113 h 322"/>
                <a:gd name="T44" fmla="*/ 26 w 163"/>
                <a:gd name="T45" fmla="*/ 129 h 322"/>
                <a:gd name="T46" fmla="*/ 20 w 163"/>
                <a:gd name="T47" fmla="*/ 147 h 322"/>
                <a:gd name="T48" fmla="*/ 18 w 163"/>
                <a:gd name="T49" fmla="*/ 155 h 322"/>
                <a:gd name="T50" fmla="*/ 15 w 163"/>
                <a:gd name="T51" fmla="*/ 166 h 322"/>
                <a:gd name="T52" fmla="*/ 15 w 163"/>
                <a:gd name="T53" fmla="*/ 177 h 322"/>
                <a:gd name="T54" fmla="*/ 13 w 163"/>
                <a:gd name="T55" fmla="*/ 194 h 322"/>
                <a:gd name="T56" fmla="*/ 15 w 163"/>
                <a:gd name="T57" fmla="*/ 204 h 322"/>
                <a:gd name="T58" fmla="*/ 19 w 163"/>
                <a:gd name="T59" fmla="*/ 212 h 322"/>
                <a:gd name="T60" fmla="*/ 17 w 163"/>
                <a:gd name="T61" fmla="*/ 219 h 322"/>
                <a:gd name="T62" fmla="*/ 15 w 163"/>
                <a:gd name="T63" fmla="*/ 231 h 322"/>
                <a:gd name="T64" fmla="*/ 9 w 163"/>
                <a:gd name="T65" fmla="*/ 242 h 322"/>
                <a:gd name="T66" fmla="*/ 6 w 163"/>
                <a:gd name="T67" fmla="*/ 254 h 322"/>
                <a:gd name="T68" fmla="*/ 2 w 163"/>
                <a:gd name="T69" fmla="*/ 267 h 322"/>
                <a:gd name="T70" fmla="*/ 11 w 163"/>
                <a:gd name="T71" fmla="*/ 274 h 322"/>
                <a:gd name="T72" fmla="*/ 15 w 163"/>
                <a:gd name="T73" fmla="*/ 287 h 322"/>
                <a:gd name="T74" fmla="*/ 34 w 163"/>
                <a:gd name="T75" fmla="*/ 289 h 322"/>
                <a:gd name="T76" fmla="*/ 37 w 163"/>
                <a:gd name="T77" fmla="*/ 283 h 322"/>
                <a:gd name="T78" fmla="*/ 38 w 163"/>
                <a:gd name="T79" fmla="*/ 269 h 322"/>
                <a:gd name="T80" fmla="*/ 47 w 163"/>
                <a:gd name="T81" fmla="*/ 260 h 322"/>
                <a:gd name="T82" fmla="*/ 62 w 163"/>
                <a:gd name="T83" fmla="*/ 243 h 322"/>
                <a:gd name="T84" fmla="*/ 56 w 163"/>
                <a:gd name="T85" fmla="*/ 233 h 322"/>
                <a:gd name="T86" fmla="*/ 64 w 163"/>
                <a:gd name="T87" fmla="*/ 214 h 322"/>
                <a:gd name="T88" fmla="*/ 68 w 163"/>
                <a:gd name="T89" fmla="*/ 204 h 322"/>
                <a:gd name="T90" fmla="*/ 73 w 163"/>
                <a:gd name="T91" fmla="*/ 193 h 322"/>
                <a:gd name="T92" fmla="*/ 78 w 163"/>
                <a:gd name="T93" fmla="*/ 192 h 322"/>
                <a:gd name="T94" fmla="*/ 75 w 163"/>
                <a:gd name="T95" fmla="*/ 188 h 322"/>
                <a:gd name="T96" fmla="*/ 70 w 163"/>
                <a:gd name="T97" fmla="*/ 179 h 322"/>
                <a:gd name="T98" fmla="*/ 82 w 163"/>
                <a:gd name="T99" fmla="*/ 175 h 322"/>
                <a:gd name="T100" fmla="*/ 92 w 163"/>
                <a:gd name="T101" fmla="*/ 163 h 322"/>
                <a:gd name="T102" fmla="*/ 95 w 163"/>
                <a:gd name="T103" fmla="*/ 154 h 322"/>
                <a:gd name="T104" fmla="*/ 131 w 163"/>
                <a:gd name="T105" fmla="*/ 145 h 322"/>
                <a:gd name="T106" fmla="*/ 135 w 163"/>
                <a:gd name="T107" fmla="*/ 129 h 322"/>
                <a:gd name="T108" fmla="*/ 129 w 163"/>
                <a:gd name="T109" fmla="*/ 118 h 322"/>
                <a:gd name="T110" fmla="*/ 126 w 163"/>
                <a:gd name="T111" fmla="*/ 112 h 322"/>
                <a:gd name="T112" fmla="*/ 124 w 163"/>
                <a:gd name="T113" fmla="*/ 103 h 322"/>
                <a:gd name="T114" fmla="*/ 129 w 163"/>
                <a:gd name="T115" fmla="*/ 79 h 322"/>
                <a:gd name="T116" fmla="*/ 153 w 163"/>
                <a:gd name="T117" fmla="*/ 52 h 322"/>
                <a:gd name="T118" fmla="*/ 161 w 163"/>
                <a:gd name="T119" fmla="*/ 34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" h="322">
                  <a:moveTo>
                    <a:pt x="62" y="315"/>
                  </a:moveTo>
                  <a:cubicBezTo>
                    <a:pt x="58" y="315"/>
                    <a:pt x="49" y="307"/>
                    <a:pt x="46" y="305"/>
                  </a:cubicBezTo>
                  <a:cubicBezTo>
                    <a:pt x="44" y="303"/>
                    <a:pt x="46" y="301"/>
                    <a:pt x="42" y="301"/>
                  </a:cubicBezTo>
                  <a:cubicBezTo>
                    <a:pt x="39" y="302"/>
                    <a:pt x="41" y="299"/>
                    <a:pt x="43" y="298"/>
                  </a:cubicBezTo>
                  <a:cubicBezTo>
                    <a:pt x="45" y="297"/>
                    <a:pt x="42" y="294"/>
                    <a:pt x="40" y="293"/>
                  </a:cubicBezTo>
                  <a:cubicBezTo>
                    <a:pt x="40" y="298"/>
                    <a:pt x="39" y="320"/>
                    <a:pt x="40" y="320"/>
                  </a:cubicBezTo>
                  <a:cubicBezTo>
                    <a:pt x="42" y="320"/>
                    <a:pt x="51" y="319"/>
                    <a:pt x="54" y="321"/>
                  </a:cubicBezTo>
                  <a:cubicBezTo>
                    <a:pt x="55" y="321"/>
                    <a:pt x="56" y="322"/>
                    <a:pt x="57" y="321"/>
                  </a:cubicBezTo>
                  <a:cubicBezTo>
                    <a:pt x="59" y="319"/>
                    <a:pt x="65" y="320"/>
                    <a:pt x="67" y="318"/>
                  </a:cubicBezTo>
                  <a:cubicBezTo>
                    <a:pt x="70" y="316"/>
                    <a:pt x="67" y="316"/>
                    <a:pt x="62" y="315"/>
                  </a:cubicBezTo>
                  <a:close/>
                  <a:moveTo>
                    <a:pt x="161" y="34"/>
                  </a:moveTo>
                  <a:cubicBezTo>
                    <a:pt x="160" y="33"/>
                    <a:pt x="158" y="33"/>
                    <a:pt x="156" y="34"/>
                  </a:cubicBezTo>
                  <a:cubicBezTo>
                    <a:pt x="156" y="34"/>
                    <a:pt x="156" y="34"/>
                    <a:pt x="156" y="34"/>
                  </a:cubicBezTo>
                  <a:cubicBezTo>
                    <a:pt x="156" y="38"/>
                    <a:pt x="154" y="46"/>
                    <a:pt x="152" y="46"/>
                  </a:cubicBezTo>
                  <a:cubicBezTo>
                    <a:pt x="149" y="46"/>
                    <a:pt x="147" y="50"/>
                    <a:pt x="145" y="49"/>
                  </a:cubicBezTo>
                  <a:cubicBezTo>
                    <a:pt x="143" y="49"/>
                    <a:pt x="141" y="52"/>
                    <a:pt x="138" y="51"/>
                  </a:cubicBezTo>
                  <a:cubicBezTo>
                    <a:pt x="136" y="49"/>
                    <a:pt x="132" y="51"/>
                    <a:pt x="131" y="50"/>
                  </a:cubicBezTo>
                  <a:cubicBezTo>
                    <a:pt x="129" y="49"/>
                    <a:pt x="123" y="50"/>
                    <a:pt x="123" y="48"/>
                  </a:cubicBezTo>
                  <a:cubicBezTo>
                    <a:pt x="123" y="47"/>
                    <a:pt x="126" y="47"/>
                    <a:pt x="126" y="43"/>
                  </a:cubicBezTo>
                  <a:cubicBezTo>
                    <a:pt x="126" y="39"/>
                    <a:pt x="133" y="34"/>
                    <a:pt x="132" y="32"/>
                  </a:cubicBezTo>
                  <a:cubicBezTo>
                    <a:pt x="131" y="30"/>
                    <a:pt x="119" y="27"/>
                    <a:pt x="117" y="25"/>
                  </a:cubicBezTo>
                  <a:cubicBezTo>
                    <a:pt x="115" y="22"/>
                    <a:pt x="113" y="21"/>
                    <a:pt x="108" y="20"/>
                  </a:cubicBezTo>
                  <a:cubicBezTo>
                    <a:pt x="103" y="20"/>
                    <a:pt x="103" y="17"/>
                    <a:pt x="99" y="15"/>
                  </a:cubicBezTo>
                  <a:cubicBezTo>
                    <a:pt x="96" y="12"/>
                    <a:pt x="90" y="6"/>
                    <a:pt x="88" y="3"/>
                  </a:cubicBezTo>
                  <a:cubicBezTo>
                    <a:pt x="85" y="3"/>
                    <a:pt x="81" y="2"/>
                    <a:pt x="80" y="3"/>
                  </a:cubicBezTo>
                  <a:cubicBezTo>
                    <a:pt x="79" y="5"/>
                    <a:pt x="77" y="11"/>
                    <a:pt x="75" y="8"/>
                  </a:cubicBezTo>
                  <a:cubicBezTo>
                    <a:pt x="74" y="5"/>
                    <a:pt x="70" y="5"/>
                    <a:pt x="66" y="4"/>
                  </a:cubicBezTo>
                  <a:cubicBezTo>
                    <a:pt x="62" y="4"/>
                    <a:pt x="63" y="0"/>
                    <a:pt x="59" y="4"/>
                  </a:cubicBezTo>
                  <a:cubicBezTo>
                    <a:pt x="57" y="6"/>
                    <a:pt x="55" y="8"/>
                    <a:pt x="53" y="9"/>
                  </a:cubicBezTo>
                  <a:cubicBezTo>
                    <a:pt x="53" y="13"/>
                    <a:pt x="52" y="17"/>
                    <a:pt x="51" y="19"/>
                  </a:cubicBezTo>
                  <a:cubicBezTo>
                    <a:pt x="50" y="20"/>
                    <a:pt x="42" y="24"/>
                    <a:pt x="42" y="26"/>
                  </a:cubicBezTo>
                  <a:cubicBezTo>
                    <a:pt x="42" y="28"/>
                    <a:pt x="43" y="30"/>
                    <a:pt x="42" y="32"/>
                  </a:cubicBezTo>
                  <a:cubicBezTo>
                    <a:pt x="40" y="33"/>
                    <a:pt x="45" y="39"/>
                    <a:pt x="42" y="40"/>
                  </a:cubicBezTo>
                  <a:cubicBezTo>
                    <a:pt x="40" y="42"/>
                    <a:pt x="44" y="44"/>
                    <a:pt x="43" y="46"/>
                  </a:cubicBezTo>
                  <a:cubicBezTo>
                    <a:pt x="41" y="47"/>
                    <a:pt x="38" y="48"/>
                    <a:pt x="38" y="50"/>
                  </a:cubicBezTo>
                  <a:cubicBezTo>
                    <a:pt x="38" y="51"/>
                    <a:pt x="38" y="55"/>
                    <a:pt x="35" y="56"/>
                  </a:cubicBezTo>
                  <a:cubicBezTo>
                    <a:pt x="33" y="57"/>
                    <a:pt x="32" y="61"/>
                    <a:pt x="32" y="64"/>
                  </a:cubicBezTo>
                  <a:cubicBezTo>
                    <a:pt x="32" y="66"/>
                    <a:pt x="28" y="64"/>
                    <a:pt x="30" y="68"/>
                  </a:cubicBezTo>
                  <a:cubicBezTo>
                    <a:pt x="31" y="71"/>
                    <a:pt x="32" y="75"/>
                    <a:pt x="30" y="76"/>
                  </a:cubicBezTo>
                  <a:cubicBezTo>
                    <a:pt x="27" y="77"/>
                    <a:pt x="28" y="82"/>
                    <a:pt x="26" y="82"/>
                  </a:cubicBezTo>
                  <a:cubicBezTo>
                    <a:pt x="25" y="82"/>
                    <a:pt x="24" y="88"/>
                    <a:pt x="26" y="91"/>
                  </a:cubicBezTo>
                  <a:cubicBezTo>
                    <a:pt x="28" y="94"/>
                    <a:pt x="29" y="96"/>
                    <a:pt x="29" y="99"/>
                  </a:cubicBezTo>
                  <a:cubicBezTo>
                    <a:pt x="29" y="102"/>
                    <a:pt x="32" y="103"/>
                    <a:pt x="31" y="106"/>
                  </a:cubicBezTo>
                  <a:cubicBezTo>
                    <a:pt x="30" y="109"/>
                    <a:pt x="30" y="112"/>
                    <a:pt x="29" y="113"/>
                  </a:cubicBezTo>
                  <a:cubicBezTo>
                    <a:pt x="27" y="114"/>
                    <a:pt x="28" y="118"/>
                    <a:pt x="26" y="119"/>
                  </a:cubicBezTo>
                  <a:cubicBezTo>
                    <a:pt x="24" y="120"/>
                    <a:pt x="28" y="127"/>
                    <a:pt x="26" y="129"/>
                  </a:cubicBezTo>
                  <a:cubicBezTo>
                    <a:pt x="25" y="130"/>
                    <a:pt x="20" y="131"/>
                    <a:pt x="20" y="137"/>
                  </a:cubicBezTo>
                  <a:cubicBezTo>
                    <a:pt x="20" y="142"/>
                    <a:pt x="21" y="145"/>
                    <a:pt x="20" y="147"/>
                  </a:cubicBezTo>
                  <a:cubicBezTo>
                    <a:pt x="20" y="149"/>
                    <a:pt x="23" y="149"/>
                    <a:pt x="22" y="152"/>
                  </a:cubicBezTo>
                  <a:cubicBezTo>
                    <a:pt x="22" y="155"/>
                    <a:pt x="18" y="153"/>
                    <a:pt x="18" y="155"/>
                  </a:cubicBezTo>
                  <a:cubicBezTo>
                    <a:pt x="18" y="157"/>
                    <a:pt x="19" y="161"/>
                    <a:pt x="17" y="161"/>
                  </a:cubicBezTo>
                  <a:cubicBezTo>
                    <a:pt x="16" y="161"/>
                    <a:pt x="15" y="163"/>
                    <a:pt x="15" y="166"/>
                  </a:cubicBezTo>
                  <a:cubicBezTo>
                    <a:pt x="15" y="170"/>
                    <a:pt x="13" y="170"/>
                    <a:pt x="13" y="172"/>
                  </a:cubicBezTo>
                  <a:cubicBezTo>
                    <a:pt x="13" y="173"/>
                    <a:pt x="15" y="175"/>
                    <a:pt x="15" y="177"/>
                  </a:cubicBezTo>
                  <a:cubicBezTo>
                    <a:pt x="15" y="179"/>
                    <a:pt x="16" y="186"/>
                    <a:pt x="14" y="186"/>
                  </a:cubicBezTo>
                  <a:cubicBezTo>
                    <a:pt x="12" y="186"/>
                    <a:pt x="12" y="193"/>
                    <a:pt x="13" y="194"/>
                  </a:cubicBezTo>
                  <a:cubicBezTo>
                    <a:pt x="14" y="195"/>
                    <a:pt x="14" y="197"/>
                    <a:pt x="14" y="199"/>
                  </a:cubicBezTo>
                  <a:cubicBezTo>
                    <a:pt x="13" y="200"/>
                    <a:pt x="17" y="202"/>
                    <a:pt x="15" y="204"/>
                  </a:cubicBezTo>
                  <a:cubicBezTo>
                    <a:pt x="13" y="206"/>
                    <a:pt x="14" y="209"/>
                    <a:pt x="17" y="208"/>
                  </a:cubicBezTo>
                  <a:cubicBezTo>
                    <a:pt x="20" y="207"/>
                    <a:pt x="21" y="212"/>
                    <a:pt x="19" y="212"/>
                  </a:cubicBezTo>
                  <a:cubicBezTo>
                    <a:pt x="16" y="212"/>
                    <a:pt x="13" y="212"/>
                    <a:pt x="15" y="213"/>
                  </a:cubicBezTo>
                  <a:cubicBezTo>
                    <a:pt x="18" y="215"/>
                    <a:pt x="20" y="217"/>
                    <a:pt x="17" y="219"/>
                  </a:cubicBezTo>
                  <a:cubicBezTo>
                    <a:pt x="13" y="220"/>
                    <a:pt x="16" y="222"/>
                    <a:pt x="15" y="225"/>
                  </a:cubicBezTo>
                  <a:cubicBezTo>
                    <a:pt x="15" y="228"/>
                    <a:pt x="18" y="230"/>
                    <a:pt x="15" y="231"/>
                  </a:cubicBezTo>
                  <a:cubicBezTo>
                    <a:pt x="13" y="232"/>
                    <a:pt x="16" y="236"/>
                    <a:pt x="13" y="237"/>
                  </a:cubicBezTo>
                  <a:cubicBezTo>
                    <a:pt x="9" y="237"/>
                    <a:pt x="12" y="240"/>
                    <a:pt x="9" y="242"/>
                  </a:cubicBezTo>
                  <a:cubicBezTo>
                    <a:pt x="7" y="244"/>
                    <a:pt x="12" y="247"/>
                    <a:pt x="10" y="248"/>
                  </a:cubicBezTo>
                  <a:cubicBezTo>
                    <a:pt x="7" y="250"/>
                    <a:pt x="9" y="254"/>
                    <a:pt x="6" y="254"/>
                  </a:cubicBezTo>
                  <a:cubicBezTo>
                    <a:pt x="4" y="254"/>
                    <a:pt x="2" y="257"/>
                    <a:pt x="2" y="259"/>
                  </a:cubicBezTo>
                  <a:cubicBezTo>
                    <a:pt x="2" y="261"/>
                    <a:pt x="0" y="264"/>
                    <a:pt x="2" y="267"/>
                  </a:cubicBezTo>
                  <a:cubicBezTo>
                    <a:pt x="4" y="269"/>
                    <a:pt x="2" y="271"/>
                    <a:pt x="4" y="272"/>
                  </a:cubicBezTo>
                  <a:cubicBezTo>
                    <a:pt x="5" y="273"/>
                    <a:pt x="12" y="271"/>
                    <a:pt x="11" y="274"/>
                  </a:cubicBezTo>
                  <a:cubicBezTo>
                    <a:pt x="10" y="277"/>
                    <a:pt x="10" y="283"/>
                    <a:pt x="12" y="283"/>
                  </a:cubicBezTo>
                  <a:cubicBezTo>
                    <a:pt x="13" y="283"/>
                    <a:pt x="13" y="287"/>
                    <a:pt x="15" y="287"/>
                  </a:cubicBezTo>
                  <a:cubicBezTo>
                    <a:pt x="17" y="287"/>
                    <a:pt x="26" y="286"/>
                    <a:pt x="30" y="287"/>
                  </a:cubicBezTo>
                  <a:cubicBezTo>
                    <a:pt x="31" y="287"/>
                    <a:pt x="33" y="288"/>
                    <a:pt x="34" y="289"/>
                  </a:cubicBezTo>
                  <a:cubicBezTo>
                    <a:pt x="36" y="288"/>
                    <a:pt x="41" y="291"/>
                    <a:pt x="42" y="290"/>
                  </a:cubicBezTo>
                  <a:cubicBezTo>
                    <a:pt x="43" y="289"/>
                    <a:pt x="37" y="284"/>
                    <a:pt x="37" y="283"/>
                  </a:cubicBezTo>
                  <a:cubicBezTo>
                    <a:pt x="37" y="281"/>
                    <a:pt x="36" y="278"/>
                    <a:pt x="36" y="277"/>
                  </a:cubicBezTo>
                  <a:cubicBezTo>
                    <a:pt x="36" y="275"/>
                    <a:pt x="36" y="271"/>
                    <a:pt x="38" y="269"/>
                  </a:cubicBezTo>
                  <a:cubicBezTo>
                    <a:pt x="41" y="267"/>
                    <a:pt x="41" y="266"/>
                    <a:pt x="42" y="266"/>
                  </a:cubicBezTo>
                  <a:cubicBezTo>
                    <a:pt x="44" y="266"/>
                    <a:pt x="47" y="264"/>
                    <a:pt x="47" y="260"/>
                  </a:cubicBezTo>
                  <a:cubicBezTo>
                    <a:pt x="47" y="256"/>
                    <a:pt x="49" y="254"/>
                    <a:pt x="53" y="251"/>
                  </a:cubicBezTo>
                  <a:cubicBezTo>
                    <a:pt x="57" y="248"/>
                    <a:pt x="63" y="245"/>
                    <a:pt x="62" y="243"/>
                  </a:cubicBezTo>
                  <a:cubicBezTo>
                    <a:pt x="62" y="242"/>
                    <a:pt x="64" y="237"/>
                    <a:pt x="64" y="236"/>
                  </a:cubicBezTo>
                  <a:cubicBezTo>
                    <a:pt x="64" y="234"/>
                    <a:pt x="58" y="234"/>
                    <a:pt x="56" y="233"/>
                  </a:cubicBezTo>
                  <a:cubicBezTo>
                    <a:pt x="54" y="233"/>
                    <a:pt x="47" y="228"/>
                    <a:pt x="50" y="221"/>
                  </a:cubicBezTo>
                  <a:cubicBezTo>
                    <a:pt x="54" y="215"/>
                    <a:pt x="61" y="214"/>
                    <a:pt x="64" y="214"/>
                  </a:cubicBezTo>
                  <a:cubicBezTo>
                    <a:pt x="66" y="213"/>
                    <a:pt x="64" y="210"/>
                    <a:pt x="65" y="209"/>
                  </a:cubicBezTo>
                  <a:cubicBezTo>
                    <a:pt x="67" y="208"/>
                    <a:pt x="68" y="206"/>
                    <a:pt x="68" y="204"/>
                  </a:cubicBezTo>
                  <a:cubicBezTo>
                    <a:pt x="68" y="201"/>
                    <a:pt x="68" y="196"/>
                    <a:pt x="71" y="196"/>
                  </a:cubicBezTo>
                  <a:cubicBezTo>
                    <a:pt x="74" y="195"/>
                    <a:pt x="75" y="193"/>
                    <a:pt x="73" y="193"/>
                  </a:cubicBezTo>
                  <a:cubicBezTo>
                    <a:pt x="71" y="192"/>
                    <a:pt x="70" y="190"/>
                    <a:pt x="73" y="190"/>
                  </a:cubicBezTo>
                  <a:cubicBezTo>
                    <a:pt x="77" y="189"/>
                    <a:pt x="75" y="192"/>
                    <a:pt x="78" y="192"/>
                  </a:cubicBezTo>
                  <a:cubicBezTo>
                    <a:pt x="80" y="192"/>
                    <a:pt x="84" y="188"/>
                    <a:pt x="81" y="186"/>
                  </a:cubicBezTo>
                  <a:cubicBezTo>
                    <a:pt x="78" y="184"/>
                    <a:pt x="77" y="187"/>
                    <a:pt x="75" y="188"/>
                  </a:cubicBezTo>
                  <a:cubicBezTo>
                    <a:pt x="74" y="188"/>
                    <a:pt x="73" y="185"/>
                    <a:pt x="71" y="185"/>
                  </a:cubicBezTo>
                  <a:cubicBezTo>
                    <a:pt x="69" y="185"/>
                    <a:pt x="70" y="181"/>
                    <a:pt x="70" y="179"/>
                  </a:cubicBezTo>
                  <a:cubicBezTo>
                    <a:pt x="69" y="178"/>
                    <a:pt x="68" y="174"/>
                    <a:pt x="69" y="172"/>
                  </a:cubicBezTo>
                  <a:cubicBezTo>
                    <a:pt x="71" y="170"/>
                    <a:pt x="77" y="175"/>
                    <a:pt x="82" y="175"/>
                  </a:cubicBezTo>
                  <a:cubicBezTo>
                    <a:pt x="88" y="176"/>
                    <a:pt x="92" y="173"/>
                    <a:pt x="92" y="171"/>
                  </a:cubicBezTo>
                  <a:cubicBezTo>
                    <a:pt x="92" y="169"/>
                    <a:pt x="89" y="165"/>
                    <a:pt x="92" y="163"/>
                  </a:cubicBezTo>
                  <a:cubicBezTo>
                    <a:pt x="95" y="161"/>
                    <a:pt x="93" y="160"/>
                    <a:pt x="92" y="157"/>
                  </a:cubicBezTo>
                  <a:cubicBezTo>
                    <a:pt x="91" y="154"/>
                    <a:pt x="93" y="153"/>
                    <a:pt x="95" y="154"/>
                  </a:cubicBezTo>
                  <a:cubicBezTo>
                    <a:pt x="96" y="155"/>
                    <a:pt x="107" y="155"/>
                    <a:pt x="115" y="153"/>
                  </a:cubicBezTo>
                  <a:cubicBezTo>
                    <a:pt x="124" y="151"/>
                    <a:pt x="130" y="148"/>
                    <a:pt x="131" y="145"/>
                  </a:cubicBezTo>
                  <a:cubicBezTo>
                    <a:pt x="131" y="143"/>
                    <a:pt x="137" y="137"/>
                    <a:pt x="138" y="135"/>
                  </a:cubicBezTo>
                  <a:cubicBezTo>
                    <a:pt x="139" y="133"/>
                    <a:pt x="138" y="130"/>
                    <a:pt x="135" y="129"/>
                  </a:cubicBezTo>
                  <a:cubicBezTo>
                    <a:pt x="131" y="129"/>
                    <a:pt x="131" y="125"/>
                    <a:pt x="133" y="122"/>
                  </a:cubicBezTo>
                  <a:cubicBezTo>
                    <a:pt x="135" y="120"/>
                    <a:pt x="132" y="118"/>
                    <a:pt x="129" y="118"/>
                  </a:cubicBezTo>
                  <a:cubicBezTo>
                    <a:pt x="125" y="117"/>
                    <a:pt x="120" y="115"/>
                    <a:pt x="123" y="112"/>
                  </a:cubicBezTo>
                  <a:cubicBezTo>
                    <a:pt x="125" y="111"/>
                    <a:pt x="125" y="111"/>
                    <a:pt x="126" y="112"/>
                  </a:cubicBezTo>
                  <a:cubicBezTo>
                    <a:pt x="126" y="110"/>
                    <a:pt x="127" y="109"/>
                    <a:pt x="127" y="108"/>
                  </a:cubicBezTo>
                  <a:cubicBezTo>
                    <a:pt x="126" y="108"/>
                    <a:pt x="124" y="108"/>
                    <a:pt x="124" y="103"/>
                  </a:cubicBezTo>
                  <a:cubicBezTo>
                    <a:pt x="124" y="98"/>
                    <a:pt x="126" y="99"/>
                    <a:pt x="126" y="93"/>
                  </a:cubicBezTo>
                  <a:cubicBezTo>
                    <a:pt x="127" y="86"/>
                    <a:pt x="129" y="83"/>
                    <a:pt x="129" y="79"/>
                  </a:cubicBezTo>
                  <a:cubicBezTo>
                    <a:pt x="129" y="76"/>
                    <a:pt x="135" y="72"/>
                    <a:pt x="139" y="66"/>
                  </a:cubicBezTo>
                  <a:cubicBezTo>
                    <a:pt x="142" y="61"/>
                    <a:pt x="150" y="54"/>
                    <a:pt x="153" y="52"/>
                  </a:cubicBezTo>
                  <a:cubicBezTo>
                    <a:pt x="156" y="50"/>
                    <a:pt x="162" y="48"/>
                    <a:pt x="162" y="46"/>
                  </a:cubicBezTo>
                  <a:cubicBezTo>
                    <a:pt x="163" y="44"/>
                    <a:pt x="162" y="35"/>
                    <a:pt x="161" y="3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989471CE-48DA-44FD-BA4B-E88192CEB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238" y="6551159"/>
              <a:ext cx="246063" cy="1263650"/>
            </a:xfrm>
            <a:custGeom>
              <a:avLst/>
              <a:gdLst>
                <a:gd name="T0" fmla="*/ 28 w 71"/>
                <a:gd name="T1" fmla="*/ 310 h 364"/>
                <a:gd name="T2" fmla="*/ 19 w 71"/>
                <a:gd name="T3" fmla="*/ 295 h 364"/>
                <a:gd name="T4" fmla="*/ 26 w 71"/>
                <a:gd name="T5" fmla="*/ 278 h 364"/>
                <a:gd name="T6" fmla="*/ 32 w 71"/>
                <a:gd name="T7" fmla="*/ 261 h 364"/>
                <a:gd name="T8" fmla="*/ 36 w 71"/>
                <a:gd name="T9" fmla="*/ 248 h 364"/>
                <a:gd name="T10" fmla="*/ 31 w 71"/>
                <a:gd name="T11" fmla="*/ 235 h 364"/>
                <a:gd name="T12" fmla="*/ 32 w 71"/>
                <a:gd name="T13" fmla="*/ 213 h 364"/>
                <a:gd name="T14" fmla="*/ 34 w 71"/>
                <a:gd name="T15" fmla="*/ 197 h 364"/>
                <a:gd name="T16" fmla="*/ 37 w 71"/>
                <a:gd name="T17" fmla="*/ 183 h 364"/>
                <a:gd name="T18" fmla="*/ 43 w 71"/>
                <a:gd name="T19" fmla="*/ 155 h 364"/>
                <a:gd name="T20" fmla="*/ 46 w 71"/>
                <a:gd name="T21" fmla="*/ 135 h 364"/>
                <a:gd name="T22" fmla="*/ 47 w 71"/>
                <a:gd name="T23" fmla="*/ 112 h 364"/>
                <a:gd name="T24" fmla="*/ 52 w 71"/>
                <a:gd name="T25" fmla="*/ 92 h 364"/>
                <a:gd name="T26" fmla="*/ 59 w 71"/>
                <a:gd name="T27" fmla="*/ 76 h 364"/>
                <a:gd name="T28" fmla="*/ 68 w 71"/>
                <a:gd name="T29" fmla="*/ 55 h 364"/>
                <a:gd name="T30" fmla="*/ 63 w 71"/>
                <a:gd name="T31" fmla="*/ 38 h 364"/>
                <a:gd name="T32" fmla="*/ 59 w 71"/>
                <a:gd name="T33" fmla="*/ 18 h 364"/>
                <a:gd name="T34" fmla="*/ 50 w 71"/>
                <a:gd name="T35" fmla="*/ 2 h 364"/>
                <a:gd name="T36" fmla="*/ 45 w 71"/>
                <a:gd name="T37" fmla="*/ 17 h 364"/>
                <a:gd name="T38" fmla="*/ 44 w 71"/>
                <a:gd name="T39" fmla="*/ 54 h 364"/>
                <a:gd name="T40" fmla="*/ 37 w 71"/>
                <a:gd name="T41" fmla="*/ 91 h 364"/>
                <a:gd name="T42" fmla="*/ 33 w 71"/>
                <a:gd name="T43" fmla="*/ 117 h 364"/>
                <a:gd name="T44" fmla="*/ 29 w 71"/>
                <a:gd name="T45" fmla="*/ 150 h 364"/>
                <a:gd name="T46" fmla="*/ 18 w 71"/>
                <a:gd name="T47" fmla="*/ 179 h 364"/>
                <a:gd name="T48" fmla="*/ 17 w 71"/>
                <a:gd name="T49" fmla="*/ 204 h 364"/>
                <a:gd name="T50" fmla="*/ 11 w 71"/>
                <a:gd name="T51" fmla="*/ 228 h 364"/>
                <a:gd name="T52" fmla="*/ 22 w 71"/>
                <a:gd name="T53" fmla="*/ 215 h 364"/>
                <a:gd name="T54" fmla="*/ 24 w 71"/>
                <a:gd name="T55" fmla="*/ 229 h 364"/>
                <a:gd name="T56" fmla="*/ 21 w 71"/>
                <a:gd name="T57" fmla="*/ 244 h 364"/>
                <a:gd name="T58" fmla="*/ 17 w 71"/>
                <a:gd name="T59" fmla="*/ 255 h 364"/>
                <a:gd name="T60" fmla="*/ 16 w 71"/>
                <a:gd name="T61" fmla="*/ 253 h 364"/>
                <a:gd name="T62" fmla="*/ 10 w 71"/>
                <a:gd name="T63" fmla="*/ 255 h 364"/>
                <a:gd name="T64" fmla="*/ 1 w 71"/>
                <a:gd name="T65" fmla="*/ 267 h 364"/>
                <a:gd name="T66" fmla="*/ 11 w 71"/>
                <a:gd name="T67" fmla="*/ 268 h 364"/>
                <a:gd name="T68" fmla="*/ 17 w 71"/>
                <a:gd name="T69" fmla="*/ 278 h 364"/>
                <a:gd name="T70" fmla="*/ 7 w 71"/>
                <a:gd name="T71" fmla="*/ 280 h 364"/>
                <a:gd name="T72" fmla="*/ 8 w 71"/>
                <a:gd name="T73" fmla="*/ 286 h 364"/>
                <a:gd name="T74" fmla="*/ 3 w 71"/>
                <a:gd name="T75" fmla="*/ 294 h 364"/>
                <a:gd name="T76" fmla="*/ 10 w 71"/>
                <a:gd name="T77" fmla="*/ 297 h 364"/>
                <a:gd name="T78" fmla="*/ 11 w 71"/>
                <a:gd name="T79" fmla="*/ 305 h 364"/>
                <a:gd name="T80" fmla="*/ 6 w 71"/>
                <a:gd name="T81" fmla="*/ 315 h 364"/>
                <a:gd name="T82" fmla="*/ 16 w 71"/>
                <a:gd name="T83" fmla="*/ 317 h 364"/>
                <a:gd name="T84" fmla="*/ 20 w 71"/>
                <a:gd name="T85" fmla="*/ 320 h 364"/>
                <a:gd name="T86" fmla="*/ 15 w 71"/>
                <a:gd name="T87" fmla="*/ 330 h 364"/>
                <a:gd name="T88" fmla="*/ 28 w 71"/>
                <a:gd name="T89" fmla="*/ 330 h 364"/>
                <a:gd name="T90" fmla="*/ 19 w 71"/>
                <a:gd name="T91" fmla="*/ 337 h 364"/>
                <a:gd name="T92" fmla="*/ 30 w 71"/>
                <a:gd name="T93" fmla="*/ 335 h 364"/>
                <a:gd name="T94" fmla="*/ 18 w 71"/>
                <a:gd name="T95" fmla="*/ 344 h 364"/>
                <a:gd name="T96" fmla="*/ 28 w 71"/>
                <a:gd name="T97" fmla="*/ 345 h 364"/>
                <a:gd name="T98" fmla="*/ 45 w 71"/>
                <a:gd name="T99" fmla="*/ 329 h 364"/>
                <a:gd name="T100" fmla="*/ 50 w 71"/>
                <a:gd name="T101" fmla="*/ 338 h 364"/>
                <a:gd name="T102" fmla="*/ 43 w 71"/>
                <a:gd name="T103" fmla="*/ 341 h 364"/>
                <a:gd name="T104" fmla="*/ 35 w 71"/>
                <a:gd name="T105" fmla="*/ 347 h 364"/>
                <a:gd name="T106" fmla="*/ 41 w 71"/>
                <a:gd name="T107" fmla="*/ 359 h 364"/>
                <a:gd name="T108" fmla="*/ 52 w 71"/>
                <a:gd name="T109" fmla="*/ 357 h 364"/>
                <a:gd name="T110" fmla="*/ 64 w 71"/>
                <a:gd name="T111" fmla="*/ 358 h 364"/>
                <a:gd name="T112" fmla="*/ 57 w 71"/>
                <a:gd name="T113" fmla="*/ 356 h 364"/>
                <a:gd name="T114" fmla="*/ 50 w 71"/>
                <a:gd name="T115" fmla="*/ 326 h 364"/>
                <a:gd name="T116" fmla="*/ 32 w 71"/>
                <a:gd name="T117" fmla="*/ 32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1" h="364">
                  <a:moveTo>
                    <a:pt x="32" y="323"/>
                  </a:moveTo>
                  <a:cubicBezTo>
                    <a:pt x="30" y="323"/>
                    <a:pt x="30" y="319"/>
                    <a:pt x="29" y="319"/>
                  </a:cubicBezTo>
                  <a:cubicBezTo>
                    <a:pt x="27" y="319"/>
                    <a:pt x="27" y="313"/>
                    <a:pt x="28" y="310"/>
                  </a:cubicBezTo>
                  <a:cubicBezTo>
                    <a:pt x="29" y="307"/>
                    <a:pt x="22" y="309"/>
                    <a:pt x="21" y="308"/>
                  </a:cubicBezTo>
                  <a:cubicBezTo>
                    <a:pt x="19" y="307"/>
                    <a:pt x="21" y="305"/>
                    <a:pt x="19" y="303"/>
                  </a:cubicBezTo>
                  <a:cubicBezTo>
                    <a:pt x="17" y="300"/>
                    <a:pt x="19" y="297"/>
                    <a:pt x="19" y="295"/>
                  </a:cubicBezTo>
                  <a:cubicBezTo>
                    <a:pt x="19" y="293"/>
                    <a:pt x="21" y="290"/>
                    <a:pt x="23" y="290"/>
                  </a:cubicBezTo>
                  <a:cubicBezTo>
                    <a:pt x="26" y="290"/>
                    <a:pt x="24" y="286"/>
                    <a:pt x="27" y="284"/>
                  </a:cubicBezTo>
                  <a:cubicBezTo>
                    <a:pt x="29" y="283"/>
                    <a:pt x="24" y="280"/>
                    <a:pt x="26" y="278"/>
                  </a:cubicBezTo>
                  <a:cubicBezTo>
                    <a:pt x="29" y="276"/>
                    <a:pt x="26" y="273"/>
                    <a:pt x="30" y="273"/>
                  </a:cubicBezTo>
                  <a:cubicBezTo>
                    <a:pt x="33" y="272"/>
                    <a:pt x="30" y="268"/>
                    <a:pt x="32" y="267"/>
                  </a:cubicBezTo>
                  <a:cubicBezTo>
                    <a:pt x="35" y="266"/>
                    <a:pt x="32" y="264"/>
                    <a:pt x="32" y="261"/>
                  </a:cubicBezTo>
                  <a:cubicBezTo>
                    <a:pt x="33" y="258"/>
                    <a:pt x="30" y="256"/>
                    <a:pt x="34" y="255"/>
                  </a:cubicBezTo>
                  <a:cubicBezTo>
                    <a:pt x="37" y="253"/>
                    <a:pt x="35" y="251"/>
                    <a:pt x="32" y="249"/>
                  </a:cubicBezTo>
                  <a:cubicBezTo>
                    <a:pt x="30" y="248"/>
                    <a:pt x="33" y="248"/>
                    <a:pt x="36" y="248"/>
                  </a:cubicBezTo>
                  <a:cubicBezTo>
                    <a:pt x="38" y="248"/>
                    <a:pt x="37" y="243"/>
                    <a:pt x="34" y="244"/>
                  </a:cubicBezTo>
                  <a:cubicBezTo>
                    <a:pt x="31" y="245"/>
                    <a:pt x="30" y="242"/>
                    <a:pt x="32" y="240"/>
                  </a:cubicBezTo>
                  <a:cubicBezTo>
                    <a:pt x="34" y="238"/>
                    <a:pt x="30" y="236"/>
                    <a:pt x="31" y="235"/>
                  </a:cubicBezTo>
                  <a:cubicBezTo>
                    <a:pt x="31" y="233"/>
                    <a:pt x="31" y="231"/>
                    <a:pt x="30" y="230"/>
                  </a:cubicBezTo>
                  <a:cubicBezTo>
                    <a:pt x="29" y="229"/>
                    <a:pt x="29" y="222"/>
                    <a:pt x="31" y="222"/>
                  </a:cubicBezTo>
                  <a:cubicBezTo>
                    <a:pt x="33" y="222"/>
                    <a:pt x="32" y="215"/>
                    <a:pt x="32" y="213"/>
                  </a:cubicBezTo>
                  <a:cubicBezTo>
                    <a:pt x="32" y="211"/>
                    <a:pt x="30" y="209"/>
                    <a:pt x="30" y="208"/>
                  </a:cubicBezTo>
                  <a:cubicBezTo>
                    <a:pt x="30" y="206"/>
                    <a:pt x="32" y="206"/>
                    <a:pt x="32" y="202"/>
                  </a:cubicBezTo>
                  <a:cubicBezTo>
                    <a:pt x="32" y="199"/>
                    <a:pt x="33" y="197"/>
                    <a:pt x="34" y="197"/>
                  </a:cubicBezTo>
                  <a:cubicBezTo>
                    <a:pt x="36" y="197"/>
                    <a:pt x="35" y="193"/>
                    <a:pt x="35" y="191"/>
                  </a:cubicBezTo>
                  <a:cubicBezTo>
                    <a:pt x="35" y="189"/>
                    <a:pt x="39" y="191"/>
                    <a:pt x="39" y="188"/>
                  </a:cubicBezTo>
                  <a:cubicBezTo>
                    <a:pt x="40" y="185"/>
                    <a:pt x="37" y="185"/>
                    <a:pt x="37" y="183"/>
                  </a:cubicBezTo>
                  <a:cubicBezTo>
                    <a:pt x="38" y="181"/>
                    <a:pt x="37" y="178"/>
                    <a:pt x="37" y="173"/>
                  </a:cubicBezTo>
                  <a:cubicBezTo>
                    <a:pt x="37" y="167"/>
                    <a:pt x="42" y="166"/>
                    <a:pt x="43" y="165"/>
                  </a:cubicBezTo>
                  <a:cubicBezTo>
                    <a:pt x="45" y="163"/>
                    <a:pt x="41" y="156"/>
                    <a:pt x="43" y="155"/>
                  </a:cubicBezTo>
                  <a:cubicBezTo>
                    <a:pt x="45" y="154"/>
                    <a:pt x="44" y="150"/>
                    <a:pt x="46" y="149"/>
                  </a:cubicBezTo>
                  <a:cubicBezTo>
                    <a:pt x="47" y="148"/>
                    <a:pt x="47" y="145"/>
                    <a:pt x="48" y="142"/>
                  </a:cubicBezTo>
                  <a:cubicBezTo>
                    <a:pt x="49" y="139"/>
                    <a:pt x="46" y="138"/>
                    <a:pt x="46" y="135"/>
                  </a:cubicBezTo>
                  <a:cubicBezTo>
                    <a:pt x="46" y="132"/>
                    <a:pt x="45" y="130"/>
                    <a:pt x="43" y="127"/>
                  </a:cubicBezTo>
                  <a:cubicBezTo>
                    <a:pt x="41" y="124"/>
                    <a:pt x="42" y="118"/>
                    <a:pt x="43" y="118"/>
                  </a:cubicBezTo>
                  <a:cubicBezTo>
                    <a:pt x="45" y="118"/>
                    <a:pt x="44" y="113"/>
                    <a:pt x="47" y="112"/>
                  </a:cubicBezTo>
                  <a:cubicBezTo>
                    <a:pt x="49" y="111"/>
                    <a:pt x="48" y="107"/>
                    <a:pt x="47" y="104"/>
                  </a:cubicBezTo>
                  <a:cubicBezTo>
                    <a:pt x="45" y="100"/>
                    <a:pt x="49" y="102"/>
                    <a:pt x="49" y="100"/>
                  </a:cubicBezTo>
                  <a:cubicBezTo>
                    <a:pt x="49" y="97"/>
                    <a:pt x="50" y="93"/>
                    <a:pt x="52" y="92"/>
                  </a:cubicBezTo>
                  <a:cubicBezTo>
                    <a:pt x="55" y="91"/>
                    <a:pt x="55" y="87"/>
                    <a:pt x="55" y="86"/>
                  </a:cubicBezTo>
                  <a:cubicBezTo>
                    <a:pt x="55" y="84"/>
                    <a:pt x="58" y="83"/>
                    <a:pt x="60" y="82"/>
                  </a:cubicBezTo>
                  <a:cubicBezTo>
                    <a:pt x="61" y="80"/>
                    <a:pt x="57" y="78"/>
                    <a:pt x="59" y="76"/>
                  </a:cubicBezTo>
                  <a:cubicBezTo>
                    <a:pt x="62" y="75"/>
                    <a:pt x="57" y="69"/>
                    <a:pt x="59" y="68"/>
                  </a:cubicBezTo>
                  <a:cubicBezTo>
                    <a:pt x="60" y="66"/>
                    <a:pt x="59" y="64"/>
                    <a:pt x="59" y="62"/>
                  </a:cubicBezTo>
                  <a:cubicBezTo>
                    <a:pt x="59" y="60"/>
                    <a:pt x="67" y="56"/>
                    <a:pt x="68" y="55"/>
                  </a:cubicBezTo>
                  <a:cubicBezTo>
                    <a:pt x="69" y="53"/>
                    <a:pt x="70" y="49"/>
                    <a:pt x="70" y="45"/>
                  </a:cubicBezTo>
                  <a:cubicBezTo>
                    <a:pt x="68" y="47"/>
                    <a:pt x="65" y="48"/>
                    <a:pt x="65" y="47"/>
                  </a:cubicBezTo>
                  <a:cubicBezTo>
                    <a:pt x="64" y="45"/>
                    <a:pt x="65" y="40"/>
                    <a:pt x="63" y="38"/>
                  </a:cubicBezTo>
                  <a:cubicBezTo>
                    <a:pt x="61" y="36"/>
                    <a:pt x="62" y="32"/>
                    <a:pt x="60" y="31"/>
                  </a:cubicBezTo>
                  <a:cubicBezTo>
                    <a:pt x="58" y="30"/>
                    <a:pt x="55" y="25"/>
                    <a:pt x="57" y="24"/>
                  </a:cubicBezTo>
                  <a:cubicBezTo>
                    <a:pt x="59" y="23"/>
                    <a:pt x="57" y="20"/>
                    <a:pt x="59" y="18"/>
                  </a:cubicBezTo>
                  <a:cubicBezTo>
                    <a:pt x="61" y="17"/>
                    <a:pt x="58" y="17"/>
                    <a:pt x="56" y="14"/>
                  </a:cubicBezTo>
                  <a:cubicBezTo>
                    <a:pt x="53" y="11"/>
                    <a:pt x="57" y="7"/>
                    <a:pt x="54" y="5"/>
                  </a:cubicBezTo>
                  <a:cubicBezTo>
                    <a:pt x="51" y="3"/>
                    <a:pt x="51" y="0"/>
                    <a:pt x="50" y="2"/>
                  </a:cubicBezTo>
                  <a:cubicBezTo>
                    <a:pt x="49" y="3"/>
                    <a:pt x="49" y="7"/>
                    <a:pt x="47" y="8"/>
                  </a:cubicBezTo>
                  <a:cubicBezTo>
                    <a:pt x="46" y="8"/>
                    <a:pt x="46" y="9"/>
                    <a:pt x="45" y="9"/>
                  </a:cubicBezTo>
                  <a:cubicBezTo>
                    <a:pt x="45" y="11"/>
                    <a:pt x="44" y="15"/>
                    <a:pt x="45" y="17"/>
                  </a:cubicBezTo>
                  <a:cubicBezTo>
                    <a:pt x="46" y="19"/>
                    <a:pt x="47" y="32"/>
                    <a:pt x="46" y="37"/>
                  </a:cubicBezTo>
                  <a:cubicBezTo>
                    <a:pt x="45" y="42"/>
                    <a:pt x="44" y="46"/>
                    <a:pt x="43" y="49"/>
                  </a:cubicBezTo>
                  <a:cubicBezTo>
                    <a:pt x="41" y="52"/>
                    <a:pt x="45" y="53"/>
                    <a:pt x="44" y="54"/>
                  </a:cubicBezTo>
                  <a:cubicBezTo>
                    <a:pt x="42" y="55"/>
                    <a:pt x="43" y="59"/>
                    <a:pt x="43" y="65"/>
                  </a:cubicBezTo>
                  <a:cubicBezTo>
                    <a:pt x="43" y="70"/>
                    <a:pt x="39" y="80"/>
                    <a:pt x="39" y="83"/>
                  </a:cubicBezTo>
                  <a:cubicBezTo>
                    <a:pt x="39" y="86"/>
                    <a:pt x="37" y="88"/>
                    <a:pt x="37" y="91"/>
                  </a:cubicBezTo>
                  <a:cubicBezTo>
                    <a:pt x="37" y="95"/>
                    <a:pt x="35" y="97"/>
                    <a:pt x="33" y="98"/>
                  </a:cubicBezTo>
                  <a:cubicBezTo>
                    <a:pt x="31" y="100"/>
                    <a:pt x="37" y="105"/>
                    <a:pt x="36" y="108"/>
                  </a:cubicBezTo>
                  <a:cubicBezTo>
                    <a:pt x="36" y="111"/>
                    <a:pt x="33" y="112"/>
                    <a:pt x="33" y="117"/>
                  </a:cubicBezTo>
                  <a:cubicBezTo>
                    <a:pt x="35" y="123"/>
                    <a:pt x="33" y="132"/>
                    <a:pt x="33" y="134"/>
                  </a:cubicBezTo>
                  <a:cubicBezTo>
                    <a:pt x="33" y="136"/>
                    <a:pt x="31" y="136"/>
                    <a:pt x="32" y="140"/>
                  </a:cubicBezTo>
                  <a:cubicBezTo>
                    <a:pt x="32" y="144"/>
                    <a:pt x="29" y="145"/>
                    <a:pt x="29" y="150"/>
                  </a:cubicBezTo>
                  <a:cubicBezTo>
                    <a:pt x="28" y="155"/>
                    <a:pt x="24" y="163"/>
                    <a:pt x="23" y="167"/>
                  </a:cubicBezTo>
                  <a:cubicBezTo>
                    <a:pt x="21" y="171"/>
                    <a:pt x="21" y="173"/>
                    <a:pt x="19" y="173"/>
                  </a:cubicBezTo>
                  <a:cubicBezTo>
                    <a:pt x="17" y="173"/>
                    <a:pt x="16" y="176"/>
                    <a:pt x="18" y="179"/>
                  </a:cubicBezTo>
                  <a:cubicBezTo>
                    <a:pt x="19" y="183"/>
                    <a:pt x="17" y="186"/>
                    <a:pt x="19" y="190"/>
                  </a:cubicBezTo>
                  <a:cubicBezTo>
                    <a:pt x="21" y="193"/>
                    <a:pt x="20" y="194"/>
                    <a:pt x="19" y="198"/>
                  </a:cubicBezTo>
                  <a:cubicBezTo>
                    <a:pt x="18" y="201"/>
                    <a:pt x="17" y="201"/>
                    <a:pt x="17" y="204"/>
                  </a:cubicBezTo>
                  <a:cubicBezTo>
                    <a:pt x="17" y="208"/>
                    <a:pt x="14" y="210"/>
                    <a:pt x="16" y="214"/>
                  </a:cubicBezTo>
                  <a:cubicBezTo>
                    <a:pt x="17" y="218"/>
                    <a:pt x="17" y="219"/>
                    <a:pt x="15" y="219"/>
                  </a:cubicBezTo>
                  <a:cubicBezTo>
                    <a:pt x="13" y="219"/>
                    <a:pt x="12" y="222"/>
                    <a:pt x="11" y="228"/>
                  </a:cubicBezTo>
                  <a:cubicBezTo>
                    <a:pt x="11" y="233"/>
                    <a:pt x="11" y="233"/>
                    <a:pt x="15" y="233"/>
                  </a:cubicBezTo>
                  <a:cubicBezTo>
                    <a:pt x="20" y="233"/>
                    <a:pt x="16" y="218"/>
                    <a:pt x="19" y="218"/>
                  </a:cubicBezTo>
                  <a:cubicBezTo>
                    <a:pt x="21" y="218"/>
                    <a:pt x="19" y="216"/>
                    <a:pt x="22" y="215"/>
                  </a:cubicBezTo>
                  <a:cubicBezTo>
                    <a:pt x="25" y="215"/>
                    <a:pt x="22" y="218"/>
                    <a:pt x="24" y="218"/>
                  </a:cubicBezTo>
                  <a:cubicBezTo>
                    <a:pt x="26" y="219"/>
                    <a:pt x="27" y="220"/>
                    <a:pt x="25" y="222"/>
                  </a:cubicBezTo>
                  <a:cubicBezTo>
                    <a:pt x="22" y="224"/>
                    <a:pt x="25" y="227"/>
                    <a:pt x="24" y="229"/>
                  </a:cubicBezTo>
                  <a:cubicBezTo>
                    <a:pt x="23" y="231"/>
                    <a:pt x="21" y="233"/>
                    <a:pt x="22" y="235"/>
                  </a:cubicBezTo>
                  <a:cubicBezTo>
                    <a:pt x="23" y="237"/>
                    <a:pt x="21" y="237"/>
                    <a:pt x="20" y="240"/>
                  </a:cubicBezTo>
                  <a:cubicBezTo>
                    <a:pt x="20" y="243"/>
                    <a:pt x="22" y="244"/>
                    <a:pt x="21" y="244"/>
                  </a:cubicBezTo>
                  <a:cubicBezTo>
                    <a:pt x="20" y="245"/>
                    <a:pt x="22" y="247"/>
                    <a:pt x="21" y="248"/>
                  </a:cubicBezTo>
                  <a:cubicBezTo>
                    <a:pt x="19" y="248"/>
                    <a:pt x="20" y="250"/>
                    <a:pt x="21" y="252"/>
                  </a:cubicBezTo>
                  <a:cubicBezTo>
                    <a:pt x="22" y="255"/>
                    <a:pt x="19" y="253"/>
                    <a:pt x="17" y="255"/>
                  </a:cubicBezTo>
                  <a:cubicBezTo>
                    <a:pt x="15" y="256"/>
                    <a:pt x="19" y="258"/>
                    <a:pt x="18" y="260"/>
                  </a:cubicBezTo>
                  <a:cubicBezTo>
                    <a:pt x="16" y="262"/>
                    <a:pt x="14" y="259"/>
                    <a:pt x="12" y="258"/>
                  </a:cubicBezTo>
                  <a:cubicBezTo>
                    <a:pt x="11" y="257"/>
                    <a:pt x="14" y="255"/>
                    <a:pt x="16" y="253"/>
                  </a:cubicBezTo>
                  <a:cubicBezTo>
                    <a:pt x="18" y="251"/>
                    <a:pt x="14" y="246"/>
                    <a:pt x="12" y="247"/>
                  </a:cubicBezTo>
                  <a:cubicBezTo>
                    <a:pt x="9" y="248"/>
                    <a:pt x="14" y="251"/>
                    <a:pt x="14" y="253"/>
                  </a:cubicBezTo>
                  <a:cubicBezTo>
                    <a:pt x="14" y="256"/>
                    <a:pt x="10" y="253"/>
                    <a:pt x="10" y="255"/>
                  </a:cubicBezTo>
                  <a:cubicBezTo>
                    <a:pt x="10" y="258"/>
                    <a:pt x="7" y="257"/>
                    <a:pt x="5" y="259"/>
                  </a:cubicBezTo>
                  <a:cubicBezTo>
                    <a:pt x="4" y="260"/>
                    <a:pt x="8" y="262"/>
                    <a:pt x="6" y="262"/>
                  </a:cubicBezTo>
                  <a:cubicBezTo>
                    <a:pt x="4" y="263"/>
                    <a:pt x="1" y="265"/>
                    <a:pt x="1" y="267"/>
                  </a:cubicBezTo>
                  <a:cubicBezTo>
                    <a:pt x="1" y="269"/>
                    <a:pt x="3" y="269"/>
                    <a:pt x="3" y="268"/>
                  </a:cubicBezTo>
                  <a:cubicBezTo>
                    <a:pt x="3" y="266"/>
                    <a:pt x="6" y="265"/>
                    <a:pt x="7" y="268"/>
                  </a:cubicBezTo>
                  <a:cubicBezTo>
                    <a:pt x="7" y="270"/>
                    <a:pt x="9" y="268"/>
                    <a:pt x="11" y="268"/>
                  </a:cubicBezTo>
                  <a:cubicBezTo>
                    <a:pt x="14" y="269"/>
                    <a:pt x="13" y="272"/>
                    <a:pt x="12" y="272"/>
                  </a:cubicBezTo>
                  <a:cubicBezTo>
                    <a:pt x="10" y="272"/>
                    <a:pt x="9" y="275"/>
                    <a:pt x="9" y="277"/>
                  </a:cubicBezTo>
                  <a:cubicBezTo>
                    <a:pt x="10" y="280"/>
                    <a:pt x="15" y="277"/>
                    <a:pt x="17" y="278"/>
                  </a:cubicBezTo>
                  <a:cubicBezTo>
                    <a:pt x="19" y="279"/>
                    <a:pt x="18" y="282"/>
                    <a:pt x="17" y="281"/>
                  </a:cubicBezTo>
                  <a:cubicBezTo>
                    <a:pt x="16" y="280"/>
                    <a:pt x="13" y="278"/>
                    <a:pt x="12" y="280"/>
                  </a:cubicBezTo>
                  <a:cubicBezTo>
                    <a:pt x="10" y="282"/>
                    <a:pt x="8" y="281"/>
                    <a:pt x="7" y="280"/>
                  </a:cubicBezTo>
                  <a:cubicBezTo>
                    <a:pt x="5" y="280"/>
                    <a:pt x="0" y="283"/>
                    <a:pt x="2" y="285"/>
                  </a:cubicBezTo>
                  <a:cubicBezTo>
                    <a:pt x="3" y="286"/>
                    <a:pt x="3" y="288"/>
                    <a:pt x="5" y="288"/>
                  </a:cubicBezTo>
                  <a:cubicBezTo>
                    <a:pt x="6" y="288"/>
                    <a:pt x="8" y="287"/>
                    <a:pt x="8" y="286"/>
                  </a:cubicBezTo>
                  <a:cubicBezTo>
                    <a:pt x="9" y="284"/>
                    <a:pt x="12" y="283"/>
                    <a:pt x="12" y="286"/>
                  </a:cubicBezTo>
                  <a:cubicBezTo>
                    <a:pt x="12" y="289"/>
                    <a:pt x="8" y="288"/>
                    <a:pt x="8" y="290"/>
                  </a:cubicBezTo>
                  <a:cubicBezTo>
                    <a:pt x="7" y="291"/>
                    <a:pt x="6" y="293"/>
                    <a:pt x="3" y="294"/>
                  </a:cubicBezTo>
                  <a:cubicBezTo>
                    <a:pt x="1" y="296"/>
                    <a:pt x="3" y="299"/>
                    <a:pt x="5" y="298"/>
                  </a:cubicBezTo>
                  <a:cubicBezTo>
                    <a:pt x="7" y="297"/>
                    <a:pt x="5" y="300"/>
                    <a:pt x="7" y="300"/>
                  </a:cubicBezTo>
                  <a:cubicBezTo>
                    <a:pt x="10" y="301"/>
                    <a:pt x="10" y="299"/>
                    <a:pt x="10" y="297"/>
                  </a:cubicBezTo>
                  <a:cubicBezTo>
                    <a:pt x="9" y="295"/>
                    <a:pt x="11" y="291"/>
                    <a:pt x="13" y="293"/>
                  </a:cubicBezTo>
                  <a:cubicBezTo>
                    <a:pt x="15" y="295"/>
                    <a:pt x="12" y="297"/>
                    <a:pt x="12" y="299"/>
                  </a:cubicBezTo>
                  <a:cubicBezTo>
                    <a:pt x="12" y="301"/>
                    <a:pt x="11" y="303"/>
                    <a:pt x="11" y="305"/>
                  </a:cubicBezTo>
                  <a:cubicBezTo>
                    <a:pt x="11" y="307"/>
                    <a:pt x="8" y="306"/>
                    <a:pt x="9" y="308"/>
                  </a:cubicBezTo>
                  <a:cubicBezTo>
                    <a:pt x="9" y="310"/>
                    <a:pt x="4" y="309"/>
                    <a:pt x="6" y="310"/>
                  </a:cubicBezTo>
                  <a:cubicBezTo>
                    <a:pt x="8" y="312"/>
                    <a:pt x="5" y="314"/>
                    <a:pt x="6" y="315"/>
                  </a:cubicBezTo>
                  <a:cubicBezTo>
                    <a:pt x="7" y="316"/>
                    <a:pt x="8" y="313"/>
                    <a:pt x="10" y="314"/>
                  </a:cubicBezTo>
                  <a:cubicBezTo>
                    <a:pt x="12" y="315"/>
                    <a:pt x="12" y="315"/>
                    <a:pt x="14" y="314"/>
                  </a:cubicBezTo>
                  <a:cubicBezTo>
                    <a:pt x="17" y="313"/>
                    <a:pt x="18" y="316"/>
                    <a:pt x="16" y="317"/>
                  </a:cubicBezTo>
                  <a:cubicBezTo>
                    <a:pt x="13" y="317"/>
                    <a:pt x="11" y="320"/>
                    <a:pt x="12" y="320"/>
                  </a:cubicBezTo>
                  <a:cubicBezTo>
                    <a:pt x="13" y="321"/>
                    <a:pt x="16" y="319"/>
                    <a:pt x="17" y="321"/>
                  </a:cubicBezTo>
                  <a:cubicBezTo>
                    <a:pt x="18" y="323"/>
                    <a:pt x="19" y="323"/>
                    <a:pt x="20" y="320"/>
                  </a:cubicBezTo>
                  <a:cubicBezTo>
                    <a:pt x="20" y="318"/>
                    <a:pt x="24" y="320"/>
                    <a:pt x="25" y="322"/>
                  </a:cubicBezTo>
                  <a:cubicBezTo>
                    <a:pt x="25" y="324"/>
                    <a:pt x="20" y="325"/>
                    <a:pt x="18" y="325"/>
                  </a:cubicBezTo>
                  <a:cubicBezTo>
                    <a:pt x="15" y="324"/>
                    <a:pt x="13" y="327"/>
                    <a:pt x="15" y="330"/>
                  </a:cubicBezTo>
                  <a:cubicBezTo>
                    <a:pt x="17" y="332"/>
                    <a:pt x="19" y="330"/>
                    <a:pt x="21" y="328"/>
                  </a:cubicBezTo>
                  <a:cubicBezTo>
                    <a:pt x="23" y="326"/>
                    <a:pt x="33" y="326"/>
                    <a:pt x="33" y="328"/>
                  </a:cubicBezTo>
                  <a:cubicBezTo>
                    <a:pt x="34" y="330"/>
                    <a:pt x="29" y="329"/>
                    <a:pt x="28" y="330"/>
                  </a:cubicBezTo>
                  <a:cubicBezTo>
                    <a:pt x="28" y="331"/>
                    <a:pt x="24" y="332"/>
                    <a:pt x="23" y="331"/>
                  </a:cubicBezTo>
                  <a:cubicBezTo>
                    <a:pt x="23" y="329"/>
                    <a:pt x="19" y="331"/>
                    <a:pt x="19" y="334"/>
                  </a:cubicBezTo>
                  <a:cubicBezTo>
                    <a:pt x="19" y="336"/>
                    <a:pt x="16" y="336"/>
                    <a:pt x="19" y="337"/>
                  </a:cubicBezTo>
                  <a:cubicBezTo>
                    <a:pt x="22" y="338"/>
                    <a:pt x="21" y="333"/>
                    <a:pt x="26" y="334"/>
                  </a:cubicBezTo>
                  <a:cubicBezTo>
                    <a:pt x="31" y="334"/>
                    <a:pt x="34" y="329"/>
                    <a:pt x="36" y="332"/>
                  </a:cubicBezTo>
                  <a:cubicBezTo>
                    <a:pt x="37" y="335"/>
                    <a:pt x="31" y="337"/>
                    <a:pt x="30" y="335"/>
                  </a:cubicBezTo>
                  <a:cubicBezTo>
                    <a:pt x="28" y="334"/>
                    <a:pt x="25" y="337"/>
                    <a:pt x="25" y="339"/>
                  </a:cubicBezTo>
                  <a:cubicBezTo>
                    <a:pt x="26" y="342"/>
                    <a:pt x="20" y="339"/>
                    <a:pt x="17" y="338"/>
                  </a:cubicBezTo>
                  <a:cubicBezTo>
                    <a:pt x="14" y="338"/>
                    <a:pt x="15" y="341"/>
                    <a:pt x="18" y="344"/>
                  </a:cubicBezTo>
                  <a:cubicBezTo>
                    <a:pt x="20" y="346"/>
                    <a:pt x="22" y="343"/>
                    <a:pt x="25" y="345"/>
                  </a:cubicBezTo>
                  <a:cubicBezTo>
                    <a:pt x="28" y="347"/>
                    <a:pt x="28" y="349"/>
                    <a:pt x="30" y="347"/>
                  </a:cubicBezTo>
                  <a:cubicBezTo>
                    <a:pt x="32" y="345"/>
                    <a:pt x="30" y="346"/>
                    <a:pt x="28" y="345"/>
                  </a:cubicBezTo>
                  <a:cubicBezTo>
                    <a:pt x="27" y="344"/>
                    <a:pt x="28" y="341"/>
                    <a:pt x="32" y="342"/>
                  </a:cubicBezTo>
                  <a:cubicBezTo>
                    <a:pt x="35" y="344"/>
                    <a:pt x="39" y="341"/>
                    <a:pt x="38" y="337"/>
                  </a:cubicBezTo>
                  <a:cubicBezTo>
                    <a:pt x="37" y="332"/>
                    <a:pt x="41" y="330"/>
                    <a:pt x="45" y="329"/>
                  </a:cubicBezTo>
                  <a:cubicBezTo>
                    <a:pt x="49" y="328"/>
                    <a:pt x="47" y="332"/>
                    <a:pt x="44" y="333"/>
                  </a:cubicBezTo>
                  <a:cubicBezTo>
                    <a:pt x="41" y="334"/>
                    <a:pt x="40" y="335"/>
                    <a:pt x="43" y="338"/>
                  </a:cubicBezTo>
                  <a:cubicBezTo>
                    <a:pt x="45" y="340"/>
                    <a:pt x="48" y="336"/>
                    <a:pt x="50" y="338"/>
                  </a:cubicBezTo>
                  <a:cubicBezTo>
                    <a:pt x="52" y="340"/>
                    <a:pt x="46" y="340"/>
                    <a:pt x="46" y="341"/>
                  </a:cubicBezTo>
                  <a:cubicBezTo>
                    <a:pt x="45" y="343"/>
                    <a:pt x="49" y="346"/>
                    <a:pt x="46" y="347"/>
                  </a:cubicBezTo>
                  <a:cubicBezTo>
                    <a:pt x="43" y="349"/>
                    <a:pt x="44" y="341"/>
                    <a:pt x="43" y="341"/>
                  </a:cubicBezTo>
                  <a:cubicBezTo>
                    <a:pt x="41" y="340"/>
                    <a:pt x="39" y="341"/>
                    <a:pt x="41" y="346"/>
                  </a:cubicBezTo>
                  <a:cubicBezTo>
                    <a:pt x="43" y="350"/>
                    <a:pt x="39" y="346"/>
                    <a:pt x="37" y="344"/>
                  </a:cubicBezTo>
                  <a:cubicBezTo>
                    <a:pt x="35" y="342"/>
                    <a:pt x="33" y="345"/>
                    <a:pt x="35" y="347"/>
                  </a:cubicBezTo>
                  <a:cubicBezTo>
                    <a:pt x="37" y="349"/>
                    <a:pt x="31" y="347"/>
                    <a:pt x="31" y="350"/>
                  </a:cubicBezTo>
                  <a:cubicBezTo>
                    <a:pt x="31" y="354"/>
                    <a:pt x="33" y="351"/>
                    <a:pt x="37" y="352"/>
                  </a:cubicBezTo>
                  <a:cubicBezTo>
                    <a:pt x="40" y="352"/>
                    <a:pt x="38" y="357"/>
                    <a:pt x="41" y="359"/>
                  </a:cubicBezTo>
                  <a:cubicBezTo>
                    <a:pt x="43" y="361"/>
                    <a:pt x="41" y="353"/>
                    <a:pt x="44" y="353"/>
                  </a:cubicBezTo>
                  <a:cubicBezTo>
                    <a:pt x="46" y="352"/>
                    <a:pt x="44" y="358"/>
                    <a:pt x="49" y="360"/>
                  </a:cubicBezTo>
                  <a:cubicBezTo>
                    <a:pt x="55" y="362"/>
                    <a:pt x="50" y="359"/>
                    <a:pt x="52" y="357"/>
                  </a:cubicBezTo>
                  <a:cubicBezTo>
                    <a:pt x="55" y="355"/>
                    <a:pt x="58" y="363"/>
                    <a:pt x="61" y="363"/>
                  </a:cubicBezTo>
                  <a:cubicBezTo>
                    <a:pt x="63" y="364"/>
                    <a:pt x="61" y="360"/>
                    <a:pt x="59" y="358"/>
                  </a:cubicBezTo>
                  <a:cubicBezTo>
                    <a:pt x="58" y="356"/>
                    <a:pt x="61" y="357"/>
                    <a:pt x="64" y="358"/>
                  </a:cubicBezTo>
                  <a:cubicBezTo>
                    <a:pt x="67" y="359"/>
                    <a:pt x="69" y="359"/>
                    <a:pt x="69" y="357"/>
                  </a:cubicBezTo>
                  <a:cubicBezTo>
                    <a:pt x="70" y="356"/>
                    <a:pt x="70" y="356"/>
                    <a:pt x="71" y="357"/>
                  </a:cubicBezTo>
                  <a:cubicBezTo>
                    <a:pt x="68" y="355"/>
                    <a:pt x="59" y="356"/>
                    <a:pt x="57" y="356"/>
                  </a:cubicBezTo>
                  <a:cubicBezTo>
                    <a:pt x="56" y="356"/>
                    <a:pt x="57" y="334"/>
                    <a:pt x="57" y="329"/>
                  </a:cubicBezTo>
                  <a:cubicBezTo>
                    <a:pt x="57" y="329"/>
                    <a:pt x="57" y="329"/>
                    <a:pt x="57" y="329"/>
                  </a:cubicBezTo>
                  <a:cubicBezTo>
                    <a:pt x="54" y="329"/>
                    <a:pt x="49" y="330"/>
                    <a:pt x="50" y="326"/>
                  </a:cubicBezTo>
                  <a:cubicBezTo>
                    <a:pt x="50" y="326"/>
                    <a:pt x="51" y="325"/>
                    <a:pt x="51" y="325"/>
                  </a:cubicBezTo>
                  <a:cubicBezTo>
                    <a:pt x="50" y="324"/>
                    <a:pt x="48" y="323"/>
                    <a:pt x="47" y="323"/>
                  </a:cubicBezTo>
                  <a:cubicBezTo>
                    <a:pt x="43" y="322"/>
                    <a:pt x="34" y="323"/>
                    <a:pt x="32" y="32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8B928D49-D7EC-4958-B3C7-24C7A3B3A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363" y="6606721"/>
              <a:ext cx="246063" cy="249238"/>
            </a:xfrm>
            <a:custGeom>
              <a:avLst/>
              <a:gdLst>
                <a:gd name="T0" fmla="*/ 68 w 71"/>
                <a:gd name="T1" fmla="*/ 39 h 72"/>
                <a:gd name="T2" fmla="*/ 62 w 71"/>
                <a:gd name="T3" fmla="*/ 41 h 72"/>
                <a:gd name="T4" fmla="*/ 58 w 71"/>
                <a:gd name="T5" fmla="*/ 32 h 72"/>
                <a:gd name="T6" fmla="*/ 52 w 71"/>
                <a:gd name="T7" fmla="*/ 25 h 72"/>
                <a:gd name="T8" fmla="*/ 45 w 71"/>
                <a:gd name="T9" fmla="*/ 24 h 72"/>
                <a:gd name="T10" fmla="*/ 41 w 71"/>
                <a:gd name="T11" fmla="*/ 18 h 72"/>
                <a:gd name="T12" fmla="*/ 40 w 71"/>
                <a:gd name="T13" fmla="*/ 8 h 72"/>
                <a:gd name="T14" fmla="*/ 39 w 71"/>
                <a:gd name="T15" fmla="*/ 3 h 72"/>
                <a:gd name="T16" fmla="*/ 38 w 71"/>
                <a:gd name="T17" fmla="*/ 4 h 72"/>
                <a:gd name="T18" fmla="*/ 30 w 71"/>
                <a:gd name="T19" fmla="*/ 1 h 72"/>
                <a:gd name="T20" fmla="*/ 21 w 71"/>
                <a:gd name="T21" fmla="*/ 2 h 72"/>
                <a:gd name="T22" fmla="*/ 11 w 71"/>
                <a:gd name="T23" fmla="*/ 3 h 72"/>
                <a:gd name="T24" fmla="*/ 5 w 71"/>
                <a:gd name="T25" fmla="*/ 11 h 72"/>
                <a:gd name="T26" fmla="*/ 3 w 71"/>
                <a:gd name="T27" fmla="*/ 23 h 72"/>
                <a:gd name="T28" fmla="*/ 0 w 71"/>
                <a:gd name="T29" fmla="*/ 23 h 72"/>
                <a:gd name="T30" fmla="*/ 11 w 71"/>
                <a:gd name="T31" fmla="*/ 35 h 72"/>
                <a:gd name="T32" fmla="*/ 20 w 71"/>
                <a:gd name="T33" fmla="*/ 40 h 72"/>
                <a:gd name="T34" fmla="*/ 29 w 71"/>
                <a:gd name="T35" fmla="*/ 45 h 72"/>
                <a:gd name="T36" fmla="*/ 44 w 71"/>
                <a:gd name="T37" fmla="*/ 52 h 72"/>
                <a:gd name="T38" fmla="*/ 38 w 71"/>
                <a:gd name="T39" fmla="*/ 63 h 72"/>
                <a:gd name="T40" fmla="*/ 35 w 71"/>
                <a:gd name="T41" fmla="*/ 68 h 72"/>
                <a:gd name="T42" fmla="*/ 43 w 71"/>
                <a:gd name="T43" fmla="*/ 70 h 72"/>
                <a:gd name="T44" fmla="*/ 50 w 71"/>
                <a:gd name="T45" fmla="*/ 71 h 72"/>
                <a:gd name="T46" fmla="*/ 57 w 71"/>
                <a:gd name="T47" fmla="*/ 69 h 72"/>
                <a:gd name="T48" fmla="*/ 64 w 71"/>
                <a:gd name="T49" fmla="*/ 66 h 72"/>
                <a:gd name="T50" fmla="*/ 68 w 71"/>
                <a:gd name="T51" fmla="*/ 54 h 72"/>
                <a:gd name="T52" fmla="*/ 68 w 71"/>
                <a:gd name="T53" fmla="*/ 3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2">
                  <a:moveTo>
                    <a:pt x="68" y="39"/>
                  </a:moveTo>
                  <a:cubicBezTo>
                    <a:pt x="65" y="38"/>
                    <a:pt x="63" y="41"/>
                    <a:pt x="62" y="41"/>
                  </a:cubicBezTo>
                  <a:cubicBezTo>
                    <a:pt x="61" y="41"/>
                    <a:pt x="58" y="34"/>
                    <a:pt x="58" y="32"/>
                  </a:cubicBezTo>
                  <a:cubicBezTo>
                    <a:pt x="57" y="29"/>
                    <a:pt x="54" y="24"/>
                    <a:pt x="52" y="25"/>
                  </a:cubicBezTo>
                  <a:cubicBezTo>
                    <a:pt x="50" y="26"/>
                    <a:pt x="51" y="24"/>
                    <a:pt x="45" y="24"/>
                  </a:cubicBezTo>
                  <a:cubicBezTo>
                    <a:pt x="40" y="24"/>
                    <a:pt x="40" y="23"/>
                    <a:pt x="41" y="18"/>
                  </a:cubicBezTo>
                  <a:cubicBezTo>
                    <a:pt x="42" y="12"/>
                    <a:pt x="37" y="9"/>
                    <a:pt x="40" y="8"/>
                  </a:cubicBezTo>
                  <a:cubicBezTo>
                    <a:pt x="41" y="7"/>
                    <a:pt x="41" y="6"/>
                    <a:pt x="39" y="3"/>
                  </a:cubicBezTo>
                  <a:cubicBezTo>
                    <a:pt x="39" y="4"/>
                    <a:pt x="38" y="4"/>
                    <a:pt x="38" y="4"/>
                  </a:cubicBezTo>
                  <a:cubicBezTo>
                    <a:pt x="36" y="4"/>
                    <a:pt x="34" y="1"/>
                    <a:pt x="30" y="1"/>
                  </a:cubicBezTo>
                  <a:cubicBezTo>
                    <a:pt x="27" y="1"/>
                    <a:pt x="23" y="0"/>
                    <a:pt x="21" y="2"/>
                  </a:cubicBezTo>
                  <a:cubicBezTo>
                    <a:pt x="19" y="3"/>
                    <a:pt x="14" y="1"/>
                    <a:pt x="11" y="3"/>
                  </a:cubicBezTo>
                  <a:cubicBezTo>
                    <a:pt x="8" y="5"/>
                    <a:pt x="5" y="9"/>
                    <a:pt x="5" y="11"/>
                  </a:cubicBezTo>
                  <a:cubicBezTo>
                    <a:pt x="5" y="12"/>
                    <a:pt x="4" y="23"/>
                    <a:pt x="3" y="23"/>
                  </a:cubicBezTo>
                  <a:cubicBezTo>
                    <a:pt x="2" y="23"/>
                    <a:pt x="1" y="23"/>
                    <a:pt x="0" y="23"/>
                  </a:cubicBezTo>
                  <a:cubicBezTo>
                    <a:pt x="2" y="26"/>
                    <a:pt x="8" y="32"/>
                    <a:pt x="11" y="35"/>
                  </a:cubicBezTo>
                  <a:cubicBezTo>
                    <a:pt x="15" y="37"/>
                    <a:pt x="15" y="40"/>
                    <a:pt x="20" y="40"/>
                  </a:cubicBezTo>
                  <a:cubicBezTo>
                    <a:pt x="25" y="41"/>
                    <a:pt x="27" y="42"/>
                    <a:pt x="29" y="45"/>
                  </a:cubicBezTo>
                  <a:cubicBezTo>
                    <a:pt x="31" y="47"/>
                    <a:pt x="43" y="50"/>
                    <a:pt x="44" y="52"/>
                  </a:cubicBezTo>
                  <a:cubicBezTo>
                    <a:pt x="45" y="54"/>
                    <a:pt x="38" y="59"/>
                    <a:pt x="38" y="63"/>
                  </a:cubicBezTo>
                  <a:cubicBezTo>
                    <a:pt x="38" y="67"/>
                    <a:pt x="35" y="67"/>
                    <a:pt x="35" y="68"/>
                  </a:cubicBezTo>
                  <a:cubicBezTo>
                    <a:pt x="35" y="70"/>
                    <a:pt x="41" y="69"/>
                    <a:pt x="43" y="70"/>
                  </a:cubicBezTo>
                  <a:cubicBezTo>
                    <a:pt x="44" y="71"/>
                    <a:pt x="48" y="69"/>
                    <a:pt x="50" y="71"/>
                  </a:cubicBezTo>
                  <a:cubicBezTo>
                    <a:pt x="53" y="72"/>
                    <a:pt x="55" y="69"/>
                    <a:pt x="57" y="69"/>
                  </a:cubicBezTo>
                  <a:cubicBezTo>
                    <a:pt x="59" y="70"/>
                    <a:pt x="61" y="66"/>
                    <a:pt x="64" y="66"/>
                  </a:cubicBezTo>
                  <a:cubicBezTo>
                    <a:pt x="66" y="66"/>
                    <a:pt x="68" y="58"/>
                    <a:pt x="68" y="54"/>
                  </a:cubicBezTo>
                  <a:cubicBezTo>
                    <a:pt x="67" y="51"/>
                    <a:pt x="71" y="41"/>
                    <a:pt x="68" y="3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131AD797-1DE7-487D-9DC6-CE762C9E5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075" y="5744709"/>
              <a:ext cx="93663" cy="73025"/>
            </a:xfrm>
            <a:custGeom>
              <a:avLst/>
              <a:gdLst>
                <a:gd name="T0" fmla="*/ 26 w 27"/>
                <a:gd name="T1" fmla="*/ 17 h 21"/>
                <a:gd name="T2" fmla="*/ 27 w 27"/>
                <a:gd name="T3" fmla="*/ 12 h 21"/>
                <a:gd name="T4" fmla="*/ 19 w 27"/>
                <a:gd name="T5" fmla="*/ 2 h 21"/>
                <a:gd name="T6" fmla="*/ 15 w 27"/>
                <a:gd name="T7" fmla="*/ 1 h 21"/>
                <a:gd name="T8" fmla="*/ 7 w 27"/>
                <a:gd name="T9" fmla="*/ 0 h 21"/>
                <a:gd name="T10" fmla="*/ 2 w 27"/>
                <a:gd name="T11" fmla="*/ 0 h 21"/>
                <a:gd name="T12" fmla="*/ 2 w 27"/>
                <a:gd name="T13" fmla="*/ 3 h 21"/>
                <a:gd name="T14" fmla="*/ 4 w 27"/>
                <a:gd name="T15" fmla="*/ 10 h 21"/>
                <a:gd name="T16" fmla="*/ 9 w 27"/>
                <a:gd name="T17" fmla="*/ 9 h 21"/>
                <a:gd name="T18" fmla="*/ 12 w 27"/>
                <a:gd name="T19" fmla="*/ 12 h 21"/>
                <a:gd name="T20" fmla="*/ 18 w 27"/>
                <a:gd name="T21" fmla="*/ 17 h 21"/>
                <a:gd name="T22" fmla="*/ 23 w 27"/>
                <a:gd name="T23" fmla="*/ 21 h 21"/>
                <a:gd name="T24" fmla="*/ 24 w 27"/>
                <a:gd name="T25" fmla="*/ 21 h 21"/>
                <a:gd name="T26" fmla="*/ 26 w 27"/>
                <a:gd name="T27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21">
                  <a:moveTo>
                    <a:pt x="26" y="17"/>
                  </a:moveTo>
                  <a:cubicBezTo>
                    <a:pt x="25" y="16"/>
                    <a:pt x="25" y="14"/>
                    <a:pt x="27" y="12"/>
                  </a:cubicBezTo>
                  <a:cubicBezTo>
                    <a:pt x="24" y="9"/>
                    <a:pt x="21" y="4"/>
                    <a:pt x="19" y="2"/>
                  </a:cubicBezTo>
                  <a:cubicBezTo>
                    <a:pt x="17" y="2"/>
                    <a:pt x="16" y="2"/>
                    <a:pt x="15" y="1"/>
                  </a:cubicBezTo>
                  <a:cubicBezTo>
                    <a:pt x="13" y="0"/>
                    <a:pt x="9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0" y="4"/>
                    <a:pt x="0" y="8"/>
                    <a:pt x="4" y="10"/>
                  </a:cubicBezTo>
                  <a:cubicBezTo>
                    <a:pt x="8" y="11"/>
                    <a:pt x="7" y="9"/>
                    <a:pt x="9" y="9"/>
                  </a:cubicBezTo>
                  <a:cubicBezTo>
                    <a:pt x="11" y="9"/>
                    <a:pt x="10" y="12"/>
                    <a:pt x="12" y="12"/>
                  </a:cubicBezTo>
                  <a:cubicBezTo>
                    <a:pt x="14" y="12"/>
                    <a:pt x="18" y="14"/>
                    <a:pt x="18" y="17"/>
                  </a:cubicBezTo>
                  <a:cubicBezTo>
                    <a:pt x="18" y="20"/>
                    <a:pt x="19" y="21"/>
                    <a:pt x="23" y="21"/>
                  </a:cubicBezTo>
                  <a:cubicBezTo>
                    <a:pt x="23" y="21"/>
                    <a:pt x="24" y="21"/>
                    <a:pt x="24" y="21"/>
                  </a:cubicBezTo>
                  <a:cubicBezTo>
                    <a:pt x="25" y="19"/>
                    <a:pt x="26" y="18"/>
                    <a:pt x="26" y="1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8F0C6098-6205-4C7A-9EB6-ACF637D39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25" y="5779634"/>
              <a:ext cx="163513" cy="79375"/>
            </a:xfrm>
            <a:custGeom>
              <a:avLst/>
              <a:gdLst>
                <a:gd name="T0" fmla="*/ 42 w 47"/>
                <a:gd name="T1" fmla="*/ 7 h 23"/>
                <a:gd name="T2" fmla="*/ 31 w 47"/>
                <a:gd name="T3" fmla="*/ 1 h 23"/>
                <a:gd name="T4" fmla="*/ 20 w 47"/>
                <a:gd name="T5" fmla="*/ 6 h 23"/>
                <a:gd name="T6" fmla="*/ 7 w 47"/>
                <a:gd name="T7" fmla="*/ 5 h 23"/>
                <a:gd name="T8" fmla="*/ 3 w 47"/>
                <a:gd name="T9" fmla="*/ 2 h 23"/>
                <a:gd name="T10" fmla="*/ 2 w 47"/>
                <a:gd name="T11" fmla="*/ 7 h 23"/>
                <a:gd name="T12" fmla="*/ 0 w 47"/>
                <a:gd name="T13" fmla="*/ 11 h 23"/>
                <a:gd name="T14" fmla="*/ 11 w 47"/>
                <a:gd name="T15" fmla="*/ 16 h 23"/>
                <a:gd name="T16" fmla="*/ 17 w 47"/>
                <a:gd name="T17" fmla="*/ 20 h 23"/>
                <a:gd name="T18" fmla="*/ 23 w 47"/>
                <a:gd name="T19" fmla="*/ 18 h 23"/>
                <a:gd name="T20" fmla="*/ 21 w 47"/>
                <a:gd name="T21" fmla="*/ 14 h 23"/>
                <a:gd name="T22" fmla="*/ 25 w 47"/>
                <a:gd name="T23" fmla="*/ 10 h 23"/>
                <a:gd name="T24" fmla="*/ 34 w 47"/>
                <a:gd name="T25" fmla="*/ 7 h 23"/>
                <a:gd name="T26" fmla="*/ 36 w 47"/>
                <a:gd name="T27" fmla="*/ 13 h 23"/>
                <a:gd name="T28" fmla="*/ 41 w 47"/>
                <a:gd name="T29" fmla="*/ 21 h 23"/>
                <a:gd name="T30" fmla="*/ 46 w 47"/>
                <a:gd name="T31" fmla="*/ 16 h 23"/>
                <a:gd name="T32" fmla="*/ 47 w 47"/>
                <a:gd name="T33" fmla="*/ 13 h 23"/>
                <a:gd name="T34" fmla="*/ 42 w 47"/>
                <a:gd name="T3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3">
                  <a:moveTo>
                    <a:pt x="42" y="7"/>
                  </a:moveTo>
                  <a:cubicBezTo>
                    <a:pt x="40" y="3"/>
                    <a:pt x="34" y="3"/>
                    <a:pt x="31" y="1"/>
                  </a:cubicBezTo>
                  <a:cubicBezTo>
                    <a:pt x="28" y="0"/>
                    <a:pt x="24" y="2"/>
                    <a:pt x="20" y="6"/>
                  </a:cubicBezTo>
                  <a:cubicBezTo>
                    <a:pt x="16" y="10"/>
                    <a:pt x="10" y="7"/>
                    <a:pt x="7" y="5"/>
                  </a:cubicBezTo>
                  <a:cubicBezTo>
                    <a:pt x="6" y="5"/>
                    <a:pt x="4" y="3"/>
                    <a:pt x="3" y="2"/>
                  </a:cubicBezTo>
                  <a:cubicBezTo>
                    <a:pt x="1" y="4"/>
                    <a:pt x="1" y="6"/>
                    <a:pt x="2" y="7"/>
                  </a:cubicBezTo>
                  <a:cubicBezTo>
                    <a:pt x="2" y="8"/>
                    <a:pt x="1" y="9"/>
                    <a:pt x="0" y="11"/>
                  </a:cubicBezTo>
                  <a:cubicBezTo>
                    <a:pt x="4" y="12"/>
                    <a:pt x="9" y="13"/>
                    <a:pt x="11" y="16"/>
                  </a:cubicBezTo>
                  <a:cubicBezTo>
                    <a:pt x="13" y="19"/>
                    <a:pt x="15" y="17"/>
                    <a:pt x="17" y="20"/>
                  </a:cubicBezTo>
                  <a:cubicBezTo>
                    <a:pt x="18" y="23"/>
                    <a:pt x="22" y="20"/>
                    <a:pt x="23" y="18"/>
                  </a:cubicBezTo>
                  <a:cubicBezTo>
                    <a:pt x="24" y="16"/>
                    <a:pt x="21" y="16"/>
                    <a:pt x="21" y="14"/>
                  </a:cubicBezTo>
                  <a:cubicBezTo>
                    <a:pt x="20" y="12"/>
                    <a:pt x="24" y="13"/>
                    <a:pt x="25" y="10"/>
                  </a:cubicBezTo>
                  <a:cubicBezTo>
                    <a:pt x="26" y="7"/>
                    <a:pt x="31" y="6"/>
                    <a:pt x="34" y="7"/>
                  </a:cubicBezTo>
                  <a:cubicBezTo>
                    <a:pt x="36" y="8"/>
                    <a:pt x="38" y="10"/>
                    <a:pt x="36" y="13"/>
                  </a:cubicBezTo>
                  <a:cubicBezTo>
                    <a:pt x="34" y="15"/>
                    <a:pt x="38" y="18"/>
                    <a:pt x="41" y="21"/>
                  </a:cubicBezTo>
                  <a:cubicBezTo>
                    <a:pt x="43" y="19"/>
                    <a:pt x="45" y="16"/>
                    <a:pt x="46" y="16"/>
                  </a:cubicBezTo>
                  <a:cubicBezTo>
                    <a:pt x="47" y="15"/>
                    <a:pt x="47" y="14"/>
                    <a:pt x="47" y="13"/>
                  </a:cubicBezTo>
                  <a:cubicBezTo>
                    <a:pt x="46" y="12"/>
                    <a:pt x="44" y="10"/>
                    <a:pt x="42" y="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4C7A73B8-09FC-4ABD-87D7-6DAB74BFD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3750" y="5698671"/>
              <a:ext cx="336550" cy="476250"/>
            </a:xfrm>
            <a:custGeom>
              <a:avLst/>
              <a:gdLst>
                <a:gd name="T0" fmla="*/ 15 w 97"/>
                <a:gd name="T1" fmla="*/ 100 h 137"/>
                <a:gd name="T2" fmla="*/ 21 w 97"/>
                <a:gd name="T3" fmla="*/ 100 h 137"/>
                <a:gd name="T4" fmla="*/ 27 w 97"/>
                <a:gd name="T5" fmla="*/ 104 h 137"/>
                <a:gd name="T6" fmla="*/ 28 w 97"/>
                <a:gd name="T7" fmla="*/ 105 h 137"/>
                <a:gd name="T8" fmla="*/ 35 w 97"/>
                <a:gd name="T9" fmla="*/ 104 h 137"/>
                <a:gd name="T10" fmla="*/ 39 w 97"/>
                <a:gd name="T11" fmla="*/ 111 h 137"/>
                <a:gd name="T12" fmla="*/ 44 w 97"/>
                <a:gd name="T13" fmla="*/ 116 h 137"/>
                <a:gd name="T14" fmla="*/ 47 w 97"/>
                <a:gd name="T15" fmla="*/ 121 h 137"/>
                <a:gd name="T16" fmla="*/ 57 w 97"/>
                <a:gd name="T17" fmla="*/ 122 h 137"/>
                <a:gd name="T18" fmla="*/ 61 w 97"/>
                <a:gd name="T19" fmla="*/ 122 h 137"/>
                <a:gd name="T20" fmla="*/ 67 w 97"/>
                <a:gd name="T21" fmla="*/ 121 h 137"/>
                <a:gd name="T22" fmla="*/ 73 w 97"/>
                <a:gd name="T23" fmla="*/ 126 h 137"/>
                <a:gd name="T24" fmla="*/ 68 w 97"/>
                <a:gd name="T25" fmla="*/ 133 h 137"/>
                <a:gd name="T26" fmla="*/ 73 w 97"/>
                <a:gd name="T27" fmla="*/ 137 h 137"/>
                <a:gd name="T28" fmla="*/ 74 w 97"/>
                <a:gd name="T29" fmla="*/ 137 h 137"/>
                <a:gd name="T30" fmla="*/ 77 w 97"/>
                <a:gd name="T31" fmla="*/ 126 h 137"/>
                <a:gd name="T32" fmla="*/ 78 w 97"/>
                <a:gd name="T33" fmla="*/ 115 h 137"/>
                <a:gd name="T34" fmla="*/ 73 w 97"/>
                <a:gd name="T35" fmla="*/ 102 h 137"/>
                <a:gd name="T36" fmla="*/ 79 w 97"/>
                <a:gd name="T37" fmla="*/ 97 h 137"/>
                <a:gd name="T38" fmla="*/ 77 w 97"/>
                <a:gd name="T39" fmla="*/ 94 h 137"/>
                <a:gd name="T40" fmla="*/ 75 w 97"/>
                <a:gd name="T41" fmla="*/ 90 h 137"/>
                <a:gd name="T42" fmla="*/ 87 w 97"/>
                <a:gd name="T43" fmla="*/ 89 h 137"/>
                <a:gd name="T44" fmla="*/ 96 w 97"/>
                <a:gd name="T45" fmla="*/ 86 h 137"/>
                <a:gd name="T46" fmla="*/ 95 w 97"/>
                <a:gd name="T47" fmla="*/ 82 h 137"/>
                <a:gd name="T48" fmla="*/ 95 w 97"/>
                <a:gd name="T49" fmla="*/ 76 h 137"/>
                <a:gd name="T50" fmla="*/ 92 w 97"/>
                <a:gd name="T51" fmla="*/ 70 h 137"/>
                <a:gd name="T52" fmla="*/ 94 w 97"/>
                <a:gd name="T53" fmla="*/ 55 h 137"/>
                <a:gd name="T54" fmla="*/ 84 w 97"/>
                <a:gd name="T55" fmla="*/ 52 h 137"/>
                <a:gd name="T56" fmla="*/ 73 w 97"/>
                <a:gd name="T57" fmla="*/ 47 h 137"/>
                <a:gd name="T58" fmla="*/ 59 w 97"/>
                <a:gd name="T59" fmla="*/ 46 h 137"/>
                <a:gd name="T60" fmla="*/ 54 w 97"/>
                <a:gd name="T61" fmla="*/ 36 h 137"/>
                <a:gd name="T62" fmla="*/ 51 w 97"/>
                <a:gd name="T63" fmla="*/ 30 h 137"/>
                <a:gd name="T64" fmla="*/ 47 w 97"/>
                <a:gd name="T65" fmla="*/ 29 h 137"/>
                <a:gd name="T66" fmla="*/ 48 w 97"/>
                <a:gd name="T67" fmla="*/ 25 h 137"/>
                <a:gd name="T68" fmla="*/ 49 w 97"/>
                <a:gd name="T69" fmla="*/ 19 h 137"/>
                <a:gd name="T70" fmla="*/ 56 w 97"/>
                <a:gd name="T71" fmla="*/ 10 h 137"/>
                <a:gd name="T72" fmla="*/ 59 w 97"/>
                <a:gd name="T73" fmla="*/ 8 h 137"/>
                <a:gd name="T74" fmla="*/ 61 w 97"/>
                <a:gd name="T75" fmla="*/ 7 h 137"/>
                <a:gd name="T76" fmla="*/ 63 w 97"/>
                <a:gd name="T77" fmla="*/ 2 h 137"/>
                <a:gd name="T78" fmla="*/ 54 w 97"/>
                <a:gd name="T79" fmla="*/ 6 h 137"/>
                <a:gd name="T80" fmla="*/ 47 w 97"/>
                <a:gd name="T81" fmla="*/ 10 h 137"/>
                <a:gd name="T82" fmla="*/ 39 w 97"/>
                <a:gd name="T83" fmla="*/ 12 h 137"/>
                <a:gd name="T84" fmla="*/ 36 w 97"/>
                <a:gd name="T85" fmla="*/ 12 h 137"/>
                <a:gd name="T86" fmla="*/ 28 w 97"/>
                <a:gd name="T87" fmla="*/ 19 h 137"/>
                <a:gd name="T88" fmla="*/ 25 w 97"/>
                <a:gd name="T89" fmla="*/ 26 h 137"/>
                <a:gd name="T90" fmla="*/ 17 w 97"/>
                <a:gd name="T91" fmla="*/ 36 h 137"/>
                <a:gd name="T92" fmla="*/ 15 w 97"/>
                <a:gd name="T93" fmla="*/ 36 h 137"/>
                <a:gd name="T94" fmla="*/ 14 w 97"/>
                <a:gd name="T95" fmla="*/ 39 h 137"/>
                <a:gd name="T96" fmla="*/ 9 w 97"/>
                <a:gd name="T97" fmla="*/ 44 h 137"/>
                <a:gd name="T98" fmla="*/ 11 w 97"/>
                <a:gd name="T99" fmla="*/ 46 h 137"/>
                <a:gd name="T100" fmla="*/ 13 w 97"/>
                <a:gd name="T101" fmla="*/ 53 h 137"/>
                <a:gd name="T102" fmla="*/ 13 w 97"/>
                <a:gd name="T103" fmla="*/ 57 h 137"/>
                <a:gd name="T104" fmla="*/ 14 w 97"/>
                <a:gd name="T105" fmla="*/ 70 h 137"/>
                <a:gd name="T106" fmla="*/ 13 w 97"/>
                <a:gd name="T107" fmla="*/ 77 h 137"/>
                <a:gd name="T108" fmla="*/ 6 w 97"/>
                <a:gd name="T109" fmla="*/ 82 h 137"/>
                <a:gd name="T110" fmla="*/ 2 w 97"/>
                <a:gd name="T111" fmla="*/ 87 h 137"/>
                <a:gd name="T112" fmla="*/ 0 w 97"/>
                <a:gd name="T113" fmla="*/ 90 h 137"/>
                <a:gd name="T114" fmla="*/ 10 w 97"/>
                <a:gd name="T115" fmla="*/ 96 h 137"/>
                <a:gd name="T116" fmla="*/ 15 w 97"/>
                <a:gd name="T117" fmla="*/ 10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7" h="137">
                  <a:moveTo>
                    <a:pt x="15" y="100"/>
                  </a:moveTo>
                  <a:cubicBezTo>
                    <a:pt x="18" y="101"/>
                    <a:pt x="21" y="101"/>
                    <a:pt x="21" y="100"/>
                  </a:cubicBezTo>
                  <a:cubicBezTo>
                    <a:pt x="22" y="99"/>
                    <a:pt x="24" y="101"/>
                    <a:pt x="27" y="104"/>
                  </a:cubicBezTo>
                  <a:cubicBezTo>
                    <a:pt x="27" y="104"/>
                    <a:pt x="27" y="104"/>
                    <a:pt x="28" y="105"/>
                  </a:cubicBezTo>
                  <a:cubicBezTo>
                    <a:pt x="30" y="104"/>
                    <a:pt x="33" y="104"/>
                    <a:pt x="35" y="104"/>
                  </a:cubicBezTo>
                  <a:cubicBezTo>
                    <a:pt x="37" y="106"/>
                    <a:pt x="36" y="111"/>
                    <a:pt x="39" y="111"/>
                  </a:cubicBezTo>
                  <a:cubicBezTo>
                    <a:pt x="42" y="111"/>
                    <a:pt x="45" y="114"/>
                    <a:pt x="44" y="116"/>
                  </a:cubicBezTo>
                  <a:cubicBezTo>
                    <a:pt x="44" y="118"/>
                    <a:pt x="48" y="119"/>
                    <a:pt x="47" y="121"/>
                  </a:cubicBezTo>
                  <a:cubicBezTo>
                    <a:pt x="47" y="124"/>
                    <a:pt x="56" y="123"/>
                    <a:pt x="57" y="122"/>
                  </a:cubicBezTo>
                  <a:cubicBezTo>
                    <a:pt x="58" y="121"/>
                    <a:pt x="60" y="121"/>
                    <a:pt x="61" y="122"/>
                  </a:cubicBezTo>
                  <a:cubicBezTo>
                    <a:pt x="63" y="123"/>
                    <a:pt x="65" y="121"/>
                    <a:pt x="67" y="121"/>
                  </a:cubicBezTo>
                  <a:cubicBezTo>
                    <a:pt x="68" y="122"/>
                    <a:pt x="74" y="124"/>
                    <a:pt x="73" y="126"/>
                  </a:cubicBezTo>
                  <a:cubicBezTo>
                    <a:pt x="71" y="128"/>
                    <a:pt x="68" y="131"/>
                    <a:pt x="68" y="133"/>
                  </a:cubicBezTo>
                  <a:cubicBezTo>
                    <a:pt x="69" y="134"/>
                    <a:pt x="72" y="135"/>
                    <a:pt x="73" y="137"/>
                  </a:cubicBezTo>
                  <a:cubicBezTo>
                    <a:pt x="73" y="137"/>
                    <a:pt x="73" y="137"/>
                    <a:pt x="74" y="137"/>
                  </a:cubicBezTo>
                  <a:cubicBezTo>
                    <a:pt x="76" y="136"/>
                    <a:pt x="77" y="128"/>
                    <a:pt x="77" y="126"/>
                  </a:cubicBezTo>
                  <a:cubicBezTo>
                    <a:pt x="77" y="123"/>
                    <a:pt x="78" y="117"/>
                    <a:pt x="78" y="115"/>
                  </a:cubicBezTo>
                  <a:cubicBezTo>
                    <a:pt x="80" y="110"/>
                    <a:pt x="73" y="107"/>
                    <a:pt x="73" y="102"/>
                  </a:cubicBezTo>
                  <a:cubicBezTo>
                    <a:pt x="73" y="97"/>
                    <a:pt x="76" y="100"/>
                    <a:pt x="79" y="97"/>
                  </a:cubicBezTo>
                  <a:cubicBezTo>
                    <a:pt x="82" y="95"/>
                    <a:pt x="78" y="94"/>
                    <a:pt x="77" y="94"/>
                  </a:cubicBezTo>
                  <a:cubicBezTo>
                    <a:pt x="76" y="94"/>
                    <a:pt x="74" y="91"/>
                    <a:pt x="75" y="90"/>
                  </a:cubicBezTo>
                  <a:cubicBezTo>
                    <a:pt x="75" y="88"/>
                    <a:pt x="84" y="89"/>
                    <a:pt x="87" y="89"/>
                  </a:cubicBezTo>
                  <a:cubicBezTo>
                    <a:pt x="90" y="89"/>
                    <a:pt x="96" y="86"/>
                    <a:pt x="96" y="86"/>
                  </a:cubicBezTo>
                  <a:cubicBezTo>
                    <a:pt x="96" y="85"/>
                    <a:pt x="97" y="83"/>
                    <a:pt x="95" y="82"/>
                  </a:cubicBezTo>
                  <a:cubicBezTo>
                    <a:pt x="92" y="80"/>
                    <a:pt x="93" y="78"/>
                    <a:pt x="95" y="76"/>
                  </a:cubicBezTo>
                  <a:cubicBezTo>
                    <a:pt x="97" y="74"/>
                    <a:pt x="94" y="72"/>
                    <a:pt x="92" y="70"/>
                  </a:cubicBezTo>
                  <a:cubicBezTo>
                    <a:pt x="90" y="67"/>
                    <a:pt x="91" y="59"/>
                    <a:pt x="94" y="55"/>
                  </a:cubicBezTo>
                  <a:cubicBezTo>
                    <a:pt x="96" y="51"/>
                    <a:pt x="89" y="52"/>
                    <a:pt x="84" y="52"/>
                  </a:cubicBezTo>
                  <a:cubicBezTo>
                    <a:pt x="80" y="53"/>
                    <a:pt x="76" y="51"/>
                    <a:pt x="73" y="47"/>
                  </a:cubicBezTo>
                  <a:cubicBezTo>
                    <a:pt x="70" y="44"/>
                    <a:pt x="66" y="46"/>
                    <a:pt x="59" y="46"/>
                  </a:cubicBezTo>
                  <a:cubicBezTo>
                    <a:pt x="52" y="46"/>
                    <a:pt x="54" y="39"/>
                    <a:pt x="54" y="36"/>
                  </a:cubicBezTo>
                  <a:cubicBezTo>
                    <a:pt x="54" y="33"/>
                    <a:pt x="51" y="32"/>
                    <a:pt x="51" y="30"/>
                  </a:cubicBezTo>
                  <a:cubicBezTo>
                    <a:pt x="51" y="28"/>
                    <a:pt x="49" y="28"/>
                    <a:pt x="47" y="29"/>
                  </a:cubicBezTo>
                  <a:cubicBezTo>
                    <a:pt x="45" y="29"/>
                    <a:pt x="47" y="26"/>
                    <a:pt x="48" y="25"/>
                  </a:cubicBezTo>
                  <a:cubicBezTo>
                    <a:pt x="49" y="23"/>
                    <a:pt x="49" y="22"/>
                    <a:pt x="49" y="19"/>
                  </a:cubicBezTo>
                  <a:cubicBezTo>
                    <a:pt x="49" y="16"/>
                    <a:pt x="54" y="13"/>
                    <a:pt x="56" y="10"/>
                  </a:cubicBezTo>
                  <a:cubicBezTo>
                    <a:pt x="57" y="9"/>
                    <a:pt x="58" y="9"/>
                    <a:pt x="59" y="8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4" y="6"/>
                    <a:pt x="66" y="4"/>
                    <a:pt x="63" y="2"/>
                  </a:cubicBezTo>
                  <a:cubicBezTo>
                    <a:pt x="59" y="0"/>
                    <a:pt x="57" y="5"/>
                    <a:pt x="54" y="6"/>
                  </a:cubicBezTo>
                  <a:cubicBezTo>
                    <a:pt x="50" y="6"/>
                    <a:pt x="49" y="9"/>
                    <a:pt x="47" y="10"/>
                  </a:cubicBezTo>
                  <a:cubicBezTo>
                    <a:pt x="44" y="11"/>
                    <a:pt x="39" y="10"/>
                    <a:pt x="39" y="12"/>
                  </a:cubicBezTo>
                  <a:cubicBezTo>
                    <a:pt x="39" y="15"/>
                    <a:pt x="38" y="12"/>
                    <a:pt x="36" y="12"/>
                  </a:cubicBezTo>
                  <a:cubicBezTo>
                    <a:pt x="33" y="11"/>
                    <a:pt x="28" y="16"/>
                    <a:pt x="28" y="19"/>
                  </a:cubicBezTo>
                  <a:cubicBezTo>
                    <a:pt x="28" y="21"/>
                    <a:pt x="29" y="24"/>
                    <a:pt x="25" y="26"/>
                  </a:cubicBezTo>
                  <a:cubicBezTo>
                    <a:pt x="21" y="29"/>
                    <a:pt x="19" y="34"/>
                    <a:pt x="17" y="36"/>
                  </a:cubicBezTo>
                  <a:cubicBezTo>
                    <a:pt x="17" y="36"/>
                    <a:pt x="16" y="36"/>
                    <a:pt x="15" y="36"/>
                  </a:cubicBezTo>
                  <a:cubicBezTo>
                    <a:pt x="15" y="37"/>
                    <a:pt x="15" y="38"/>
                    <a:pt x="14" y="39"/>
                  </a:cubicBezTo>
                  <a:cubicBezTo>
                    <a:pt x="13" y="39"/>
                    <a:pt x="11" y="42"/>
                    <a:pt x="9" y="44"/>
                  </a:cubicBezTo>
                  <a:cubicBezTo>
                    <a:pt x="10" y="45"/>
                    <a:pt x="11" y="46"/>
                    <a:pt x="11" y="46"/>
                  </a:cubicBezTo>
                  <a:cubicBezTo>
                    <a:pt x="14" y="49"/>
                    <a:pt x="12" y="51"/>
                    <a:pt x="13" y="53"/>
                  </a:cubicBezTo>
                  <a:cubicBezTo>
                    <a:pt x="14" y="54"/>
                    <a:pt x="14" y="56"/>
                    <a:pt x="13" y="57"/>
                  </a:cubicBezTo>
                  <a:cubicBezTo>
                    <a:pt x="12" y="58"/>
                    <a:pt x="13" y="68"/>
                    <a:pt x="14" y="70"/>
                  </a:cubicBezTo>
                  <a:cubicBezTo>
                    <a:pt x="16" y="71"/>
                    <a:pt x="14" y="73"/>
                    <a:pt x="13" y="77"/>
                  </a:cubicBezTo>
                  <a:cubicBezTo>
                    <a:pt x="11" y="80"/>
                    <a:pt x="9" y="82"/>
                    <a:pt x="6" y="82"/>
                  </a:cubicBezTo>
                  <a:cubicBezTo>
                    <a:pt x="3" y="82"/>
                    <a:pt x="3" y="87"/>
                    <a:pt x="2" y="87"/>
                  </a:cubicBezTo>
                  <a:cubicBezTo>
                    <a:pt x="1" y="87"/>
                    <a:pt x="1" y="89"/>
                    <a:pt x="0" y="90"/>
                  </a:cubicBezTo>
                  <a:cubicBezTo>
                    <a:pt x="3" y="93"/>
                    <a:pt x="9" y="96"/>
                    <a:pt x="10" y="96"/>
                  </a:cubicBezTo>
                  <a:cubicBezTo>
                    <a:pt x="12" y="96"/>
                    <a:pt x="13" y="98"/>
                    <a:pt x="15" y="10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41C398FD-43CA-4358-BDFB-7006A9BEB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275" y="6327321"/>
              <a:ext cx="344488" cy="390525"/>
            </a:xfrm>
            <a:custGeom>
              <a:avLst/>
              <a:gdLst>
                <a:gd name="T0" fmla="*/ 98 w 99"/>
                <a:gd name="T1" fmla="*/ 68 h 112"/>
                <a:gd name="T2" fmla="*/ 93 w 99"/>
                <a:gd name="T3" fmla="*/ 60 h 112"/>
                <a:gd name="T4" fmla="*/ 86 w 99"/>
                <a:gd name="T5" fmla="*/ 56 h 112"/>
                <a:gd name="T6" fmla="*/ 77 w 99"/>
                <a:gd name="T7" fmla="*/ 52 h 112"/>
                <a:gd name="T8" fmla="*/ 77 w 99"/>
                <a:gd name="T9" fmla="*/ 45 h 112"/>
                <a:gd name="T10" fmla="*/ 75 w 99"/>
                <a:gd name="T11" fmla="*/ 39 h 112"/>
                <a:gd name="T12" fmla="*/ 72 w 99"/>
                <a:gd name="T13" fmla="*/ 33 h 112"/>
                <a:gd name="T14" fmla="*/ 63 w 99"/>
                <a:gd name="T15" fmla="*/ 31 h 112"/>
                <a:gd name="T16" fmla="*/ 57 w 99"/>
                <a:gd name="T17" fmla="*/ 28 h 112"/>
                <a:gd name="T18" fmla="*/ 53 w 99"/>
                <a:gd name="T19" fmla="*/ 25 h 112"/>
                <a:gd name="T20" fmla="*/ 48 w 99"/>
                <a:gd name="T21" fmla="*/ 24 h 112"/>
                <a:gd name="T22" fmla="*/ 38 w 99"/>
                <a:gd name="T23" fmla="*/ 19 h 112"/>
                <a:gd name="T24" fmla="*/ 36 w 99"/>
                <a:gd name="T25" fmla="*/ 3 h 112"/>
                <a:gd name="T26" fmla="*/ 28 w 99"/>
                <a:gd name="T27" fmla="*/ 2 h 112"/>
                <a:gd name="T28" fmla="*/ 19 w 99"/>
                <a:gd name="T29" fmla="*/ 7 h 112"/>
                <a:gd name="T30" fmla="*/ 12 w 99"/>
                <a:gd name="T31" fmla="*/ 10 h 112"/>
                <a:gd name="T32" fmla="*/ 5 w 99"/>
                <a:gd name="T33" fmla="*/ 12 h 112"/>
                <a:gd name="T34" fmla="*/ 2 w 99"/>
                <a:gd name="T35" fmla="*/ 11 h 112"/>
                <a:gd name="T36" fmla="*/ 8 w 99"/>
                <a:gd name="T37" fmla="*/ 23 h 112"/>
                <a:gd name="T38" fmla="*/ 5 w 99"/>
                <a:gd name="T39" fmla="*/ 27 h 112"/>
                <a:gd name="T40" fmla="*/ 6 w 99"/>
                <a:gd name="T41" fmla="*/ 38 h 112"/>
                <a:gd name="T42" fmla="*/ 4 w 99"/>
                <a:gd name="T43" fmla="*/ 45 h 112"/>
                <a:gd name="T44" fmla="*/ 2 w 99"/>
                <a:gd name="T45" fmla="*/ 52 h 112"/>
                <a:gd name="T46" fmla="*/ 5 w 99"/>
                <a:gd name="T47" fmla="*/ 56 h 112"/>
                <a:gd name="T48" fmla="*/ 1 w 99"/>
                <a:gd name="T49" fmla="*/ 62 h 112"/>
                <a:gd name="T50" fmla="*/ 0 w 99"/>
                <a:gd name="T51" fmla="*/ 65 h 112"/>
                <a:gd name="T52" fmla="*/ 4 w 99"/>
                <a:gd name="T53" fmla="*/ 69 h 112"/>
                <a:gd name="T54" fmla="*/ 6 w 99"/>
                <a:gd name="T55" fmla="*/ 78 h 112"/>
                <a:gd name="T56" fmla="*/ 9 w 99"/>
                <a:gd name="T57" fmla="*/ 82 h 112"/>
                <a:gd name="T58" fmla="*/ 7 w 99"/>
                <a:gd name="T59" fmla="*/ 88 h 112"/>
                <a:gd name="T60" fmla="*/ 10 w 99"/>
                <a:gd name="T61" fmla="*/ 95 h 112"/>
                <a:gd name="T62" fmla="*/ 13 w 99"/>
                <a:gd name="T63" fmla="*/ 102 h 112"/>
                <a:gd name="T64" fmla="*/ 15 w 99"/>
                <a:gd name="T65" fmla="*/ 111 h 112"/>
                <a:gd name="T66" fmla="*/ 26 w 99"/>
                <a:gd name="T67" fmla="*/ 104 h 112"/>
                <a:gd name="T68" fmla="*/ 33 w 99"/>
                <a:gd name="T69" fmla="*/ 104 h 112"/>
                <a:gd name="T70" fmla="*/ 42 w 99"/>
                <a:gd name="T71" fmla="*/ 108 h 112"/>
                <a:gd name="T72" fmla="*/ 47 w 99"/>
                <a:gd name="T73" fmla="*/ 103 h 112"/>
                <a:gd name="T74" fmla="*/ 58 w 99"/>
                <a:gd name="T75" fmla="*/ 103 h 112"/>
                <a:gd name="T76" fmla="*/ 60 w 99"/>
                <a:gd name="T77" fmla="*/ 91 h 112"/>
                <a:gd name="T78" fmla="*/ 66 w 99"/>
                <a:gd name="T79" fmla="*/ 83 h 112"/>
                <a:gd name="T80" fmla="*/ 76 w 99"/>
                <a:gd name="T81" fmla="*/ 82 h 112"/>
                <a:gd name="T82" fmla="*/ 85 w 99"/>
                <a:gd name="T83" fmla="*/ 81 h 112"/>
                <a:gd name="T84" fmla="*/ 93 w 99"/>
                <a:gd name="T85" fmla="*/ 84 h 112"/>
                <a:gd name="T86" fmla="*/ 97 w 99"/>
                <a:gd name="T87" fmla="*/ 78 h 112"/>
                <a:gd name="T88" fmla="*/ 98 w 99"/>
                <a:gd name="T89" fmla="*/ 6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112">
                  <a:moveTo>
                    <a:pt x="98" y="68"/>
                  </a:moveTo>
                  <a:cubicBezTo>
                    <a:pt x="97" y="64"/>
                    <a:pt x="93" y="63"/>
                    <a:pt x="93" y="60"/>
                  </a:cubicBezTo>
                  <a:cubicBezTo>
                    <a:pt x="93" y="56"/>
                    <a:pt x="92" y="55"/>
                    <a:pt x="86" y="56"/>
                  </a:cubicBezTo>
                  <a:cubicBezTo>
                    <a:pt x="81" y="56"/>
                    <a:pt x="78" y="55"/>
                    <a:pt x="77" y="52"/>
                  </a:cubicBezTo>
                  <a:cubicBezTo>
                    <a:pt x="77" y="48"/>
                    <a:pt x="74" y="46"/>
                    <a:pt x="77" y="45"/>
                  </a:cubicBezTo>
                  <a:cubicBezTo>
                    <a:pt x="79" y="44"/>
                    <a:pt x="75" y="42"/>
                    <a:pt x="75" y="39"/>
                  </a:cubicBezTo>
                  <a:cubicBezTo>
                    <a:pt x="76" y="36"/>
                    <a:pt x="74" y="35"/>
                    <a:pt x="72" y="33"/>
                  </a:cubicBezTo>
                  <a:cubicBezTo>
                    <a:pt x="71" y="32"/>
                    <a:pt x="63" y="34"/>
                    <a:pt x="63" y="31"/>
                  </a:cubicBezTo>
                  <a:cubicBezTo>
                    <a:pt x="63" y="29"/>
                    <a:pt x="59" y="28"/>
                    <a:pt x="57" y="28"/>
                  </a:cubicBezTo>
                  <a:cubicBezTo>
                    <a:pt x="54" y="28"/>
                    <a:pt x="56" y="25"/>
                    <a:pt x="53" y="25"/>
                  </a:cubicBezTo>
                  <a:cubicBezTo>
                    <a:pt x="51" y="26"/>
                    <a:pt x="51" y="24"/>
                    <a:pt x="48" y="24"/>
                  </a:cubicBezTo>
                  <a:cubicBezTo>
                    <a:pt x="44" y="25"/>
                    <a:pt x="42" y="23"/>
                    <a:pt x="38" y="19"/>
                  </a:cubicBezTo>
                  <a:cubicBezTo>
                    <a:pt x="34" y="14"/>
                    <a:pt x="35" y="5"/>
                    <a:pt x="36" y="3"/>
                  </a:cubicBezTo>
                  <a:cubicBezTo>
                    <a:pt x="36" y="0"/>
                    <a:pt x="31" y="2"/>
                    <a:pt x="28" y="2"/>
                  </a:cubicBezTo>
                  <a:cubicBezTo>
                    <a:pt x="25" y="2"/>
                    <a:pt x="22" y="5"/>
                    <a:pt x="19" y="7"/>
                  </a:cubicBezTo>
                  <a:cubicBezTo>
                    <a:pt x="15" y="9"/>
                    <a:pt x="13" y="9"/>
                    <a:pt x="12" y="10"/>
                  </a:cubicBezTo>
                  <a:cubicBezTo>
                    <a:pt x="10" y="12"/>
                    <a:pt x="7" y="13"/>
                    <a:pt x="5" y="12"/>
                  </a:cubicBezTo>
                  <a:cubicBezTo>
                    <a:pt x="4" y="12"/>
                    <a:pt x="3" y="11"/>
                    <a:pt x="2" y="11"/>
                  </a:cubicBezTo>
                  <a:cubicBezTo>
                    <a:pt x="3" y="15"/>
                    <a:pt x="7" y="20"/>
                    <a:pt x="8" y="23"/>
                  </a:cubicBezTo>
                  <a:cubicBezTo>
                    <a:pt x="9" y="25"/>
                    <a:pt x="6" y="26"/>
                    <a:pt x="5" y="27"/>
                  </a:cubicBezTo>
                  <a:cubicBezTo>
                    <a:pt x="4" y="28"/>
                    <a:pt x="6" y="36"/>
                    <a:pt x="6" y="38"/>
                  </a:cubicBezTo>
                  <a:cubicBezTo>
                    <a:pt x="6" y="40"/>
                    <a:pt x="3" y="44"/>
                    <a:pt x="4" y="45"/>
                  </a:cubicBezTo>
                  <a:cubicBezTo>
                    <a:pt x="6" y="46"/>
                    <a:pt x="2" y="50"/>
                    <a:pt x="2" y="52"/>
                  </a:cubicBezTo>
                  <a:cubicBezTo>
                    <a:pt x="2" y="54"/>
                    <a:pt x="5" y="54"/>
                    <a:pt x="5" y="56"/>
                  </a:cubicBezTo>
                  <a:cubicBezTo>
                    <a:pt x="5" y="57"/>
                    <a:pt x="3" y="61"/>
                    <a:pt x="1" y="62"/>
                  </a:cubicBezTo>
                  <a:cubicBezTo>
                    <a:pt x="0" y="63"/>
                    <a:pt x="0" y="64"/>
                    <a:pt x="0" y="65"/>
                  </a:cubicBezTo>
                  <a:cubicBezTo>
                    <a:pt x="1" y="65"/>
                    <a:pt x="1" y="67"/>
                    <a:pt x="4" y="69"/>
                  </a:cubicBezTo>
                  <a:cubicBezTo>
                    <a:pt x="7" y="71"/>
                    <a:pt x="3" y="75"/>
                    <a:pt x="6" y="78"/>
                  </a:cubicBezTo>
                  <a:cubicBezTo>
                    <a:pt x="8" y="81"/>
                    <a:pt x="11" y="81"/>
                    <a:pt x="9" y="82"/>
                  </a:cubicBezTo>
                  <a:cubicBezTo>
                    <a:pt x="7" y="84"/>
                    <a:pt x="9" y="87"/>
                    <a:pt x="7" y="88"/>
                  </a:cubicBezTo>
                  <a:cubicBezTo>
                    <a:pt x="5" y="89"/>
                    <a:pt x="8" y="94"/>
                    <a:pt x="10" y="95"/>
                  </a:cubicBezTo>
                  <a:cubicBezTo>
                    <a:pt x="12" y="96"/>
                    <a:pt x="11" y="100"/>
                    <a:pt x="13" y="102"/>
                  </a:cubicBezTo>
                  <a:cubicBezTo>
                    <a:pt x="15" y="104"/>
                    <a:pt x="14" y="109"/>
                    <a:pt x="15" y="111"/>
                  </a:cubicBezTo>
                  <a:cubicBezTo>
                    <a:pt x="16" y="112"/>
                    <a:pt x="22" y="108"/>
                    <a:pt x="26" y="104"/>
                  </a:cubicBezTo>
                  <a:cubicBezTo>
                    <a:pt x="30" y="100"/>
                    <a:pt x="29" y="104"/>
                    <a:pt x="33" y="104"/>
                  </a:cubicBezTo>
                  <a:cubicBezTo>
                    <a:pt x="37" y="105"/>
                    <a:pt x="41" y="105"/>
                    <a:pt x="42" y="108"/>
                  </a:cubicBezTo>
                  <a:cubicBezTo>
                    <a:pt x="44" y="111"/>
                    <a:pt x="46" y="105"/>
                    <a:pt x="47" y="103"/>
                  </a:cubicBezTo>
                  <a:cubicBezTo>
                    <a:pt x="48" y="102"/>
                    <a:pt x="56" y="104"/>
                    <a:pt x="58" y="103"/>
                  </a:cubicBezTo>
                  <a:cubicBezTo>
                    <a:pt x="59" y="103"/>
                    <a:pt x="60" y="92"/>
                    <a:pt x="60" y="91"/>
                  </a:cubicBezTo>
                  <a:cubicBezTo>
                    <a:pt x="60" y="89"/>
                    <a:pt x="63" y="85"/>
                    <a:pt x="66" y="83"/>
                  </a:cubicBezTo>
                  <a:cubicBezTo>
                    <a:pt x="69" y="81"/>
                    <a:pt x="74" y="83"/>
                    <a:pt x="76" y="82"/>
                  </a:cubicBezTo>
                  <a:cubicBezTo>
                    <a:pt x="78" y="80"/>
                    <a:pt x="82" y="81"/>
                    <a:pt x="85" y="81"/>
                  </a:cubicBezTo>
                  <a:cubicBezTo>
                    <a:pt x="89" y="81"/>
                    <a:pt x="91" y="84"/>
                    <a:pt x="93" y="84"/>
                  </a:cubicBezTo>
                  <a:cubicBezTo>
                    <a:pt x="95" y="84"/>
                    <a:pt x="97" y="81"/>
                    <a:pt x="97" y="78"/>
                  </a:cubicBezTo>
                  <a:cubicBezTo>
                    <a:pt x="96" y="75"/>
                    <a:pt x="99" y="71"/>
                    <a:pt x="98" y="6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D9B2160D-CE8F-4B89-A9E3-C710AC81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3900" y="6060621"/>
              <a:ext cx="365125" cy="520700"/>
            </a:xfrm>
            <a:custGeom>
              <a:avLst/>
              <a:gdLst>
                <a:gd name="T0" fmla="*/ 96 w 105"/>
                <a:gd name="T1" fmla="*/ 143 h 150"/>
                <a:gd name="T2" fmla="*/ 96 w 105"/>
                <a:gd name="T3" fmla="*/ 142 h 150"/>
                <a:gd name="T4" fmla="*/ 97 w 105"/>
                <a:gd name="T5" fmla="*/ 139 h 150"/>
                <a:gd name="T6" fmla="*/ 101 w 105"/>
                <a:gd name="T7" fmla="*/ 133 h 150"/>
                <a:gd name="T8" fmla="*/ 98 w 105"/>
                <a:gd name="T9" fmla="*/ 129 h 150"/>
                <a:gd name="T10" fmla="*/ 100 w 105"/>
                <a:gd name="T11" fmla="*/ 122 h 150"/>
                <a:gd name="T12" fmla="*/ 102 w 105"/>
                <a:gd name="T13" fmla="*/ 115 h 150"/>
                <a:gd name="T14" fmla="*/ 101 w 105"/>
                <a:gd name="T15" fmla="*/ 104 h 150"/>
                <a:gd name="T16" fmla="*/ 104 w 105"/>
                <a:gd name="T17" fmla="*/ 100 h 150"/>
                <a:gd name="T18" fmla="*/ 98 w 105"/>
                <a:gd name="T19" fmla="*/ 88 h 150"/>
                <a:gd name="T20" fmla="*/ 90 w 105"/>
                <a:gd name="T21" fmla="*/ 89 h 150"/>
                <a:gd name="T22" fmla="*/ 88 w 105"/>
                <a:gd name="T23" fmla="*/ 78 h 150"/>
                <a:gd name="T24" fmla="*/ 85 w 105"/>
                <a:gd name="T25" fmla="*/ 79 h 150"/>
                <a:gd name="T26" fmla="*/ 76 w 105"/>
                <a:gd name="T27" fmla="*/ 80 h 150"/>
                <a:gd name="T28" fmla="*/ 72 w 105"/>
                <a:gd name="T29" fmla="*/ 76 h 150"/>
                <a:gd name="T30" fmla="*/ 68 w 105"/>
                <a:gd name="T31" fmla="*/ 72 h 150"/>
                <a:gd name="T32" fmla="*/ 65 w 105"/>
                <a:gd name="T33" fmla="*/ 66 h 150"/>
                <a:gd name="T34" fmla="*/ 62 w 105"/>
                <a:gd name="T35" fmla="*/ 59 h 150"/>
                <a:gd name="T36" fmla="*/ 64 w 105"/>
                <a:gd name="T37" fmla="*/ 53 h 150"/>
                <a:gd name="T38" fmla="*/ 67 w 105"/>
                <a:gd name="T39" fmla="*/ 49 h 150"/>
                <a:gd name="T40" fmla="*/ 70 w 105"/>
                <a:gd name="T41" fmla="*/ 42 h 150"/>
                <a:gd name="T42" fmla="*/ 77 w 105"/>
                <a:gd name="T43" fmla="*/ 37 h 150"/>
                <a:gd name="T44" fmla="*/ 87 w 105"/>
                <a:gd name="T45" fmla="*/ 33 h 150"/>
                <a:gd name="T46" fmla="*/ 93 w 105"/>
                <a:gd name="T47" fmla="*/ 33 h 150"/>
                <a:gd name="T48" fmla="*/ 88 w 105"/>
                <a:gd name="T49" fmla="*/ 29 h 150"/>
                <a:gd name="T50" fmla="*/ 93 w 105"/>
                <a:gd name="T51" fmla="*/ 22 h 150"/>
                <a:gd name="T52" fmla="*/ 87 w 105"/>
                <a:gd name="T53" fmla="*/ 17 h 150"/>
                <a:gd name="T54" fmla="*/ 81 w 105"/>
                <a:gd name="T55" fmla="*/ 18 h 150"/>
                <a:gd name="T56" fmla="*/ 77 w 105"/>
                <a:gd name="T57" fmla="*/ 18 h 150"/>
                <a:gd name="T58" fmla="*/ 67 w 105"/>
                <a:gd name="T59" fmla="*/ 17 h 150"/>
                <a:gd name="T60" fmla="*/ 64 w 105"/>
                <a:gd name="T61" fmla="*/ 12 h 150"/>
                <a:gd name="T62" fmla="*/ 59 w 105"/>
                <a:gd name="T63" fmla="*/ 7 h 150"/>
                <a:gd name="T64" fmla="*/ 55 w 105"/>
                <a:gd name="T65" fmla="*/ 0 h 150"/>
                <a:gd name="T66" fmla="*/ 48 w 105"/>
                <a:gd name="T67" fmla="*/ 1 h 150"/>
                <a:gd name="T68" fmla="*/ 49 w 105"/>
                <a:gd name="T69" fmla="*/ 6 h 150"/>
                <a:gd name="T70" fmla="*/ 45 w 105"/>
                <a:gd name="T71" fmla="*/ 15 h 150"/>
                <a:gd name="T72" fmla="*/ 29 w 105"/>
                <a:gd name="T73" fmla="*/ 23 h 150"/>
                <a:gd name="T74" fmla="*/ 22 w 105"/>
                <a:gd name="T75" fmla="*/ 36 h 150"/>
                <a:gd name="T76" fmla="*/ 16 w 105"/>
                <a:gd name="T77" fmla="*/ 36 h 150"/>
                <a:gd name="T78" fmla="*/ 10 w 105"/>
                <a:gd name="T79" fmla="*/ 35 h 150"/>
                <a:gd name="T80" fmla="*/ 10 w 105"/>
                <a:gd name="T81" fmla="*/ 31 h 150"/>
                <a:gd name="T82" fmla="*/ 9 w 105"/>
                <a:gd name="T83" fmla="*/ 26 h 150"/>
                <a:gd name="T84" fmla="*/ 2 w 105"/>
                <a:gd name="T85" fmla="*/ 33 h 150"/>
                <a:gd name="T86" fmla="*/ 5 w 105"/>
                <a:gd name="T87" fmla="*/ 44 h 150"/>
                <a:gd name="T88" fmla="*/ 2 w 105"/>
                <a:gd name="T89" fmla="*/ 47 h 150"/>
                <a:gd name="T90" fmla="*/ 11 w 105"/>
                <a:gd name="T91" fmla="*/ 54 h 150"/>
                <a:gd name="T92" fmla="*/ 19 w 105"/>
                <a:gd name="T93" fmla="*/ 65 h 150"/>
                <a:gd name="T94" fmla="*/ 25 w 105"/>
                <a:gd name="T95" fmla="*/ 77 h 150"/>
                <a:gd name="T96" fmla="*/ 37 w 105"/>
                <a:gd name="T97" fmla="*/ 101 h 150"/>
                <a:gd name="T98" fmla="*/ 42 w 105"/>
                <a:gd name="T99" fmla="*/ 111 h 150"/>
                <a:gd name="T100" fmla="*/ 45 w 105"/>
                <a:gd name="T101" fmla="*/ 118 h 150"/>
                <a:gd name="T102" fmla="*/ 58 w 105"/>
                <a:gd name="T103" fmla="*/ 127 h 150"/>
                <a:gd name="T104" fmla="*/ 81 w 105"/>
                <a:gd name="T105" fmla="*/ 141 h 150"/>
                <a:gd name="T106" fmla="*/ 91 w 105"/>
                <a:gd name="T107" fmla="*/ 149 h 150"/>
                <a:gd name="T108" fmla="*/ 91 w 105"/>
                <a:gd name="T109" fmla="*/ 150 h 150"/>
                <a:gd name="T110" fmla="*/ 93 w 105"/>
                <a:gd name="T111" fmla="*/ 149 h 150"/>
                <a:gd name="T112" fmla="*/ 96 w 105"/>
                <a:gd name="T113" fmla="*/ 14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5" h="150">
                  <a:moveTo>
                    <a:pt x="96" y="143"/>
                  </a:moveTo>
                  <a:cubicBezTo>
                    <a:pt x="96" y="142"/>
                    <a:pt x="96" y="142"/>
                    <a:pt x="96" y="142"/>
                  </a:cubicBezTo>
                  <a:cubicBezTo>
                    <a:pt x="96" y="141"/>
                    <a:pt x="96" y="140"/>
                    <a:pt x="97" y="139"/>
                  </a:cubicBezTo>
                  <a:cubicBezTo>
                    <a:pt x="99" y="138"/>
                    <a:pt x="101" y="134"/>
                    <a:pt x="101" y="133"/>
                  </a:cubicBezTo>
                  <a:cubicBezTo>
                    <a:pt x="101" y="131"/>
                    <a:pt x="98" y="131"/>
                    <a:pt x="98" y="129"/>
                  </a:cubicBezTo>
                  <a:cubicBezTo>
                    <a:pt x="98" y="127"/>
                    <a:pt x="102" y="123"/>
                    <a:pt x="100" y="122"/>
                  </a:cubicBezTo>
                  <a:cubicBezTo>
                    <a:pt x="99" y="121"/>
                    <a:pt x="102" y="117"/>
                    <a:pt x="102" y="115"/>
                  </a:cubicBezTo>
                  <a:cubicBezTo>
                    <a:pt x="102" y="113"/>
                    <a:pt x="100" y="105"/>
                    <a:pt x="101" y="104"/>
                  </a:cubicBezTo>
                  <a:cubicBezTo>
                    <a:pt x="102" y="103"/>
                    <a:pt x="105" y="102"/>
                    <a:pt x="104" y="100"/>
                  </a:cubicBezTo>
                  <a:cubicBezTo>
                    <a:pt x="103" y="97"/>
                    <a:pt x="99" y="92"/>
                    <a:pt x="98" y="88"/>
                  </a:cubicBezTo>
                  <a:cubicBezTo>
                    <a:pt x="95" y="88"/>
                    <a:pt x="92" y="88"/>
                    <a:pt x="90" y="89"/>
                  </a:cubicBezTo>
                  <a:cubicBezTo>
                    <a:pt x="88" y="90"/>
                    <a:pt x="88" y="81"/>
                    <a:pt x="88" y="78"/>
                  </a:cubicBezTo>
                  <a:cubicBezTo>
                    <a:pt x="88" y="75"/>
                    <a:pt x="86" y="77"/>
                    <a:pt x="85" y="79"/>
                  </a:cubicBezTo>
                  <a:cubicBezTo>
                    <a:pt x="84" y="81"/>
                    <a:pt x="80" y="80"/>
                    <a:pt x="76" y="80"/>
                  </a:cubicBezTo>
                  <a:cubicBezTo>
                    <a:pt x="72" y="80"/>
                    <a:pt x="74" y="75"/>
                    <a:pt x="72" y="76"/>
                  </a:cubicBezTo>
                  <a:cubicBezTo>
                    <a:pt x="70" y="76"/>
                    <a:pt x="68" y="75"/>
                    <a:pt x="68" y="72"/>
                  </a:cubicBezTo>
                  <a:cubicBezTo>
                    <a:pt x="68" y="70"/>
                    <a:pt x="66" y="68"/>
                    <a:pt x="65" y="66"/>
                  </a:cubicBezTo>
                  <a:cubicBezTo>
                    <a:pt x="63" y="63"/>
                    <a:pt x="61" y="60"/>
                    <a:pt x="62" y="59"/>
                  </a:cubicBezTo>
                  <a:cubicBezTo>
                    <a:pt x="64" y="57"/>
                    <a:pt x="61" y="56"/>
                    <a:pt x="64" y="53"/>
                  </a:cubicBezTo>
                  <a:cubicBezTo>
                    <a:pt x="66" y="51"/>
                    <a:pt x="68" y="52"/>
                    <a:pt x="67" y="49"/>
                  </a:cubicBezTo>
                  <a:cubicBezTo>
                    <a:pt x="66" y="46"/>
                    <a:pt x="70" y="45"/>
                    <a:pt x="70" y="42"/>
                  </a:cubicBezTo>
                  <a:cubicBezTo>
                    <a:pt x="70" y="38"/>
                    <a:pt x="74" y="39"/>
                    <a:pt x="77" y="37"/>
                  </a:cubicBezTo>
                  <a:cubicBezTo>
                    <a:pt x="80" y="34"/>
                    <a:pt x="84" y="36"/>
                    <a:pt x="87" y="33"/>
                  </a:cubicBezTo>
                  <a:cubicBezTo>
                    <a:pt x="89" y="31"/>
                    <a:pt x="91" y="33"/>
                    <a:pt x="93" y="33"/>
                  </a:cubicBezTo>
                  <a:cubicBezTo>
                    <a:pt x="92" y="31"/>
                    <a:pt x="89" y="30"/>
                    <a:pt x="88" y="29"/>
                  </a:cubicBezTo>
                  <a:cubicBezTo>
                    <a:pt x="88" y="27"/>
                    <a:pt x="91" y="24"/>
                    <a:pt x="93" y="22"/>
                  </a:cubicBezTo>
                  <a:cubicBezTo>
                    <a:pt x="94" y="20"/>
                    <a:pt x="88" y="18"/>
                    <a:pt x="87" y="17"/>
                  </a:cubicBezTo>
                  <a:cubicBezTo>
                    <a:pt x="85" y="17"/>
                    <a:pt x="83" y="19"/>
                    <a:pt x="81" y="18"/>
                  </a:cubicBezTo>
                  <a:cubicBezTo>
                    <a:pt x="80" y="17"/>
                    <a:pt x="78" y="17"/>
                    <a:pt x="77" y="18"/>
                  </a:cubicBezTo>
                  <a:cubicBezTo>
                    <a:pt x="76" y="19"/>
                    <a:pt x="67" y="20"/>
                    <a:pt x="67" y="17"/>
                  </a:cubicBezTo>
                  <a:cubicBezTo>
                    <a:pt x="68" y="15"/>
                    <a:pt x="64" y="14"/>
                    <a:pt x="64" y="12"/>
                  </a:cubicBezTo>
                  <a:cubicBezTo>
                    <a:pt x="65" y="10"/>
                    <a:pt x="62" y="7"/>
                    <a:pt x="59" y="7"/>
                  </a:cubicBezTo>
                  <a:cubicBezTo>
                    <a:pt x="56" y="7"/>
                    <a:pt x="57" y="2"/>
                    <a:pt x="55" y="0"/>
                  </a:cubicBezTo>
                  <a:cubicBezTo>
                    <a:pt x="53" y="0"/>
                    <a:pt x="50" y="0"/>
                    <a:pt x="48" y="1"/>
                  </a:cubicBezTo>
                  <a:cubicBezTo>
                    <a:pt x="50" y="4"/>
                    <a:pt x="51" y="5"/>
                    <a:pt x="49" y="6"/>
                  </a:cubicBezTo>
                  <a:cubicBezTo>
                    <a:pt x="47" y="8"/>
                    <a:pt x="49" y="9"/>
                    <a:pt x="45" y="15"/>
                  </a:cubicBezTo>
                  <a:cubicBezTo>
                    <a:pt x="41" y="20"/>
                    <a:pt x="33" y="22"/>
                    <a:pt x="29" y="23"/>
                  </a:cubicBezTo>
                  <a:cubicBezTo>
                    <a:pt x="26" y="24"/>
                    <a:pt x="24" y="31"/>
                    <a:pt x="22" y="36"/>
                  </a:cubicBezTo>
                  <a:cubicBezTo>
                    <a:pt x="20" y="41"/>
                    <a:pt x="18" y="39"/>
                    <a:pt x="16" y="36"/>
                  </a:cubicBezTo>
                  <a:cubicBezTo>
                    <a:pt x="14" y="33"/>
                    <a:pt x="12" y="37"/>
                    <a:pt x="10" y="35"/>
                  </a:cubicBezTo>
                  <a:cubicBezTo>
                    <a:pt x="8" y="32"/>
                    <a:pt x="9" y="32"/>
                    <a:pt x="10" y="31"/>
                  </a:cubicBezTo>
                  <a:cubicBezTo>
                    <a:pt x="11" y="30"/>
                    <a:pt x="10" y="28"/>
                    <a:pt x="9" y="26"/>
                  </a:cubicBezTo>
                  <a:cubicBezTo>
                    <a:pt x="6" y="27"/>
                    <a:pt x="3" y="31"/>
                    <a:pt x="2" y="33"/>
                  </a:cubicBezTo>
                  <a:cubicBezTo>
                    <a:pt x="0" y="36"/>
                    <a:pt x="4" y="42"/>
                    <a:pt x="5" y="44"/>
                  </a:cubicBezTo>
                  <a:cubicBezTo>
                    <a:pt x="5" y="47"/>
                    <a:pt x="3" y="45"/>
                    <a:pt x="2" y="47"/>
                  </a:cubicBezTo>
                  <a:cubicBezTo>
                    <a:pt x="2" y="49"/>
                    <a:pt x="8" y="51"/>
                    <a:pt x="11" y="54"/>
                  </a:cubicBezTo>
                  <a:cubicBezTo>
                    <a:pt x="14" y="56"/>
                    <a:pt x="16" y="62"/>
                    <a:pt x="19" y="65"/>
                  </a:cubicBezTo>
                  <a:cubicBezTo>
                    <a:pt x="22" y="67"/>
                    <a:pt x="22" y="70"/>
                    <a:pt x="25" y="77"/>
                  </a:cubicBezTo>
                  <a:cubicBezTo>
                    <a:pt x="28" y="84"/>
                    <a:pt x="33" y="96"/>
                    <a:pt x="37" y="101"/>
                  </a:cubicBezTo>
                  <a:cubicBezTo>
                    <a:pt x="41" y="106"/>
                    <a:pt x="43" y="110"/>
                    <a:pt x="42" y="111"/>
                  </a:cubicBezTo>
                  <a:cubicBezTo>
                    <a:pt x="41" y="112"/>
                    <a:pt x="42" y="116"/>
                    <a:pt x="45" y="118"/>
                  </a:cubicBezTo>
                  <a:cubicBezTo>
                    <a:pt x="48" y="120"/>
                    <a:pt x="50" y="123"/>
                    <a:pt x="58" y="127"/>
                  </a:cubicBezTo>
                  <a:cubicBezTo>
                    <a:pt x="65" y="131"/>
                    <a:pt x="79" y="138"/>
                    <a:pt x="81" y="141"/>
                  </a:cubicBezTo>
                  <a:cubicBezTo>
                    <a:pt x="83" y="145"/>
                    <a:pt x="89" y="148"/>
                    <a:pt x="91" y="149"/>
                  </a:cubicBezTo>
                  <a:cubicBezTo>
                    <a:pt x="91" y="149"/>
                    <a:pt x="91" y="150"/>
                    <a:pt x="91" y="150"/>
                  </a:cubicBezTo>
                  <a:cubicBezTo>
                    <a:pt x="92" y="150"/>
                    <a:pt x="92" y="149"/>
                    <a:pt x="93" y="149"/>
                  </a:cubicBezTo>
                  <a:cubicBezTo>
                    <a:pt x="95" y="148"/>
                    <a:pt x="95" y="144"/>
                    <a:pt x="96" y="14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7B27B387-58F6-4683-9934-40B997CF6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913" y="5712959"/>
              <a:ext cx="387350" cy="327025"/>
            </a:xfrm>
            <a:custGeom>
              <a:avLst/>
              <a:gdLst>
                <a:gd name="T0" fmla="*/ 11 w 112"/>
                <a:gd name="T1" fmla="*/ 6 h 94"/>
                <a:gd name="T2" fmla="*/ 4 w 112"/>
                <a:gd name="T3" fmla="*/ 15 h 94"/>
                <a:gd name="T4" fmla="*/ 3 w 112"/>
                <a:gd name="T5" fmla="*/ 21 h 94"/>
                <a:gd name="T6" fmla="*/ 2 w 112"/>
                <a:gd name="T7" fmla="*/ 25 h 94"/>
                <a:gd name="T8" fmla="*/ 6 w 112"/>
                <a:gd name="T9" fmla="*/ 26 h 94"/>
                <a:gd name="T10" fmla="*/ 9 w 112"/>
                <a:gd name="T11" fmla="*/ 32 h 94"/>
                <a:gd name="T12" fmla="*/ 14 w 112"/>
                <a:gd name="T13" fmla="*/ 42 h 94"/>
                <a:gd name="T14" fmla="*/ 28 w 112"/>
                <a:gd name="T15" fmla="*/ 43 h 94"/>
                <a:gd name="T16" fmla="*/ 39 w 112"/>
                <a:gd name="T17" fmla="*/ 48 h 94"/>
                <a:gd name="T18" fmla="*/ 49 w 112"/>
                <a:gd name="T19" fmla="*/ 51 h 94"/>
                <a:gd name="T20" fmla="*/ 47 w 112"/>
                <a:gd name="T21" fmla="*/ 66 h 94"/>
                <a:gd name="T22" fmla="*/ 50 w 112"/>
                <a:gd name="T23" fmla="*/ 72 h 94"/>
                <a:gd name="T24" fmla="*/ 50 w 112"/>
                <a:gd name="T25" fmla="*/ 78 h 94"/>
                <a:gd name="T26" fmla="*/ 51 w 112"/>
                <a:gd name="T27" fmla="*/ 82 h 94"/>
                <a:gd name="T28" fmla="*/ 50 w 112"/>
                <a:gd name="T29" fmla="*/ 83 h 94"/>
                <a:gd name="T30" fmla="*/ 56 w 112"/>
                <a:gd name="T31" fmla="*/ 91 h 94"/>
                <a:gd name="T32" fmla="*/ 61 w 112"/>
                <a:gd name="T33" fmla="*/ 93 h 94"/>
                <a:gd name="T34" fmla="*/ 65 w 112"/>
                <a:gd name="T35" fmla="*/ 92 h 94"/>
                <a:gd name="T36" fmla="*/ 71 w 112"/>
                <a:gd name="T37" fmla="*/ 89 h 94"/>
                <a:gd name="T38" fmla="*/ 76 w 112"/>
                <a:gd name="T39" fmla="*/ 86 h 94"/>
                <a:gd name="T40" fmla="*/ 81 w 112"/>
                <a:gd name="T41" fmla="*/ 82 h 94"/>
                <a:gd name="T42" fmla="*/ 82 w 112"/>
                <a:gd name="T43" fmla="*/ 79 h 94"/>
                <a:gd name="T44" fmla="*/ 78 w 112"/>
                <a:gd name="T45" fmla="*/ 78 h 94"/>
                <a:gd name="T46" fmla="*/ 75 w 112"/>
                <a:gd name="T47" fmla="*/ 73 h 94"/>
                <a:gd name="T48" fmla="*/ 72 w 112"/>
                <a:gd name="T49" fmla="*/ 67 h 94"/>
                <a:gd name="T50" fmla="*/ 78 w 112"/>
                <a:gd name="T51" fmla="*/ 66 h 94"/>
                <a:gd name="T52" fmla="*/ 85 w 112"/>
                <a:gd name="T53" fmla="*/ 68 h 94"/>
                <a:gd name="T54" fmla="*/ 88 w 112"/>
                <a:gd name="T55" fmla="*/ 68 h 94"/>
                <a:gd name="T56" fmla="*/ 93 w 112"/>
                <a:gd name="T57" fmla="*/ 65 h 94"/>
                <a:gd name="T58" fmla="*/ 103 w 112"/>
                <a:gd name="T59" fmla="*/ 61 h 94"/>
                <a:gd name="T60" fmla="*/ 105 w 112"/>
                <a:gd name="T61" fmla="*/ 58 h 94"/>
                <a:gd name="T62" fmla="*/ 100 w 112"/>
                <a:gd name="T63" fmla="*/ 52 h 94"/>
                <a:gd name="T64" fmla="*/ 101 w 112"/>
                <a:gd name="T65" fmla="*/ 48 h 94"/>
                <a:gd name="T66" fmla="*/ 105 w 112"/>
                <a:gd name="T67" fmla="*/ 44 h 94"/>
                <a:gd name="T68" fmla="*/ 106 w 112"/>
                <a:gd name="T69" fmla="*/ 39 h 94"/>
                <a:gd name="T70" fmla="*/ 109 w 112"/>
                <a:gd name="T71" fmla="*/ 34 h 94"/>
                <a:gd name="T72" fmla="*/ 112 w 112"/>
                <a:gd name="T73" fmla="*/ 30 h 94"/>
                <a:gd name="T74" fmla="*/ 100 w 112"/>
                <a:gd name="T75" fmla="*/ 29 h 94"/>
                <a:gd name="T76" fmla="*/ 102 w 112"/>
                <a:gd name="T77" fmla="*/ 22 h 94"/>
                <a:gd name="T78" fmla="*/ 90 w 112"/>
                <a:gd name="T79" fmla="*/ 18 h 94"/>
                <a:gd name="T80" fmla="*/ 91 w 112"/>
                <a:gd name="T81" fmla="*/ 13 h 94"/>
                <a:gd name="T82" fmla="*/ 85 w 112"/>
                <a:gd name="T83" fmla="*/ 11 h 94"/>
                <a:gd name="T84" fmla="*/ 69 w 112"/>
                <a:gd name="T85" fmla="*/ 17 h 94"/>
                <a:gd name="T86" fmla="*/ 54 w 112"/>
                <a:gd name="T87" fmla="*/ 12 h 94"/>
                <a:gd name="T88" fmla="*/ 43 w 112"/>
                <a:gd name="T89" fmla="*/ 11 h 94"/>
                <a:gd name="T90" fmla="*/ 37 w 112"/>
                <a:gd name="T91" fmla="*/ 4 h 94"/>
                <a:gd name="T92" fmla="*/ 30 w 112"/>
                <a:gd name="T93" fmla="*/ 0 h 94"/>
                <a:gd name="T94" fmla="*/ 28 w 112"/>
                <a:gd name="T95" fmla="*/ 5 h 94"/>
                <a:gd name="T96" fmla="*/ 17 w 112"/>
                <a:gd name="T97" fmla="*/ 11 h 94"/>
                <a:gd name="T98" fmla="*/ 20 w 112"/>
                <a:gd name="T99" fmla="*/ 23 h 94"/>
                <a:gd name="T100" fmla="*/ 11 w 112"/>
                <a:gd name="T101" fmla="*/ 20 h 94"/>
                <a:gd name="T102" fmla="*/ 15 w 112"/>
                <a:gd name="T103" fmla="*/ 10 h 94"/>
                <a:gd name="T104" fmla="*/ 14 w 112"/>
                <a:gd name="T105" fmla="*/ 4 h 94"/>
                <a:gd name="T106" fmla="*/ 11 w 112"/>
                <a:gd name="T107" fmla="*/ 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2" h="94">
                  <a:moveTo>
                    <a:pt x="11" y="6"/>
                  </a:moveTo>
                  <a:cubicBezTo>
                    <a:pt x="9" y="9"/>
                    <a:pt x="4" y="12"/>
                    <a:pt x="4" y="15"/>
                  </a:cubicBezTo>
                  <a:cubicBezTo>
                    <a:pt x="4" y="18"/>
                    <a:pt x="4" y="19"/>
                    <a:pt x="3" y="21"/>
                  </a:cubicBezTo>
                  <a:cubicBezTo>
                    <a:pt x="2" y="22"/>
                    <a:pt x="0" y="25"/>
                    <a:pt x="2" y="25"/>
                  </a:cubicBezTo>
                  <a:cubicBezTo>
                    <a:pt x="4" y="24"/>
                    <a:pt x="6" y="24"/>
                    <a:pt x="6" y="26"/>
                  </a:cubicBezTo>
                  <a:cubicBezTo>
                    <a:pt x="6" y="28"/>
                    <a:pt x="9" y="29"/>
                    <a:pt x="9" y="32"/>
                  </a:cubicBezTo>
                  <a:cubicBezTo>
                    <a:pt x="9" y="35"/>
                    <a:pt x="7" y="42"/>
                    <a:pt x="14" y="42"/>
                  </a:cubicBezTo>
                  <a:cubicBezTo>
                    <a:pt x="21" y="42"/>
                    <a:pt x="25" y="40"/>
                    <a:pt x="28" y="43"/>
                  </a:cubicBezTo>
                  <a:cubicBezTo>
                    <a:pt x="31" y="47"/>
                    <a:pt x="35" y="49"/>
                    <a:pt x="39" y="48"/>
                  </a:cubicBezTo>
                  <a:cubicBezTo>
                    <a:pt x="44" y="48"/>
                    <a:pt x="51" y="47"/>
                    <a:pt x="49" y="51"/>
                  </a:cubicBezTo>
                  <a:cubicBezTo>
                    <a:pt x="46" y="55"/>
                    <a:pt x="45" y="63"/>
                    <a:pt x="47" y="66"/>
                  </a:cubicBezTo>
                  <a:cubicBezTo>
                    <a:pt x="49" y="68"/>
                    <a:pt x="52" y="70"/>
                    <a:pt x="50" y="72"/>
                  </a:cubicBezTo>
                  <a:cubicBezTo>
                    <a:pt x="48" y="74"/>
                    <a:pt x="47" y="76"/>
                    <a:pt x="50" y="78"/>
                  </a:cubicBezTo>
                  <a:cubicBezTo>
                    <a:pt x="52" y="79"/>
                    <a:pt x="51" y="81"/>
                    <a:pt x="51" y="82"/>
                  </a:cubicBezTo>
                  <a:cubicBezTo>
                    <a:pt x="51" y="82"/>
                    <a:pt x="51" y="82"/>
                    <a:pt x="50" y="83"/>
                  </a:cubicBezTo>
                  <a:cubicBezTo>
                    <a:pt x="53" y="86"/>
                    <a:pt x="54" y="89"/>
                    <a:pt x="56" y="91"/>
                  </a:cubicBezTo>
                  <a:cubicBezTo>
                    <a:pt x="59" y="93"/>
                    <a:pt x="59" y="94"/>
                    <a:pt x="61" y="93"/>
                  </a:cubicBezTo>
                  <a:cubicBezTo>
                    <a:pt x="63" y="92"/>
                    <a:pt x="64" y="91"/>
                    <a:pt x="65" y="92"/>
                  </a:cubicBezTo>
                  <a:cubicBezTo>
                    <a:pt x="67" y="93"/>
                    <a:pt x="69" y="91"/>
                    <a:pt x="71" y="89"/>
                  </a:cubicBezTo>
                  <a:cubicBezTo>
                    <a:pt x="73" y="87"/>
                    <a:pt x="75" y="89"/>
                    <a:pt x="76" y="86"/>
                  </a:cubicBezTo>
                  <a:cubicBezTo>
                    <a:pt x="77" y="84"/>
                    <a:pt x="78" y="82"/>
                    <a:pt x="81" y="82"/>
                  </a:cubicBezTo>
                  <a:cubicBezTo>
                    <a:pt x="83" y="81"/>
                    <a:pt x="83" y="79"/>
                    <a:pt x="82" y="79"/>
                  </a:cubicBezTo>
                  <a:cubicBezTo>
                    <a:pt x="80" y="79"/>
                    <a:pt x="78" y="81"/>
                    <a:pt x="78" y="78"/>
                  </a:cubicBezTo>
                  <a:cubicBezTo>
                    <a:pt x="78" y="74"/>
                    <a:pt x="75" y="75"/>
                    <a:pt x="75" y="73"/>
                  </a:cubicBezTo>
                  <a:cubicBezTo>
                    <a:pt x="75" y="70"/>
                    <a:pt x="75" y="68"/>
                    <a:pt x="72" y="67"/>
                  </a:cubicBezTo>
                  <a:cubicBezTo>
                    <a:pt x="69" y="65"/>
                    <a:pt x="76" y="64"/>
                    <a:pt x="78" y="66"/>
                  </a:cubicBezTo>
                  <a:cubicBezTo>
                    <a:pt x="79" y="67"/>
                    <a:pt x="84" y="66"/>
                    <a:pt x="85" y="68"/>
                  </a:cubicBezTo>
                  <a:cubicBezTo>
                    <a:pt x="85" y="70"/>
                    <a:pt x="88" y="71"/>
                    <a:pt x="88" y="68"/>
                  </a:cubicBezTo>
                  <a:cubicBezTo>
                    <a:pt x="88" y="66"/>
                    <a:pt x="91" y="65"/>
                    <a:pt x="93" y="65"/>
                  </a:cubicBezTo>
                  <a:cubicBezTo>
                    <a:pt x="96" y="66"/>
                    <a:pt x="101" y="62"/>
                    <a:pt x="103" y="61"/>
                  </a:cubicBezTo>
                  <a:cubicBezTo>
                    <a:pt x="104" y="61"/>
                    <a:pt x="105" y="59"/>
                    <a:pt x="105" y="58"/>
                  </a:cubicBezTo>
                  <a:cubicBezTo>
                    <a:pt x="104" y="56"/>
                    <a:pt x="101" y="53"/>
                    <a:pt x="100" y="52"/>
                  </a:cubicBezTo>
                  <a:cubicBezTo>
                    <a:pt x="98" y="50"/>
                    <a:pt x="101" y="50"/>
                    <a:pt x="101" y="48"/>
                  </a:cubicBezTo>
                  <a:cubicBezTo>
                    <a:pt x="101" y="45"/>
                    <a:pt x="101" y="44"/>
                    <a:pt x="105" y="44"/>
                  </a:cubicBezTo>
                  <a:cubicBezTo>
                    <a:pt x="108" y="43"/>
                    <a:pt x="108" y="41"/>
                    <a:pt x="106" y="39"/>
                  </a:cubicBezTo>
                  <a:cubicBezTo>
                    <a:pt x="104" y="38"/>
                    <a:pt x="107" y="35"/>
                    <a:pt x="109" y="34"/>
                  </a:cubicBezTo>
                  <a:cubicBezTo>
                    <a:pt x="110" y="33"/>
                    <a:pt x="111" y="32"/>
                    <a:pt x="112" y="30"/>
                  </a:cubicBezTo>
                  <a:cubicBezTo>
                    <a:pt x="108" y="29"/>
                    <a:pt x="102" y="29"/>
                    <a:pt x="100" y="29"/>
                  </a:cubicBezTo>
                  <a:cubicBezTo>
                    <a:pt x="97" y="29"/>
                    <a:pt x="102" y="25"/>
                    <a:pt x="102" y="22"/>
                  </a:cubicBezTo>
                  <a:cubicBezTo>
                    <a:pt x="102" y="19"/>
                    <a:pt x="94" y="19"/>
                    <a:pt x="90" y="18"/>
                  </a:cubicBezTo>
                  <a:cubicBezTo>
                    <a:pt x="87" y="17"/>
                    <a:pt x="88" y="14"/>
                    <a:pt x="91" y="13"/>
                  </a:cubicBezTo>
                  <a:cubicBezTo>
                    <a:pt x="95" y="13"/>
                    <a:pt x="89" y="11"/>
                    <a:pt x="85" y="11"/>
                  </a:cubicBezTo>
                  <a:cubicBezTo>
                    <a:pt x="80" y="12"/>
                    <a:pt x="73" y="15"/>
                    <a:pt x="69" y="17"/>
                  </a:cubicBezTo>
                  <a:cubicBezTo>
                    <a:pt x="65" y="19"/>
                    <a:pt x="58" y="11"/>
                    <a:pt x="54" y="12"/>
                  </a:cubicBezTo>
                  <a:cubicBezTo>
                    <a:pt x="49" y="14"/>
                    <a:pt x="43" y="14"/>
                    <a:pt x="43" y="11"/>
                  </a:cubicBezTo>
                  <a:cubicBezTo>
                    <a:pt x="44" y="7"/>
                    <a:pt x="42" y="4"/>
                    <a:pt x="37" y="4"/>
                  </a:cubicBezTo>
                  <a:cubicBezTo>
                    <a:pt x="33" y="5"/>
                    <a:pt x="34" y="0"/>
                    <a:pt x="30" y="0"/>
                  </a:cubicBezTo>
                  <a:cubicBezTo>
                    <a:pt x="27" y="0"/>
                    <a:pt x="30" y="4"/>
                    <a:pt x="28" y="5"/>
                  </a:cubicBezTo>
                  <a:cubicBezTo>
                    <a:pt x="26" y="6"/>
                    <a:pt x="18" y="8"/>
                    <a:pt x="17" y="11"/>
                  </a:cubicBezTo>
                  <a:cubicBezTo>
                    <a:pt x="17" y="15"/>
                    <a:pt x="21" y="20"/>
                    <a:pt x="20" y="23"/>
                  </a:cubicBezTo>
                  <a:cubicBezTo>
                    <a:pt x="18" y="26"/>
                    <a:pt x="13" y="24"/>
                    <a:pt x="11" y="20"/>
                  </a:cubicBezTo>
                  <a:cubicBezTo>
                    <a:pt x="10" y="17"/>
                    <a:pt x="16" y="12"/>
                    <a:pt x="15" y="10"/>
                  </a:cubicBezTo>
                  <a:cubicBezTo>
                    <a:pt x="14" y="8"/>
                    <a:pt x="13" y="6"/>
                    <a:pt x="14" y="4"/>
                  </a:cubicBezTo>
                  <a:cubicBezTo>
                    <a:pt x="13" y="5"/>
                    <a:pt x="12" y="5"/>
                    <a:pt x="11" y="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05E68DDD-7C40-4124-B943-7F9F6E0AB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300" y="5879646"/>
              <a:ext cx="117475" cy="125413"/>
            </a:xfrm>
            <a:custGeom>
              <a:avLst/>
              <a:gdLst>
                <a:gd name="T0" fmla="*/ 8 w 34"/>
                <a:gd name="T1" fmla="*/ 7 h 36"/>
                <a:gd name="T2" fmla="*/ 5 w 34"/>
                <a:gd name="T3" fmla="*/ 11 h 36"/>
                <a:gd name="T4" fmla="*/ 1 w 34"/>
                <a:gd name="T5" fmla="*/ 18 h 36"/>
                <a:gd name="T6" fmla="*/ 8 w 34"/>
                <a:gd name="T7" fmla="*/ 26 h 36"/>
                <a:gd name="T8" fmla="*/ 13 w 34"/>
                <a:gd name="T9" fmla="*/ 35 h 36"/>
                <a:gd name="T10" fmla="*/ 17 w 34"/>
                <a:gd name="T11" fmla="*/ 36 h 36"/>
                <a:gd name="T12" fmla="*/ 20 w 34"/>
                <a:gd name="T13" fmla="*/ 31 h 36"/>
                <a:gd name="T14" fmla="*/ 29 w 34"/>
                <a:gd name="T15" fmla="*/ 31 h 36"/>
                <a:gd name="T16" fmla="*/ 30 w 34"/>
                <a:gd name="T17" fmla="*/ 32 h 36"/>
                <a:gd name="T18" fmla="*/ 32 w 34"/>
                <a:gd name="T19" fmla="*/ 28 h 36"/>
                <a:gd name="T20" fmla="*/ 31 w 34"/>
                <a:gd name="T21" fmla="*/ 17 h 36"/>
                <a:gd name="T22" fmla="*/ 33 w 34"/>
                <a:gd name="T23" fmla="*/ 8 h 36"/>
                <a:gd name="T24" fmla="*/ 34 w 34"/>
                <a:gd name="T25" fmla="*/ 4 h 36"/>
                <a:gd name="T26" fmla="*/ 26 w 34"/>
                <a:gd name="T27" fmla="*/ 2 h 36"/>
                <a:gd name="T28" fmla="*/ 16 w 34"/>
                <a:gd name="T29" fmla="*/ 2 h 36"/>
                <a:gd name="T30" fmla="*/ 10 w 34"/>
                <a:gd name="T31" fmla="*/ 2 h 36"/>
                <a:gd name="T32" fmla="*/ 9 w 34"/>
                <a:gd name="T33" fmla="*/ 2 h 36"/>
                <a:gd name="T34" fmla="*/ 8 w 34"/>
                <a:gd name="T35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36">
                  <a:moveTo>
                    <a:pt x="8" y="7"/>
                  </a:moveTo>
                  <a:cubicBezTo>
                    <a:pt x="9" y="10"/>
                    <a:pt x="7" y="11"/>
                    <a:pt x="5" y="11"/>
                  </a:cubicBezTo>
                  <a:cubicBezTo>
                    <a:pt x="2" y="11"/>
                    <a:pt x="3" y="17"/>
                    <a:pt x="1" y="18"/>
                  </a:cubicBezTo>
                  <a:cubicBezTo>
                    <a:pt x="0" y="19"/>
                    <a:pt x="7" y="23"/>
                    <a:pt x="8" y="26"/>
                  </a:cubicBezTo>
                  <a:cubicBezTo>
                    <a:pt x="9" y="28"/>
                    <a:pt x="11" y="32"/>
                    <a:pt x="13" y="35"/>
                  </a:cubicBezTo>
                  <a:cubicBezTo>
                    <a:pt x="14" y="36"/>
                    <a:pt x="16" y="36"/>
                    <a:pt x="17" y="36"/>
                  </a:cubicBezTo>
                  <a:cubicBezTo>
                    <a:pt x="19" y="34"/>
                    <a:pt x="17" y="30"/>
                    <a:pt x="20" y="31"/>
                  </a:cubicBezTo>
                  <a:cubicBezTo>
                    <a:pt x="23" y="31"/>
                    <a:pt x="28" y="29"/>
                    <a:pt x="29" y="31"/>
                  </a:cubicBezTo>
                  <a:cubicBezTo>
                    <a:pt x="29" y="31"/>
                    <a:pt x="30" y="32"/>
                    <a:pt x="30" y="32"/>
                  </a:cubicBezTo>
                  <a:cubicBezTo>
                    <a:pt x="31" y="30"/>
                    <a:pt x="32" y="29"/>
                    <a:pt x="32" y="28"/>
                  </a:cubicBezTo>
                  <a:cubicBezTo>
                    <a:pt x="33" y="27"/>
                    <a:pt x="33" y="21"/>
                    <a:pt x="31" y="17"/>
                  </a:cubicBezTo>
                  <a:cubicBezTo>
                    <a:pt x="30" y="14"/>
                    <a:pt x="31" y="9"/>
                    <a:pt x="33" y="8"/>
                  </a:cubicBezTo>
                  <a:cubicBezTo>
                    <a:pt x="33" y="8"/>
                    <a:pt x="34" y="6"/>
                    <a:pt x="34" y="4"/>
                  </a:cubicBezTo>
                  <a:cubicBezTo>
                    <a:pt x="32" y="3"/>
                    <a:pt x="29" y="2"/>
                    <a:pt x="26" y="2"/>
                  </a:cubicBezTo>
                  <a:cubicBezTo>
                    <a:pt x="22" y="2"/>
                    <a:pt x="18" y="4"/>
                    <a:pt x="16" y="2"/>
                  </a:cubicBezTo>
                  <a:cubicBezTo>
                    <a:pt x="14" y="0"/>
                    <a:pt x="12" y="0"/>
                    <a:pt x="10" y="2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8" y="4"/>
                    <a:pt x="8" y="6"/>
                    <a:pt x="8" y="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E2EF8196-678B-434C-9DFD-FAE7E4A43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638" y="5817734"/>
              <a:ext cx="138113" cy="204788"/>
            </a:xfrm>
            <a:custGeom>
              <a:avLst/>
              <a:gdLst>
                <a:gd name="T0" fmla="*/ 11 w 40"/>
                <a:gd name="T1" fmla="*/ 4 h 59"/>
                <a:gd name="T2" fmla="*/ 8 w 40"/>
                <a:gd name="T3" fmla="*/ 9 h 59"/>
                <a:gd name="T4" fmla="*/ 7 w 40"/>
                <a:gd name="T5" fmla="*/ 14 h 59"/>
                <a:gd name="T6" fmla="*/ 3 w 40"/>
                <a:gd name="T7" fmla="*/ 18 h 59"/>
                <a:gd name="T8" fmla="*/ 2 w 40"/>
                <a:gd name="T9" fmla="*/ 22 h 59"/>
                <a:gd name="T10" fmla="*/ 7 w 40"/>
                <a:gd name="T11" fmla="*/ 28 h 59"/>
                <a:gd name="T12" fmla="*/ 10 w 40"/>
                <a:gd name="T13" fmla="*/ 27 h 59"/>
                <a:gd name="T14" fmla="*/ 14 w 40"/>
                <a:gd name="T15" fmla="*/ 33 h 59"/>
                <a:gd name="T16" fmla="*/ 14 w 40"/>
                <a:gd name="T17" fmla="*/ 40 h 59"/>
                <a:gd name="T18" fmla="*/ 16 w 40"/>
                <a:gd name="T19" fmla="*/ 54 h 59"/>
                <a:gd name="T20" fmla="*/ 25 w 40"/>
                <a:gd name="T21" fmla="*/ 57 h 59"/>
                <a:gd name="T22" fmla="*/ 30 w 40"/>
                <a:gd name="T23" fmla="*/ 55 h 59"/>
                <a:gd name="T24" fmla="*/ 34 w 40"/>
                <a:gd name="T25" fmla="*/ 53 h 59"/>
                <a:gd name="T26" fmla="*/ 40 w 40"/>
                <a:gd name="T27" fmla="*/ 53 h 59"/>
                <a:gd name="T28" fmla="*/ 35 w 40"/>
                <a:gd name="T29" fmla="*/ 44 h 59"/>
                <a:gd name="T30" fmla="*/ 28 w 40"/>
                <a:gd name="T31" fmla="*/ 36 h 59"/>
                <a:gd name="T32" fmla="*/ 32 w 40"/>
                <a:gd name="T33" fmla="*/ 29 h 59"/>
                <a:gd name="T34" fmla="*/ 35 w 40"/>
                <a:gd name="T35" fmla="*/ 25 h 59"/>
                <a:gd name="T36" fmla="*/ 36 w 40"/>
                <a:gd name="T37" fmla="*/ 20 h 59"/>
                <a:gd name="T38" fmla="*/ 29 w 40"/>
                <a:gd name="T39" fmla="*/ 14 h 59"/>
                <a:gd name="T40" fmla="*/ 25 w 40"/>
                <a:gd name="T41" fmla="*/ 9 h 59"/>
                <a:gd name="T42" fmla="*/ 17 w 40"/>
                <a:gd name="T43" fmla="*/ 2 h 59"/>
                <a:gd name="T44" fmla="*/ 14 w 40"/>
                <a:gd name="T45" fmla="*/ 0 h 59"/>
                <a:gd name="T46" fmla="*/ 11 w 40"/>
                <a:gd name="T47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59">
                  <a:moveTo>
                    <a:pt x="11" y="4"/>
                  </a:moveTo>
                  <a:cubicBezTo>
                    <a:pt x="9" y="5"/>
                    <a:pt x="6" y="8"/>
                    <a:pt x="8" y="9"/>
                  </a:cubicBezTo>
                  <a:cubicBezTo>
                    <a:pt x="10" y="11"/>
                    <a:pt x="10" y="13"/>
                    <a:pt x="7" y="14"/>
                  </a:cubicBezTo>
                  <a:cubicBezTo>
                    <a:pt x="3" y="14"/>
                    <a:pt x="3" y="15"/>
                    <a:pt x="3" y="18"/>
                  </a:cubicBezTo>
                  <a:cubicBezTo>
                    <a:pt x="3" y="20"/>
                    <a:pt x="0" y="20"/>
                    <a:pt x="2" y="22"/>
                  </a:cubicBezTo>
                  <a:cubicBezTo>
                    <a:pt x="3" y="23"/>
                    <a:pt x="6" y="26"/>
                    <a:pt x="7" y="28"/>
                  </a:cubicBezTo>
                  <a:cubicBezTo>
                    <a:pt x="8" y="27"/>
                    <a:pt x="9" y="26"/>
                    <a:pt x="10" y="27"/>
                  </a:cubicBezTo>
                  <a:cubicBezTo>
                    <a:pt x="14" y="27"/>
                    <a:pt x="11" y="32"/>
                    <a:pt x="14" y="33"/>
                  </a:cubicBezTo>
                  <a:cubicBezTo>
                    <a:pt x="16" y="35"/>
                    <a:pt x="16" y="39"/>
                    <a:pt x="14" y="40"/>
                  </a:cubicBezTo>
                  <a:cubicBezTo>
                    <a:pt x="12" y="42"/>
                    <a:pt x="12" y="50"/>
                    <a:pt x="16" y="54"/>
                  </a:cubicBezTo>
                  <a:cubicBezTo>
                    <a:pt x="20" y="59"/>
                    <a:pt x="24" y="58"/>
                    <a:pt x="25" y="57"/>
                  </a:cubicBezTo>
                  <a:cubicBezTo>
                    <a:pt x="26" y="56"/>
                    <a:pt x="29" y="57"/>
                    <a:pt x="30" y="55"/>
                  </a:cubicBezTo>
                  <a:cubicBezTo>
                    <a:pt x="31" y="53"/>
                    <a:pt x="32" y="56"/>
                    <a:pt x="34" y="53"/>
                  </a:cubicBezTo>
                  <a:cubicBezTo>
                    <a:pt x="35" y="52"/>
                    <a:pt x="38" y="53"/>
                    <a:pt x="40" y="53"/>
                  </a:cubicBezTo>
                  <a:cubicBezTo>
                    <a:pt x="38" y="50"/>
                    <a:pt x="36" y="46"/>
                    <a:pt x="35" y="44"/>
                  </a:cubicBezTo>
                  <a:cubicBezTo>
                    <a:pt x="34" y="41"/>
                    <a:pt x="27" y="37"/>
                    <a:pt x="28" y="36"/>
                  </a:cubicBezTo>
                  <a:cubicBezTo>
                    <a:pt x="30" y="35"/>
                    <a:pt x="29" y="29"/>
                    <a:pt x="32" y="29"/>
                  </a:cubicBezTo>
                  <a:cubicBezTo>
                    <a:pt x="34" y="29"/>
                    <a:pt x="36" y="28"/>
                    <a:pt x="35" y="25"/>
                  </a:cubicBezTo>
                  <a:cubicBezTo>
                    <a:pt x="35" y="24"/>
                    <a:pt x="35" y="22"/>
                    <a:pt x="36" y="20"/>
                  </a:cubicBezTo>
                  <a:cubicBezTo>
                    <a:pt x="34" y="20"/>
                    <a:pt x="31" y="14"/>
                    <a:pt x="29" y="14"/>
                  </a:cubicBezTo>
                  <a:cubicBezTo>
                    <a:pt x="27" y="14"/>
                    <a:pt x="24" y="12"/>
                    <a:pt x="25" y="9"/>
                  </a:cubicBezTo>
                  <a:cubicBezTo>
                    <a:pt x="25" y="6"/>
                    <a:pt x="20" y="5"/>
                    <a:pt x="17" y="2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3" y="2"/>
                    <a:pt x="12" y="3"/>
                    <a:pt x="11" y="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412B7D3A-2039-48D7-B32D-5C37493F3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7488" y="5893934"/>
              <a:ext cx="87313" cy="107950"/>
            </a:xfrm>
            <a:custGeom>
              <a:avLst/>
              <a:gdLst>
                <a:gd name="T0" fmla="*/ 1 w 25"/>
                <a:gd name="T1" fmla="*/ 13 h 31"/>
                <a:gd name="T2" fmla="*/ 2 w 25"/>
                <a:gd name="T3" fmla="*/ 24 h 31"/>
                <a:gd name="T4" fmla="*/ 0 w 25"/>
                <a:gd name="T5" fmla="*/ 28 h 31"/>
                <a:gd name="T6" fmla="*/ 7 w 25"/>
                <a:gd name="T7" fmla="*/ 29 h 31"/>
                <a:gd name="T8" fmla="*/ 16 w 25"/>
                <a:gd name="T9" fmla="*/ 26 h 31"/>
                <a:gd name="T10" fmla="*/ 25 w 25"/>
                <a:gd name="T11" fmla="*/ 13 h 31"/>
                <a:gd name="T12" fmla="*/ 25 w 25"/>
                <a:gd name="T13" fmla="*/ 13 h 31"/>
                <a:gd name="T14" fmla="*/ 11 w 25"/>
                <a:gd name="T15" fmla="*/ 2 h 31"/>
                <a:gd name="T16" fmla="*/ 4 w 25"/>
                <a:gd name="T17" fmla="*/ 0 h 31"/>
                <a:gd name="T18" fmla="*/ 3 w 25"/>
                <a:gd name="T19" fmla="*/ 4 h 31"/>
                <a:gd name="T20" fmla="*/ 1 w 25"/>
                <a:gd name="T21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31">
                  <a:moveTo>
                    <a:pt x="1" y="13"/>
                  </a:moveTo>
                  <a:cubicBezTo>
                    <a:pt x="3" y="17"/>
                    <a:pt x="3" y="23"/>
                    <a:pt x="2" y="24"/>
                  </a:cubicBezTo>
                  <a:cubicBezTo>
                    <a:pt x="2" y="25"/>
                    <a:pt x="1" y="26"/>
                    <a:pt x="0" y="28"/>
                  </a:cubicBezTo>
                  <a:cubicBezTo>
                    <a:pt x="1" y="29"/>
                    <a:pt x="3" y="30"/>
                    <a:pt x="7" y="29"/>
                  </a:cubicBezTo>
                  <a:cubicBezTo>
                    <a:pt x="12" y="28"/>
                    <a:pt x="14" y="31"/>
                    <a:pt x="16" y="26"/>
                  </a:cubicBezTo>
                  <a:cubicBezTo>
                    <a:pt x="17" y="22"/>
                    <a:pt x="22" y="16"/>
                    <a:pt x="25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2" y="11"/>
                    <a:pt x="16" y="3"/>
                    <a:pt x="11" y="2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1" y="5"/>
                    <a:pt x="0" y="10"/>
                    <a:pt x="1" y="1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2F3368D5-ABF9-4D43-ACD8-942BC3D91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000" y="5382759"/>
              <a:ext cx="298450" cy="104775"/>
            </a:xfrm>
            <a:custGeom>
              <a:avLst/>
              <a:gdLst>
                <a:gd name="T0" fmla="*/ 69 w 86"/>
                <a:gd name="T1" fmla="*/ 19 h 30"/>
                <a:gd name="T2" fmla="*/ 31 w 86"/>
                <a:gd name="T3" fmla="*/ 3 h 30"/>
                <a:gd name="T4" fmla="*/ 2 w 86"/>
                <a:gd name="T5" fmla="*/ 13 h 30"/>
                <a:gd name="T6" fmla="*/ 16 w 86"/>
                <a:gd name="T7" fmla="*/ 7 h 30"/>
                <a:gd name="T8" fmla="*/ 24 w 86"/>
                <a:gd name="T9" fmla="*/ 10 h 30"/>
                <a:gd name="T10" fmla="*/ 37 w 86"/>
                <a:gd name="T11" fmla="*/ 13 h 30"/>
                <a:gd name="T12" fmla="*/ 54 w 86"/>
                <a:gd name="T13" fmla="*/ 22 h 30"/>
                <a:gd name="T14" fmla="*/ 58 w 86"/>
                <a:gd name="T15" fmla="*/ 28 h 30"/>
                <a:gd name="T16" fmla="*/ 84 w 86"/>
                <a:gd name="T17" fmla="*/ 28 h 30"/>
                <a:gd name="T18" fmla="*/ 69 w 86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30">
                  <a:moveTo>
                    <a:pt x="69" y="19"/>
                  </a:moveTo>
                  <a:cubicBezTo>
                    <a:pt x="64" y="19"/>
                    <a:pt x="47" y="7"/>
                    <a:pt x="31" y="3"/>
                  </a:cubicBezTo>
                  <a:cubicBezTo>
                    <a:pt x="14" y="0"/>
                    <a:pt x="0" y="11"/>
                    <a:pt x="2" y="13"/>
                  </a:cubicBezTo>
                  <a:cubicBezTo>
                    <a:pt x="4" y="16"/>
                    <a:pt x="12" y="10"/>
                    <a:pt x="16" y="7"/>
                  </a:cubicBezTo>
                  <a:cubicBezTo>
                    <a:pt x="20" y="4"/>
                    <a:pt x="23" y="8"/>
                    <a:pt x="24" y="10"/>
                  </a:cubicBezTo>
                  <a:cubicBezTo>
                    <a:pt x="24" y="12"/>
                    <a:pt x="29" y="13"/>
                    <a:pt x="37" y="13"/>
                  </a:cubicBezTo>
                  <a:cubicBezTo>
                    <a:pt x="46" y="13"/>
                    <a:pt x="47" y="20"/>
                    <a:pt x="54" y="22"/>
                  </a:cubicBezTo>
                  <a:cubicBezTo>
                    <a:pt x="62" y="24"/>
                    <a:pt x="54" y="27"/>
                    <a:pt x="58" y="28"/>
                  </a:cubicBezTo>
                  <a:cubicBezTo>
                    <a:pt x="62" y="30"/>
                    <a:pt x="83" y="30"/>
                    <a:pt x="84" y="28"/>
                  </a:cubicBezTo>
                  <a:cubicBezTo>
                    <a:pt x="86" y="26"/>
                    <a:pt x="75" y="19"/>
                    <a:pt x="69" y="1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51CEF951-B024-4B79-A4D7-ED47F0DBB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863" y="5522459"/>
              <a:ext cx="68263" cy="34925"/>
            </a:xfrm>
            <a:custGeom>
              <a:avLst/>
              <a:gdLst>
                <a:gd name="T0" fmla="*/ 2 w 20"/>
                <a:gd name="T1" fmla="*/ 3 h 10"/>
                <a:gd name="T2" fmla="*/ 19 w 20"/>
                <a:gd name="T3" fmla="*/ 6 h 10"/>
                <a:gd name="T4" fmla="*/ 2 w 20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2" y="3"/>
                  </a:moveTo>
                  <a:cubicBezTo>
                    <a:pt x="4" y="6"/>
                    <a:pt x="17" y="10"/>
                    <a:pt x="19" y="6"/>
                  </a:cubicBezTo>
                  <a:cubicBezTo>
                    <a:pt x="20" y="3"/>
                    <a:pt x="0" y="0"/>
                    <a:pt x="2" y="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4FA9C4F0-E439-4634-A1FB-5B3F8A106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0775" y="5519284"/>
              <a:ext cx="61913" cy="33338"/>
            </a:xfrm>
            <a:custGeom>
              <a:avLst/>
              <a:gdLst>
                <a:gd name="T0" fmla="*/ 3 w 18"/>
                <a:gd name="T1" fmla="*/ 5 h 10"/>
                <a:gd name="T2" fmla="*/ 16 w 18"/>
                <a:gd name="T3" fmla="*/ 5 h 10"/>
                <a:gd name="T4" fmla="*/ 3 w 18"/>
                <a:gd name="T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0">
                  <a:moveTo>
                    <a:pt x="3" y="5"/>
                  </a:moveTo>
                  <a:cubicBezTo>
                    <a:pt x="6" y="10"/>
                    <a:pt x="15" y="7"/>
                    <a:pt x="16" y="5"/>
                  </a:cubicBezTo>
                  <a:cubicBezTo>
                    <a:pt x="18" y="2"/>
                    <a:pt x="0" y="0"/>
                    <a:pt x="3" y="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2085AE67-7914-4F29-B0CB-06098F1BE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013" y="6011409"/>
              <a:ext cx="166688" cy="192088"/>
            </a:xfrm>
            <a:custGeom>
              <a:avLst/>
              <a:gdLst>
                <a:gd name="T0" fmla="*/ 44 w 48"/>
                <a:gd name="T1" fmla="*/ 14 h 55"/>
                <a:gd name="T2" fmla="*/ 38 w 48"/>
                <a:gd name="T3" fmla="*/ 10 h 55"/>
                <a:gd name="T4" fmla="*/ 32 w 48"/>
                <a:gd name="T5" fmla="*/ 10 h 55"/>
                <a:gd name="T6" fmla="*/ 27 w 48"/>
                <a:gd name="T7" fmla="*/ 6 h 55"/>
                <a:gd name="T8" fmla="*/ 17 w 48"/>
                <a:gd name="T9" fmla="*/ 0 h 55"/>
                <a:gd name="T10" fmla="*/ 17 w 48"/>
                <a:gd name="T11" fmla="*/ 2 h 55"/>
                <a:gd name="T12" fmla="*/ 12 w 48"/>
                <a:gd name="T13" fmla="*/ 4 h 55"/>
                <a:gd name="T14" fmla="*/ 9 w 48"/>
                <a:gd name="T15" fmla="*/ 10 h 55"/>
                <a:gd name="T16" fmla="*/ 6 w 48"/>
                <a:gd name="T17" fmla="*/ 15 h 55"/>
                <a:gd name="T18" fmla="*/ 3 w 48"/>
                <a:gd name="T19" fmla="*/ 19 h 55"/>
                <a:gd name="T20" fmla="*/ 2 w 48"/>
                <a:gd name="T21" fmla="*/ 25 h 55"/>
                <a:gd name="T22" fmla="*/ 1 w 48"/>
                <a:gd name="T23" fmla="*/ 30 h 55"/>
                <a:gd name="T24" fmla="*/ 6 w 48"/>
                <a:gd name="T25" fmla="*/ 34 h 55"/>
                <a:gd name="T26" fmla="*/ 10 w 48"/>
                <a:gd name="T27" fmla="*/ 35 h 55"/>
                <a:gd name="T28" fmla="*/ 6 w 48"/>
                <a:gd name="T29" fmla="*/ 40 h 55"/>
                <a:gd name="T30" fmla="*/ 6 w 48"/>
                <a:gd name="T31" fmla="*/ 40 h 55"/>
                <a:gd name="T32" fmla="*/ 7 w 48"/>
                <a:gd name="T33" fmla="*/ 45 h 55"/>
                <a:gd name="T34" fmla="*/ 7 w 48"/>
                <a:gd name="T35" fmla="*/ 49 h 55"/>
                <a:gd name="T36" fmla="*/ 13 w 48"/>
                <a:gd name="T37" fmla="*/ 50 h 55"/>
                <a:gd name="T38" fmla="*/ 19 w 48"/>
                <a:gd name="T39" fmla="*/ 50 h 55"/>
                <a:gd name="T40" fmla="*/ 26 w 48"/>
                <a:gd name="T41" fmla="*/ 37 h 55"/>
                <a:gd name="T42" fmla="*/ 42 w 48"/>
                <a:gd name="T43" fmla="*/ 29 h 55"/>
                <a:gd name="T44" fmla="*/ 46 w 48"/>
                <a:gd name="T45" fmla="*/ 20 h 55"/>
                <a:gd name="T46" fmla="*/ 44 w 48"/>
                <a:gd name="T47" fmla="*/ 1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55">
                  <a:moveTo>
                    <a:pt x="44" y="14"/>
                  </a:moveTo>
                  <a:cubicBezTo>
                    <a:pt x="41" y="11"/>
                    <a:pt x="39" y="9"/>
                    <a:pt x="38" y="10"/>
                  </a:cubicBezTo>
                  <a:cubicBezTo>
                    <a:pt x="38" y="11"/>
                    <a:pt x="35" y="11"/>
                    <a:pt x="32" y="10"/>
                  </a:cubicBezTo>
                  <a:cubicBezTo>
                    <a:pt x="30" y="8"/>
                    <a:pt x="29" y="6"/>
                    <a:pt x="27" y="6"/>
                  </a:cubicBezTo>
                  <a:cubicBezTo>
                    <a:pt x="26" y="6"/>
                    <a:pt x="20" y="3"/>
                    <a:pt x="17" y="0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8" y="3"/>
                    <a:pt x="15" y="4"/>
                    <a:pt x="12" y="4"/>
                  </a:cubicBezTo>
                  <a:cubicBezTo>
                    <a:pt x="9" y="5"/>
                    <a:pt x="9" y="8"/>
                    <a:pt x="9" y="10"/>
                  </a:cubicBezTo>
                  <a:cubicBezTo>
                    <a:pt x="9" y="13"/>
                    <a:pt x="7" y="13"/>
                    <a:pt x="6" y="15"/>
                  </a:cubicBezTo>
                  <a:cubicBezTo>
                    <a:pt x="5" y="18"/>
                    <a:pt x="6" y="18"/>
                    <a:pt x="3" y="19"/>
                  </a:cubicBezTo>
                  <a:cubicBezTo>
                    <a:pt x="1" y="21"/>
                    <a:pt x="0" y="23"/>
                    <a:pt x="2" y="25"/>
                  </a:cubicBezTo>
                  <a:cubicBezTo>
                    <a:pt x="3" y="27"/>
                    <a:pt x="2" y="29"/>
                    <a:pt x="1" y="30"/>
                  </a:cubicBezTo>
                  <a:cubicBezTo>
                    <a:pt x="1" y="32"/>
                    <a:pt x="3" y="32"/>
                    <a:pt x="6" y="34"/>
                  </a:cubicBezTo>
                  <a:cubicBezTo>
                    <a:pt x="8" y="37"/>
                    <a:pt x="9" y="33"/>
                    <a:pt x="10" y="35"/>
                  </a:cubicBezTo>
                  <a:cubicBezTo>
                    <a:pt x="11" y="37"/>
                    <a:pt x="9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7" y="42"/>
                    <a:pt x="8" y="44"/>
                    <a:pt x="7" y="45"/>
                  </a:cubicBezTo>
                  <a:cubicBezTo>
                    <a:pt x="6" y="46"/>
                    <a:pt x="5" y="46"/>
                    <a:pt x="7" y="49"/>
                  </a:cubicBezTo>
                  <a:cubicBezTo>
                    <a:pt x="9" y="51"/>
                    <a:pt x="11" y="47"/>
                    <a:pt x="13" y="50"/>
                  </a:cubicBezTo>
                  <a:cubicBezTo>
                    <a:pt x="15" y="53"/>
                    <a:pt x="17" y="55"/>
                    <a:pt x="19" y="50"/>
                  </a:cubicBezTo>
                  <a:cubicBezTo>
                    <a:pt x="21" y="45"/>
                    <a:pt x="23" y="38"/>
                    <a:pt x="26" y="37"/>
                  </a:cubicBezTo>
                  <a:cubicBezTo>
                    <a:pt x="30" y="36"/>
                    <a:pt x="38" y="34"/>
                    <a:pt x="42" y="29"/>
                  </a:cubicBezTo>
                  <a:cubicBezTo>
                    <a:pt x="46" y="23"/>
                    <a:pt x="44" y="22"/>
                    <a:pt x="46" y="20"/>
                  </a:cubicBezTo>
                  <a:cubicBezTo>
                    <a:pt x="48" y="19"/>
                    <a:pt x="47" y="18"/>
                    <a:pt x="44" y="1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39ED0FB5-13BA-4748-956F-6CD2D5F60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4725" y="2847521"/>
              <a:ext cx="1708150" cy="1277938"/>
            </a:xfrm>
            <a:custGeom>
              <a:avLst/>
              <a:gdLst>
                <a:gd name="T0" fmla="*/ 432 w 492"/>
                <a:gd name="T1" fmla="*/ 43 h 368"/>
                <a:gd name="T2" fmla="*/ 396 w 492"/>
                <a:gd name="T3" fmla="*/ 59 h 368"/>
                <a:gd name="T4" fmla="*/ 394 w 492"/>
                <a:gd name="T5" fmla="*/ 37 h 368"/>
                <a:gd name="T6" fmla="*/ 352 w 492"/>
                <a:gd name="T7" fmla="*/ 34 h 368"/>
                <a:gd name="T8" fmla="*/ 393 w 492"/>
                <a:gd name="T9" fmla="*/ 28 h 368"/>
                <a:gd name="T10" fmla="*/ 389 w 492"/>
                <a:gd name="T11" fmla="*/ 12 h 368"/>
                <a:gd name="T12" fmla="*/ 333 w 492"/>
                <a:gd name="T13" fmla="*/ 1 h 368"/>
                <a:gd name="T14" fmla="*/ 280 w 492"/>
                <a:gd name="T15" fmla="*/ 8 h 368"/>
                <a:gd name="T16" fmla="*/ 240 w 492"/>
                <a:gd name="T17" fmla="*/ 8 h 368"/>
                <a:gd name="T18" fmla="*/ 207 w 492"/>
                <a:gd name="T19" fmla="*/ 23 h 368"/>
                <a:gd name="T20" fmla="*/ 199 w 492"/>
                <a:gd name="T21" fmla="*/ 27 h 368"/>
                <a:gd name="T22" fmla="*/ 176 w 492"/>
                <a:gd name="T23" fmla="*/ 34 h 368"/>
                <a:gd name="T24" fmla="*/ 154 w 492"/>
                <a:gd name="T25" fmla="*/ 42 h 368"/>
                <a:gd name="T26" fmla="*/ 116 w 492"/>
                <a:gd name="T27" fmla="*/ 34 h 368"/>
                <a:gd name="T28" fmla="*/ 95 w 492"/>
                <a:gd name="T29" fmla="*/ 50 h 368"/>
                <a:gd name="T30" fmla="*/ 62 w 492"/>
                <a:gd name="T31" fmla="*/ 71 h 368"/>
                <a:gd name="T32" fmla="*/ 0 w 492"/>
                <a:gd name="T33" fmla="*/ 102 h 368"/>
                <a:gd name="T34" fmla="*/ 40 w 492"/>
                <a:gd name="T35" fmla="*/ 113 h 368"/>
                <a:gd name="T36" fmla="*/ 11 w 492"/>
                <a:gd name="T37" fmla="*/ 123 h 368"/>
                <a:gd name="T38" fmla="*/ 35 w 492"/>
                <a:gd name="T39" fmla="*/ 139 h 368"/>
                <a:gd name="T40" fmla="*/ 67 w 492"/>
                <a:gd name="T41" fmla="*/ 137 h 368"/>
                <a:gd name="T42" fmla="*/ 116 w 492"/>
                <a:gd name="T43" fmla="*/ 151 h 368"/>
                <a:gd name="T44" fmla="*/ 140 w 492"/>
                <a:gd name="T45" fmla="*/ 183 h 368"/>
                <a:gd name="T46" fmla="*/ 144 w 492"/>
                <a:gd name="T47" fmla="*/ 212 h 368"/>
                <a:gd name="T48" fmla="*/ 174 w 492"/>
                <a:gd name="T49" fmla="*/ 223 h 368"/>
                <a:gd name="T50" fmla="*/ 171 w 492"/>
                <a:gd name="T51" fmla="*/ 234 h 368"/>
                <a:gd name="T52" fmla="*/ 166 w 492"/>
                <a:gd name="T53" fmla="*/ 254 h 368"/>
                <a:gd name="T54" fmla="*/ 161 w 492"/>
                <a:gd name="T55" fmla="*/ 279 h 368"/>
                <a:gd name="T56" fmla="*/ 168 w 492"/>
                <a:gd name="T57" fmla="*/ 311 h 368"/>
                <a:gd name="T58" fmla="*/ 183 w 492"/>
                <a:gd name="T59" fmla="*/ 331 h 368"/>
                <a:gd name="T60" fmla="*/ 204 w 492"/>
                <a:gd name="T61" fmla="*/ 356 h 368"/>
                <a:gd name="T62" fmla="*/ 236 w 492"/>
                <a:gd name="T63" fmla="*/ 368 h 368"/>
                <a:gd name="T64" fmla="*/ 245 w 492"/>
                <a:gd name="T65" fmla="*/ 336 h 368"/>
                <a:gd name="T66" fmla="*/ 259 w 492"/>
                <a:gd name="T67" fmla="*/ 321 h 368"/>
                <a:gd name="T68" fmla="*/ 260 w 492"/>
                <a:gd name="T69" fmla="*/ 305 h 368"/>
                <a:gd name="T70" fmla="*/ 274 w 492"/>
                <a:gd name="T71" fmla="*/ 295 h 368"/>
                <a:gd name="T72" fmla="*/ 286 w 492"/>
                <a:gd name="T73" fmla="*/ 292 h 368"/>
                <a:gd name="T74" fmla="*/ 329 w 492"/>
                <a:gd name="T75" fmla="*/ 264 h 368"/>
                <a:gd name="T76" fmla="*/ 356 w 492"/>
                <a:gd name="T77" fmla="*/ 256 h 368"/>
                <a:gd name="T78" fmla="*/ 411 w 492"/>
                <a:gd name="T79" fmla="*/ 232 h 368"/>
                <a:gd name="T80" fmla="*/ 381 w 492"/>
                <a:gd name="T81" fmla="*/ 226 h 368"/>
                <a:gd name="T82" fmla="*/ 412 w 492"/>
                <a:gd name="T83" fmla="*/ 228 h 368"/>
                <a:gd name="T84" fmla="*/ 405 w 492"/>
                <a:gd name="T85" fmla="*/ 200 h 368"/>
                <a:gd name="T86" fmla="*/ 390 w 492"/>
                <a:gd name="T87" fmla="*/ 186 h 368"/>
                <a:gd name="T88" fmla="*/ 425 w 492"/>
                <a:gd name="T89" fmla="*/ 182 h 368"/>
                <a:gd name="T90" fmla="*/ 434 w 492"/>
                <a:gd name="T91" fmla="*/ 164 h 368"/>
                <a:gd name="T92" fmla="*/ 430 w 492"/>
                <a:gd name="T93" fmla="*/ 138 h 368"/>
                <a:gd name="T94" fmla="*/ 420 w 492"/>
                <a:gd name="T95" fmla="*/ 127 h 368"/>
                <a:gd name="T96" fmla="*/ 424 w 492"/>
                <a:gd name="T97" fmla="*/ 116 h 368"/>
                <a:gd name="T98" fmla="*/ 412 w 492"/>
                <a:gd name="T99" fmla="*/ 110 h 368"/>
                <a:gd name="T100" fmla="*/ 445 w 492"/>
                <a:gd name="T101" fmla="*/ 76 h 368"/>
                <a:gd name="T102" fmla="*/ 437 w 492"/>
                <a:gd name="T103" fmla="*/ 67 h 368"/>
                <a:gd name="T104" fmla="*/ 446 w 492"/>
                <a:gd name="T105" fmla="*/ 58 h 368"/>
                <a:gd name="T106" fmla="*/ 492 w 492"/>
                <a:gd name="T107" fmla="*/ 42 h 368"/>
                <a:gd name="T108" fmla="*/ 162 w 492"/>
                <a:gd name="T109" fmla="*/ 235 h 368"/>
                <a:gd name="T110" fmla="*/ 154 w 492"/>
                <a:gd name="T111" fmla="*/ 24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2" h="368">
                  <a:moveTo>
                    <a:pt x="465" y="34"/>
                  </a:moveTo>
                  <a:cubicBezTo>
                    <a:pt x="456" y="34"/>
                    <a:pt x="449" y="36"/>
                    <a:pt x="448" y="42"/>
                  </a:cubicBezTo>
                  <a:cubicBezTo>
                    <a:pt x="448" y="48"/>
                    <a:pt x="437" y="41"/>
                    <a:pt x="432" y="43"/>
                  </a:cubicBezTo>
                  <a:cubicBezTo>
                    <a:pt x="427" y="45"/>
                    <a:pt x="430" y="38"/>
                    <a:pt x="425" y="40"/>
                  </a:cubicBezTo>
                  <a:cubicBezTo>
                    <a:pt x="420" y="42"/>
                    <a:pt x="415" y="48"/>
                    <a:pt x="409" y="51"/>
                  </a:cubicBezTo>
                  <a:cubicBezTo>
                    <a:pt x="403" y="53"/>
                    <a:pt x="399" y="59"/>
                    <a:pt x="396" y="59"/>
                  </a:cubicBezTo>
                  <a:cubicBezTo>
                    <a:pt x="392" y="60"/>
                    <a:pt x="403" y="48"/>
                    <a:pt x="409" y="43"/>
                  </a:cubicBezTo>
                  <a:cubicBezTo>
                    <a:pt x="415" y="37"/>
                    <a:pt x="412" y="30"/>
                    <a:pt x="404" y="31"/>
                  </a:cubicBezTo>
                  <a:cubicBezTo>
                    <a:pt x="396" y="32"/>
                    <a:pt x="398" y="37"/>
                    <a:pt x="394" y="37"/>
                  </a:cubicBezTo>
                  <a:cubicBezTo>
                    <a:pt x="389" y="38"/>
                    <a:pt x="369" y="49"/>
                    <a:pt x="368" y="46"/>
                  </a:cubicBezTo>
                  <a:cubicBezTo>
                    <a:pt x="367" y="42"/>
                    <a:pt x="385" y="37"/>
                    <a:pt x="385" y="35"/>
                  </a:cubicBezTo>
                  <a:cubicBezTo>
                    <a:pt x="384" y="33"/>
                    <a:pt x="362" y="33"/>
                    <a:pt x="352" y="34"/>
                  </a:cubicBezTo>
                  <a:cubicBezTo>
                    <a:pt x="342" y="36"/>
                    <a:pt x="325" y="41"/>
                    <a:pt x="324" y="38"/>
                  </a:cubicBezTo>
                  <a:cubicBezTo>
                    <a:pt x="324" y="36"/>
                    <a:pt x="345" y="32"/>
                    <a:pt x="355" y="30"/>
                  </a:cubicBezTo>
                  <a:cubicBezTo>
                    <a:pt x="366" y="29"/>
                    <a:pt x="385" y="31"/>
                    <a:pt x="393" y="28"/>
                  </a:cubicBezTo>
                  <a:cubicBezTo>
                    <a:pt x="401" y="24"/>
                    <a:pt x="413" y="24"/>
                    <a:pt x="415" y="22"/>
                  </a:cubicBezTo>
                  <a:cubicBezTo>
                    <a:pt x="418" y="19"/>
                    <a:pt x="406" y="15"/>
                    <a:pt x="400" y="16"/>
                  </a:cubicBezTo>
                  <a:cubicBezTo>
                    <a:pt x="395" y="16"/>
                    <a:pt x="389" y="15"/>
                    <a:pt x="389" y="12"/>
                  </a:cubicBezTo>
                  <a:cubicBezTo>
                    <a:pt x="390" y="9"/>
                    <a:pt x="381" y="9"/>
                    <a:pt x="380" y="7"/>
                  </a:cubicBezTo>
                  <a:cubicBezTo>
                    <a:pt x="379" y="4"/>
                    <a:pt x="361" y="6"/>
                    <a:pt x="357" y="4"/>
                  </a:cubicBezTo>
                  <a:cubicBezTo>
                    <a:pt x="353" y="1"/>
                    <a:pt x="342" y="0"/>
                    <a:pt x="333" y="1"/>
                  </a:cubicBezTo>
                  <a:cubicBezTo>
                    <a:pt x="323" y="2"/>
                    <a:pt x="304" y="1"/>
                    <a:pt x="299" y="2"/>
                  </a:cubicBezTo>
                  <a:cubicBezTo>
                    <a:pt x="295" y="2"/>
                    <a:pt x="292" y="4"/>
                    <a:pt x="288" y="4"/>
                  </a:cubicBezTo>
                  <a:cubicBezTo>
                    <a:pt x="284" y="3"/>
                    <a:pt x="277" y="5"/>
                    <a:pt x="280" y="8"/>
                  </a:cubicBezTo>
                  <a:cubicBezTo>
                    <a:pt x="284" y="12"/>
                    <a:pt x="273" y="14"/>
                    <a:pt x="274" y="11"/>
                  </a:cubicBezTo>
                  <a:cubicBezTo>
                    <a:pt x="275" y="7"/>
                    <a:pt x="265" y="5"/>
                    <a:pt x="262" y="8"/>
                  </a:cubicBezTo>
                  <a:cubicBezTo>
                    <a:pt x="258" y="11"/>
                    <a:pt x="242" y="5"/>
                    <a:pt x="240" y="8"/>
                  </a:cubicBezTo>
                  <a:cubicBezTo>
                    <a:pt x="237" y="11"/>
                    <a:pt x="219" y="10"/>
                    <a:pt x="213" y="11"/>
                  </a:cubicBezTo>
                  <a:cubicBezTo>
                    <a:pt x="208" y="12"/>
                    <a:pt x="222" y="16"/>
                    <a:pt x="221" y="18"/>
                  </a:cubicBezTo>
                  <a:cubicBezTo>
                    <a:pt x="221" y="21"/>
                    <a:pt x="203" y="18"/>
                    <a:pt x="207" y="23"/>
                  </a:cubicBezTo>
                  <a:cubicBezTo>
                    <a:pt x="211" y="27"/>
                    <a:pt x="222" y="30"/>
                    <a:pt x="228" y="36"/>
                  </a:cubicBezTo>
                  <a:cubicBezTo>
                    <a:pt x="233" y="41"/>
                    <a:pt x="223" y="38"/>
                    <a:pt x="217" y="34"/>
                  </a:cubicBezTo>
                  <a:cubicBezTo>
                    <a:pt x="211" y="30"/>
                    <a:pt x="203" y="31"/>
                    <a:pt x="199" y="27"/>
                  </a:cubicBezTo>
                  <a:cubicBezTo>
                    <a:pt x="195" y="23"/>
                    <a:pt x="181" y="20"/>
                    <a:pt x="178" y="22"/>
                  </a:cubicBezTo>
                  <a:cubicBezTo>
                    <a:pt x="173" y="25"/>
                    <a:pt x="187" y="30"/>
                    <a:pt x="187" y="33"/>
                  </a:cubicBezTo>
                  <a:cubicBezTo>
                    <a:pt x="187" y="37"/>
                    <a:pt x="178" y="33"/>
                    <a:pt x="176" y="34"/>
                  </a:cubicBezTo>
                  <a:cubicBezTo>
                    <a:pt x="174" y="35"/>
                    <a:pt x="166" y="26"/>
                    <a:pt x="161" y="26"/>
                  </a:cubicBezTo>
                  <a:cubicBezTo>
                    <a:pt x="157" y="26"/>
                    <a:pt x="161" y="30"/>
                    <a:pt x="161" y="36"/>
                  </a:cubicBezTo>
                  <a:cubicBezTo>
                    <a:pt x="161" y="42"/>
                    <a:pt x="151" y="46"/>
                    <a:pt x="154" y="42"/>
                  </a:cubicBezTo>
                  <a:cubicBezTo>
                    <a:pt x="157" y="37"/>
                    <a:pt x="155" y="27"/>
                    <a:pt x="150" y="25"/>
                  </a:cubicBezTo>
                  <a:cubicBezTo>
                    <a:pt x="145" y="23"/>
                    <a:pt x="132" y="29"/>
                    <a:pt x="125" y="29"/>
                  </a:cubicBezTo>
                  <a:cubicBezTo>
                    <a:pt x="119" y="29"/>
                    <a:pt x="110" y="31"/>
                    <a:pt x="116" y="34"/>
                  </a:cubicBezTo>
                  <a:cubicBezTo>
                    <a:pt x="121" y="37"/>
                    <a:pt x="115" y="39"/>
                    <a:pt x="110" y="36"/>
                  </a:cubicBezTo>
                  <a:cubicBezTo>
                    <a:pt x="105" y="32"/>
                    <a:pt x="89" y="36"/>
                    <a:pt x="92" y="38"/>
                  </a:cubicBezTo>
                  <a:cubicBezTo>
                    <a:pt x="96" y="41"/>
                    <a:pt x="97" y="47"/>
                    <a:pt x="95" y="50"/>
                  </a:cubicBezTo>
                  <a:cubicBezTo>
                    <a:pt x="92" y="53"/>
                    <a:pt x="86" y="47"/>
                    <a:pt x="79" y="48"/>
                  </a:cubicBezTo>
                  <a:cubicBezTo>
                    <a:pt x="73" y="48"/>
                    <a:pt x="41" y="64"/>
                    <a:pt x="43" y="68"/>
                  </a:cubicBezTo>
                  <a:cubicBezTo>
                    <a:pt x="45" y="72"/>
                    <a:pt x="58" y="68"/>
                    <a:pt x="62" y="71"/>
                  </a:cubicBezTo>
                  <a:cubicBezTo>
                    <a:pt x="67" y="73"/>
                    <a:pt x="61" y="82"/>
                    <a:pt x="56" y="86"/>
                  </a:cubicBezTo>
                  <a:cubicBezTo>
                    <a:pt x="51" y="89"/>
                    <a:pt x="31" y="86"/>
                    <a:pt x="31" y="90"/>
                  </a:cubicBezTo>
                  <a:cubicBezTo>
                    <a:pt x="30" y="94"/>
                    <a:pt x="0" y="95"/>
                    <a:pt x="0" y="102"/>
                  </a:cubicBezTo>
                  <a:cubicBezTo>
                    <a:pt x="0" y="105"/>
                    <a:pt x="1" y="107"/>
                    <a:pt x="5" y="108"/>
                  </a:cubicBezTo>
                  <a:cubicBezTo>
                    <a:pt x="9" y="109"/>
                    <a:pt x="14" y="107"/>
                    <a:pt x="18" y="112"/>
                  </a:cubicBezTo>
                  <a:cubicBezTo>
                    <a:pt x="22" y="116"/>
                    <a:pt x="33" y="116"/>
                    <a:pt x="40" y="113"/>
                  </a:cubicBezTo>
                  <a:cubicBezTo>
                    <a:pt x="47" y="110"/>
                    <a:pt x="53" y="114"/>
                    <a:pt x="52" y="118"/>
                  </a:cubicBezTo>
                  <a:cubicBezTo>
                    <a:pt x="52" y="122"/>
                    <a:pt x="36" y="116"/>
                    <a:pt x="31" y="120"/>
                  </a:cubicBezTo>
                  <a:cubicBezTo>
                    <a:pt x="26" y="123"/>
                    <a:pt x="10" y="120"/>
                    <a:pt x="11" y="123"/>
                  </a:cubicBezTo>
                  <a:cubicBezTo>
                    <a:pt x="12" y="127"/>
                    <a:pt x="19" y="126"/>
                    <a:pt x="26" y="127"/>
                  </a:cubicBezTo>
                  <a:cubicBezTo>
                    <a:pt x="32" y="128"/>
                    <a:pt x="26" y="131"/>
                    <a:pt x="26" y="134"/>
                  </a:cubicBezTo>
                  <a:cubicBezTo>
                    <a:pt x="26" y="136"/>
                    <a:pt x="29" y="136"/>
                    <a:pt x="35" y="139"/>
                  </a:cubicBezTo>
                  <a:cubicBezTo>
                    <a:pt x="42" y="142"/>
                    <a:pt x="52" y="144"/>
                    <a:pt x="48" y="140"/>
                  </a:cubicBezTo>
                  <a:cubicBezTo>
                    <a:pt x="45" y="137"/>
                    <a:pt x="55" y="137"/>
                    <a:pt x="57" y="139"/>
                  </a:cubicBezTo>
                  <a:cubicBezTo>
                    <a:pt x="58" y="141"/>
                    <a:pt x="63" y="136"/>
                    <a:pt x="67" y="137"/>
                  </a:cubicBezTo>
                  <a:cubicBezTo>
                    <a:pt x="72" y="139"/>
                    <a:pt x="73" y="133"/>
                    <a:pt x="77" y="135"/>
                  </a:cubicBezTo>
                  <a:cubicBezTo>
                    <a:pt x="81" y="138"/>
                    <a:pt x="97" y="139"/>
                    <a:pt x="103" y="142"/>
                  </a:cubicBezTo>
                  <a:cubicBezTo>
                    <a:pt x="109" y="145"/>
                    <a:pt x="116" y="146"/>
                    <a:pt x="116" y="151"/>
                  </a:cubicBezTo>
                  <a:cubicBezTo>
                    <a:pt x="115" y="155"/>
                    <a:pt x="121" y="159"/>
                    <a:pt x="127" y="161"/>
                  </a:cubicBezTo>
                  <a:cubicBezTo>
                    <a:pt x="133" y="164"/>
                    <a:pt x="135" y="170"/>
                    <a:pt x="134" y="174"/>
                  </a:cubicBezTo>
                  <a:cubicBezTo>
                    <a:pt x="134" y="178"/>
                    <a:pt x="141" y="181"/>
                    <a:pt x="140" y="183"/>
                  </a:cubicBezTo>
                  <a:cubicBezTo>
                    <a:pt x="139" y="185"/>
                    <a:pt x="140" y="188"/>
                    <a:pt x="144" y="192"/>
                  </a:cubicBezTo>
                  <a:cubicBezTo>
                    <a:pt x="148" y="195"/>
                    <a:pt x="137" y="198"/>
                    <a:pt x="140" y="202"/>
                  </a:cubicBezTo>
                  <a:cubicBezTo>
                    <a:pt x="143" y="205"/>
                    <a:pt x="136" y="211"/>
                    <a:pt x="144" y="212"/>
                  </a:cubicBezTo>
                  <a:cubicBezTo>
                    <a:pt x="151" y="214"/>
                    <a:pt x="150" y="207"/>
                    <a:pt x="156" y="207"/>
                  </a:cubicBezTo>
                  <a:cubicBezTo>
                    <a:pt x="162" y="207"/>
                    <a:pt x="156" y="212"/>
                    <a:pt x="159" y="215"/>
                  </a:cubicBezTo>
                  <a:cubicBezTo>
                    <a:pt x="162" y="218"/>
                    <a:pt x="168" y="218"/>
                    <a:pt x="174" y="223"/>
                  </a:cubicBezTo>
                  <a:cubicBezTo>
                    <a:pt x="180" y="228"/>
                    <a:pt x="176" y="230"/>
                    <a:pt x="171" y="226"/>
                  </a:cubicBezTo>
                  <a:cubicBezTo>
                    <a:pt x="165" y="222"/>
                    <a:pt x="150" y="223"/>
                    <a:pt x="150" y="224"/>
                  </a:cubicBezTo>
                  <a:cubicBezTo>
                    <a:pt x="150" y="226"/>
                    <a:pt x="167" y="236"/>
                    <a:pt x="171" y="234"/>
                  </a:cubicBezTo>
                  <a:cubicBezTo>
                    <a:pt x="175" y="233"/>
                    <a:pt x="181" y="240"/>
                    <a:pt x="178" y="243"/>
                  </a:cubicBezTo>
                  <a:cubicBezTo>
                    <a:pt x="176" y="245"/>
                    <a:pt x="177" y="251"/>
                    <a:pt x="177" y="254"/>
                  </a:cubicBezTo>
                  <a:cubicBezTo>
                    <a:pt x="176" y="257"/>
                    <a:pt x="170" y="254"/>
                    <a:pt x="166" y="254"/>
                  </a:cubicBezTo>
                  <a:cubicBezTo>
                    <a:pt x="163" y="255"/>
                    <a:pt x="160" y="256"/>
                    <a:pt x="160" y="260"/>
                  </a:cubicBezTo>
                  <a:cubicBezTo>
                    <a:pt x="160" y="264"/>
                    <a:pt x="154" y="267"/>
                    <a:pt x="153" y="272"/>
                  </a:cubicBezTo>
                  <a:cubicBezTo>
                    <a:pt x="153" y="277"/>
                    <a:pt x="158" y="277"/>
                    <a:pt x="161" y="279"/>
                  </a:cubicBezTo>
                  <a:cubicBezTo>
                    <a:pt x="164" y="281"/>
                    <a:pt x="155" y="282"/>
                    <a:pt x="155" y="286"/>
                  </a:cubicBezTo>
                  <a:cubicBezTo>
                    <a:pt x="155" y="290"/>
                    <a:pt x="163" y="296"/>
                    <a:pt x="166" y="298"/>
                  </a:cubicBezTo>
                  <a:cubicBezTo>
                    <a:pt x="169" y="299"/>
                    <a:pt x="166" y="307"/>
                    <a:pt x="168" y="311"/>
                  </a:cubicBezTo>
                  <a:cubicBezTo>
                    <a:pt x="169" y="315"/>
                    <a:pt x="173" y="310"/>
                    <a:pt x="172" y="316"/>
                  </a:cubicBezTo>
                  <a:cubicBezTo>
                    <a:pt x="172" y="321"/>
                    <a:pt x="176" y="321"/>
                    <a:pt x="176" y="324"/>
                  </a:cubicBezTo>
                  <a:cubicBezTo>
                    <a:pt x="177" y="327"/>
                    <a:pt x="184" y="326"/>
                    <a:pt x="183" y="331"/>
                  </a:cubicBezTo>
                  <a:cubicBezTo>
                    <a:pt x="181" y="335"/>
                    <a:pt x="185" y="338"/>
                    <a:pt x="186" y="340"/>
                  </a:cubicBezTo>
                  <a:cubicBezTo>
                    <a:pt x="188" y="343"/>
                    <a:pt x="194" y="347"/>
                    <a:pt x="195" y="350"/>
                  </a:cubicBezTo>
                  <a:cubicBezTo>
                    <a:pt x="197" y="353"/>
                    <a:pt x="200" y="357"/>
                    <a:pt x="204" y="356"/>
                  </a:cubicBezTo>
                  <a:cubicBezTo>
                    <a:pt x="209" y="355"/>
                    <a:pt x="209" y="359"/>
                    <a:pt x="212" y="358"/>
                  </a:cubicBezTo>
                  <a:cubicBezTo>
                    <a:pt x="216" y="358"/>
                    <a:pt x="221" y="360"/>
                    <a:pt x="222" y="362"/>
                  </a:cubicBezTo>
                  <a:cubicBezTo>
                    <a:pt x="223" y="365"/>
                    <a:pt x="233" y="367"/>
                    <a:pt x="236" y="368"/>
                  </a:cubicBezTo>
                  <a:cubicBezTo>
                    <a:pt x="239" y="368"/>
                    <a:pt x="239" y="363"/>
                    <a:pt x="242" y="362"/>
                  </a:cubicBezTo>
                  <a:cubicBezTo>
                    <a:pt x="244" y="360"/>
                    <a:pt x="243" y="350"/>
                    <a:pt x="246" y="349"/>
                  </a:cubicBezTo>
                  <a:cubicBezTo>
                    <a:pt x="248" y="348"/>
                    <a:pt x="247" y="337"/>
                    <a:pt x="245" y="336"/>
                  </a:cubicBezTo>
                  <a:cubicBezTo>
                    <a:pt x="243" y="335"/>
                    <a:pt x="244" y="332"/>
                    <a:pt x="249" y="332"/>
                  </a:cubicBezTo>
                  <a:cubicBezTo>
                    <a:pt x="255" y="333"/>
                    <a:pt x="253" y="328"/>
                    <a:pt x="255" y="327"/>
                  </a:cubicBezTo>
                  <a:cubicBezTo>
                    <a:pt x="258" y="326"/>
                    <a:pt x="257" y="321"/>
                    <a:pt x="259" y="321"/>
                  </a:cubicBezTo>
                  <a:cubicBezTo>
                    <a:pt x="261" y="320"/>
                    <a:pt x="260" y="317"/>
                    <a:pt x="259" y="315"/>
                  </a:cubicBezTo>
                  <a:cubicBezTo>
                    <a:pt x="257" y="313"/>
                    <a:pt x="259" y="312"/>
                    <a:pt x="262" y="311"/>
                  </a:cubicBezTo>
                  <a:cubicBezTo>
                    <a:pt x="265" y="311"/>
                    <a:pt x="264" y="307"/>
                    <a:pt x="260" y="305"/>
                  </a:cubicBezTo>
                  <a:cubicBezTo>
                    <a:pt x="257" y="304"/>
                    <a:pt x="258" y="300"/>
                    <a:pt x="262" y="302"/>
                  </a:cubicBezTo>
                  <a:cubicBezTo>
                    <a:pt x="265" y="305"/>
                    <a:pt x="268" y="303"/>
                    <a:pt x="266" y="300"/>
                  </a:cubicBezTo>
                  <a:cubicBezTo>
                    <a:pt x="264" y="297"/>
                    <a:pt x="269" y="296"/>
                    <a:pt x="274" y="295"/>
                  </a:cubicBezTo>
                  <a:cubicBezTo>
                    <a:pt x="279" y="295"/>
                    <a:pt x="281" y="292"/>
                    <a:pt x="280" y="288"/>
                  </a:cubicBezTo>
                  <a:cubicBezTo>
                    <a:pt x="279" y="285"/>
                    <a:pt x="286" y="285"/>
                    <a:pt x="284" y="288"/>
                  </a:cubicBezTo>
                  <a:cubicBezTo>
                    <a:pt x="283" y="291"/>
                    <a:pt x="284" y="295"/>
                    <a:pt x="286" y="292"/>
                  </a:cubicBezTo>
                  <a:cubicBezTo>
                    <a:pt x="288" y="290"/>
                    <a:pt x="293" y="292"/>
                    <a:pt x="301" y="289"/>
                  </a:cubicBezTo>
                  <a:cubicBezTo>
                    <a:pt x="309" y="287"/>
                    <a:pt x="317" y="280"/>
                    <a:pt x="319" y="274"/>
                  </a:cubicBezTo>
                  <a:cubicBezTo>
                    <a:pt x="321" y="267"/>
                    <a:pt x="330" y="268"/>
                    <a:pt x="329" y="264"/>
                  </a:cubicBezTo>
                  <a:cubicBezTo>
                    <a:pt x="328" y="260"/>
                    <a:pt x="330" y="258"/>
                    <a:pt x="336" y="261"/>
                  </a:cubicBezTo>
                  <a:cubicBezTo>
                    <a:pt x="342" y="264"/>
                    <a:pt x="338" y="259"/>
                    <a:pt x="344" y="259"/>
                  </a:cubicBezTo>
                  <a:cubicBezTo>
                    <a:pt x="351" y="259"/>
                    <a:pt x="350" y="256"/>
                    <a:pt x="356" y="256"/>
                  </a:cubicBezTo>
                  <a:cubicBezTo>
                    <a:pt x="363" y="256"/>
                    <a:pt x="379" y="253"/>
                    <a:pt x="385" y="248"/>
                  </a:cubicBezTo>
                  <a:cubicBezTo>
                    <a:pt x="391" y="244"/>
                    <a:pt x="403" y="240"/>
                    <a:pt x="408" y="237"/>
                  </a:cubicBezTo>
                  <a:cubicBezTo>
                    <a:pt x="413" y="233"/>
                    <a:pt x="414" y="231"/>
                    <a:pt x="411" y="232"/>
                  </a:cubicBezTo>
                  <a:cubicBezTo>
                    <a:pt x="408" y="234"/>
                    <a:pt x="401" y="234"/>
                    <a:pt x="397" y="233"/>
                  </a:cubicBezTo>
                  <a:cubicBezTo>
                    <a:pt x="392" y="232"/>
                    <a:pt x="384" y="228"/>
                    <a:pt x="379" y="231"/>
                  </a:cubicBezTo>
                  <a:cubicBezTo>
                    <a:pt x="373" y="234"/>
                    <a:pt x="377" y="227"/>
                    <a:pt x="381" y="226"/>
                  </a:cubicBezTo>
                  <a:cubicBezTo>
                    <a:pt x="386" y="225"/>
                    <a:pt x="384" y="223"/>
                    <a:pt x="383" y="218"/>
                  </a:cubicBezTo>
                  <a:cubicBezTo>
                    <a:pt x="381" y="213"/>
                    <a:pt x="390" y="217"/>
                    <a:pt x="394" y="222"/>
                  </a:cubicBezTo>
                  <a:cubicBezTo>
                    <a:pt x="398" y="227"/>
                    <a:pt x="405" y="230"/>
                    <a:pt x="412" y="228"/>
                  </a:cubicBezTo>
                  <a:cubicBezTo>
                    <a:pt x="418" y="226"/>
                    <a:pt x="412" y="221"/>
                    <a:pt x="414" y="217"/>
                  </a:cubicBezTo>
                  <a:cubicBezTo>
                    <a:pt x="417" y="214"/>
                    <a:pt x="395" y="203"/>
                    <a:pt x="393" y="199"/>
                  </a:cubicBezTo>
                  <a:cubicBezTo>
                    <a:pt x="392" y="195"/>
                    <a:pt x="399" y="198"/>
                    <a:pt x="405" y="200"/>
                  </a:cubicBezTo>
                  <a:cubicBezTo>
                    <a:pt x="412" y="203"/>
                    <a:pt x="413" y="195"/>
                    <a:pt x="413" y="192"/>
                  </a:cubicBezTo>
                  <a:cubicBezTo>
                    <a:pt x="413" y="188"/>
                    <a:pt x="400" y="188"/>
                    <a:pt x="394" y="192"/>
                  </a:cubicBezTo>
                  <a:cubicBezTo>
                    <a:pt x="388" y="195"/>
                    <a:pt x="382" y="187"/>
                    <a:pt x="390" y="186"/>
                  </a:cubicBezTo>
                  <a:cubicBezTo>
                    <a:pt x="398" y="185"/>
                    <a:pt x="391" y="182"/>
                    <a:pt x="393" y="180"/>
                  </a:cubicBezTo>
                  <a:cubicBezTo>
                    <a:pt x="396" y="177"/>
                    <a:pt x="406" y="187"/>
                    <a:pt x="411" y="185"/>
                  </a:cubicBezTo>
                  <a:cubicBezTo>
                    <a:pt x="416" y="183"/>
                    <a:pt x="420" y="185"/>
                    <a:pt x="425" y="182"/>
                  </a:cubicBezTo>
                  <a:cubicBezTo>
                    <a:pt x="429" y="178"/>
                    <a:pt x="417" y="175"/>
                    <a:pt x="414" y="172"/>
                  </a:cubicBezTo>
                  <a:cubicBezTo>
                    <a:pt x="411" y="168"/>
                    <a:pt x="427" y="170"/>
                    <a:pt x="432" y="170"/>
                  </a:cubicBezTo>
                  <a:cubicBezTo>
                    <a:pt x="437" y="170"/>
                    <a:pt x="438" y="163"/>
                    <a:pt x="434" y="164"/>
                  </a:cubicBezTo>
                  <a:cubicBezTo>
                    <a:pt x="430" y="166"/>
                    <a:pt x="417" y="160"/>
                    <a:pt x="419" y="155"/>
                  </a:cubicBezTo>
                  <a:cubicBezTo>
                    <a:pt x="422" y="151"/>
                    <a:pt x="427" y="156"/>
                    <a:pt x="433" y="153"/>
                  </a:cubicBezTo>
                  <a:cubicBezTo>
                    <a:pt x="439" y="150"/>
                    <a:pt x="434" y="138"/>
                    <a:pt x="430" y="138"/>
                  </a:cubicBezTo>
                  <a:cubicBezTo>
                    <a:pt x="425" y="138"/>
                    <a:pt x="415" y="137"/>
                    <a:pt x="415" y="135"/>
                  </a:cubicBezTo>
                  <a:cubicBezTo>
                    <a:pt x="415" y="133"/>
                    <a:pt x="407" y="131"/>
                    <a:pt x="409" y="129"/>
                  </a:cubicBezTo>
                  <a:cubicBezTo>
                    <a:pt x="412" y="126"/>
                    <a:pt x="415" y="131"/>
                    <a:pt x="420" y="127"/>
                  </a:cubicBezTo>
                  <a:cubicBezTo>
                    <a:pt x="426" y="123"/>
                    <a:pt x="437" y="128"/>
                    <a:pt x="442" y="127"/>
                  </a:cubicBezTo>
                  <a:cubicBezTo>
                    <a:pt x="447" y="126"/>
                    <a:pt x="440" y="117"/>
                    <a:pt x="437" y="119"/>
                  </a:cubicBezTo>
                  <a:cubicBezTo>
                    <a:pt x="434" y="120"/>
                    <a:pt x="425" y="121"/>
                    <a:pt x="424" y="116"/>
                  </a:cubicBezTo>
                  <a:cubicBezTo>
                    <a:pt x="423" y="111"/>
                    <a:pt x="433" y="116"/>
                    <a:pt x="435" y="113"/>
                  </a:cubicBezTo>
                  <a:cubicBezTo>
                    <a:pt x="437" y="111"/>
                    <a:pt x="421" y="105"/>
                    <a:pt x="419" y="110"/>
                  </a:cubicBezTo>
                  <a:cubicBezTo>
                    <a:pt x="416" y="115"/>
                    <a:pt x="408" y="113"/>
                    <a:pt x="412" y="110"/>
                  </a:cubicBezTo>
                  <a:cubicBezTo>
                    <a:pt x="417" y="107"/>
                    <a:pt x="418" y="99"/>
                    <a:pt x="417" y="95"/>
                  </a:cubicBezTo>
                  <a:cubicBezTo>
                    <a:pt x="417" y="91"/>
                    <a:pt x="433" y="91"/>
                    <a:pt x="432" y="84"/>
                  </a:cubicBezTo>
                  <a:cubicBezTo>
                    <a:pt x="430" y="78"/>
                    <a:pt x="439" y="76"/>
                    <a:pt x="445" y="76"/>
                  </a:cubicBezTo>
                  <a:cubicBezTo>
                    <a:pt x="450" y="76"/>
                    <a:pt x="445" y="69"/>
                    <a:pt x="439" y="70"/>
                  </a:cubicBezTo>
                  <a:cubicBezTo>
                    <a:pt x="434" y="71"/>
                    <a:pt x="429" y="76"/>
                    <a:pt x="426" y="74"/>
                  </a:cubicBezTo>
                  <a:cubicBezTo>
                    <a:pt x="423" y="72"/>
                    <a:pt x="432" y="67"/>
                    <a:pt x="437" y="67"/>
                  </a:cubicBezTo>
                  <a:cubicBezTo>
                    <a:pt x="442" y="67"/>
                    <a:pt x="453" y="67"/>
                    <a:pt x="457" y="65"/>
                  </a:cubicBezTo>
                  <a:cubicBezTo>
                    <a:pt x="461" y="62"/>
                    <a:pt x="450" y="60"/>
                    <a:pt x="442" y="61"/>
                  </a:cubicBezTo>
                  <a:cubicBezTo>
                    <a:pt x="435" y="62"/>
                    <a:pt x="435" y="59"/>
                    <a:pt x="446" y="58"/>
                  </a:cubicBezTo>
                  <a:cubicBezTo>
                    <a:pt x="458" y="58"/>
                    <a:pt x="456" y="56"/>
                    <a:pt x="464" y="55"/>
                  </a:cubicBezTo>
                  <a:cubicBezTo>
                    <a:pt x="472" y="54"/>
                    <a:pt x="469" y="51"/>
                    <a:pt x="474" y="50"/>
                  </a:cubicBezTo>
                  <a:cubicBezTo>
                    <a:pt x="479" y="50"/>
                    <a:pt x="492" y="45"/>
                    <a:pt x="492" y="42"/>
                  </a:cubicBezTo>
                  <a:cubicBezTo>
                    <a:pt x="492" y="39"/>
                    <a:pt x="474" y="34"/>
                    <a:pt x="465" y="34"/>
                  </a:cubicBezTo>
                  <a:close/>
                  <a:moveTo>
                    <a:pt x="169" y="241"/>
                  </a:moveTo>
                  <a:cubicBezTo>
                    <a:pt x="169" y="237"/>
                    <a:pt x="164" y="240"/>
                    <a:pt x="162" y="235"/>
                  </a:cubicBezTo>
                  <a:cubicBezTo>
                    <a:pt x="160" y="231"/>
                    <a:pt x="148" y="229"/>
                    <a:pt x="146" y="232"/>
                  </a:cubicBezTo>
                  <a:cubicBezTo>
                    <a:pt x="146" y="234"/>
                    <a:pt x="142" y="236"/>
                    <a:pt x="145" y="239"/>
                  </a:cubicBezTo>
                  <a:cubicBezTo>
                    <a:pt x="148" y="243"/>
                    <a:pt x="150" y="241"/>
                    <a:pt x="154" y="245"/>
                  </a:cubicBezTo>
                  <a:cubicBezTo>
                    <a:pt x="158" y="248"/>
                    <a:pt x="168" y="245"/>
                    <a:pt x="169" y="24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E2ECC64C-F4AC-4805-9E7F-8A0DD121FC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5438" y="2871334"/>
              <a:ext cx="2487613" cy="1917700"/>
            </a:xfrm>
            <a:custGeom>
              <a:avLst/>
              <a:gdLst>
                <a:gd name="T0" fmla="*/ 146 w 717"/>
                <a:gd name="T1" fmla="*/ 487 h 552"/>
                <a:gd name="T2" fmla="*/ 135 w 717"/>
                <a:gd name="T3" fmla="*/ 162 h 552"/>
                <a:gd name="T4" fmla="*/ 276 w 717"/>
                <a:gd name="T5" fmla="*/ 179 h 552"/>
                <a:gd name="T6" fmla="*/ 183 w 717"/>
                <a:gd name="T7" fmla="*/ 191 h 552"/>
                <a:gd name="T8" fmla="*/ 275 w 717"/>
                <a:gd name="T9" fmla="*/ 238 h 552"/>
                <a:gd name="T10" fmla="*/ 169 w 717"/>
                <a:gd name="T11" fmla="*/ 138 h 552"/>
                <a:gd name="T12" fmla="*/ 148 w 717"/>
                <a:gd name="T13" fmla="*/ 132 h 552"/>
                <a:gd name="T14" fmla="*/ 263 w 717"/>
                <a:gd name="T15" fmla="*/ 152 h 552"/>
                <a:gd name="T16" fmla="*/ 212 w 717"/>
                <a:gd name="T17" fmla="*/ 102 h 552"/>
                <a:gd name="T18" fmla="*/ 294 w 717"/>
                <a:gd name="T19" fmla="*/ 85 h 552"/>
                <a:gd name="T20" fmla="*/ 297 w 717"/>
                <a:gd name="T21" fmla="*/ 115 h 552"/>
                <a:gd name="T22" fmla="*/ 299 w 717"/>
                <a:gd name="T23" fmla="*/ 132 h 552"/>
                <a:gd name="T24" fmla="*/ 387 w 717"/>
                <a:gd name="T25" fmla="*/ 105 h 552"/>
                <a:gd name="T26" fmla="*/ 351 w 717"/>
                <a:gd name="T27" fmla="*/ 165 h 552"/>
                <a:gd name="T28" fmla="*/ 490 w 717"/>
                <a:gd name="T29" fmla="*/ 156 h 552"/>
                <a:gd name="T30" fmla="*/ 414 w 717"/>
                <a:gd name="T31" fmla="*/ 108 h 552"/>
                <a:gd name="T32" fmla="*/ 426 w 717"/>
                <a:gd name="T33" fmla="*/ 59 h 552"/>
                <a:gd name="T34" fmla="*/ 418 w 717"/>
                <a:gd name="T35" fmla="*/ 47 h 552"/>
                <a:gd name="T36" fmla="*/ 452 w 717"/>
                <a:gd name="T37" fmla="*/ 86 h 552"/>
                <a:gd name="T38" fmla="*/ 498 w 717"/>
                <a:gd name="T39" fmla="*/ 128 h 552"/>
                <a:gd name="T40" fmla="*/ 567 w 717"/>
                <a:gd name="T41" fmla="*/ 62 h 552"/>
                <a:gd name="T42" fmla="*/ 542 w 717"/>
                <a:gd name="T43" fmla="*/ 6 h 552"/>
                <a:gd name="T44" fmla="*/ 406 w 717"/>
                <a:gd name="T45" fmla="*/ 32 h 552"/>
                <a:gd name="T46" fmla="*/ 445 w 717"/>
                <a:gd name="T47" fmla="*/ 314 h 552"/>
                <a:gd name="T48" fmla="*/ 590 w 717"/>
                <a:gd name="T49" fmla="*/ 242 h 552"/>
                <a:gd name="T50" fmla="*/ 532 w 717"/>
                <a:gd name="T51" fmla="*/ 194 h 552"/>
                <a:gd name="T52" fmla="*/ 445 w 717"/>
                <a:gd name="T53" fmla="*/ 178 h 552"/>
                <a:gd name="T54" fmla="*/ 502 w 717"/>
                <a:gd name="T55" fmla="*/ 220 h 552"/>
                <a:gd name="T56" fmla="*/ 525 w 717"/>
                <a:gd name="T57" fmla="*/ 292 h 552"/>
                <a:gd name="T58" fmla="*/ 606 w 717"/>
                <a:gd name="T59" fmla="*/ 298 h 552"/>
                <a:gd name="T60" fmla="*/ 487 w 717"/>
                <a:gd name="T61" fmla="*/ 171 h 552"/>
                <a:gd name="T62" fmla="*/ 687 w 717"/>
                <a:gd name="T63" fmla="*/ 457 h 552"/>
                <a:gd name="T64" fmla="*/ 78 w 717"/>
                <a:gd name="T65" fmla="*/ 448 h 552"/>
                <a:gd name="T66" fmla="*/ 585 w 717"/>
                <a:gd name="T67" fmla="*/ 489 h 552"/>
                <a:gd name="T68" fmla="*/ 687 w 717"/>
                <a:gd name="T69" fmla="*/ 434 h 552"/>
                <a:gd name="T70" fmla="*/ 638 w 717"/>
                <a:gd name="T71" fmla="*/ 399 h 552"/>
                <a:gd name="T72" fmla="*/ 602 w 717"/>
                <a:gd name="T73" fmla="*/ 376 h 552"/>
                <a:gd name="T74" fmla="*/ 544 w 717"/>
                <a:gd name="T75" fmla="*/ 330 h 552"/>
                <a:gd name="T76" fmla="*/ 519 w 717"/>
                <a:gd name="T77" fmla="*/ 387 h 552"/>
                <a:gd name="T78" fmla="*/ 475 w 717"/>
                <a:gd name="T79" fmla="*/ 440 h 552"/>
                <a:gd name="T80" fmla="*/ 384 w 717"/>
                <a:gd name="T81" fmla="*/ 375 h 552"/>
                <a:gd name="T82" fmla="*/ 413 w 717"/>
                <a:gd name="T83" fmla="*/ 307 h 552"/>
                <a:gd name="T84" fmla="*/ 463 w 717"/>
                <a:gd name="T85" fmla="*/ 276 h 552"/>
                <a:gd name="T86" fmla="*/ 454 w 717"/>
                <a:gd name="T87" fmla="*/ 242 h 552"/>
                <a:gd name="T88" fmla="*/ 413 w 717"/>
                <a:gd name="T89" fmla="*/ 245 h 552"/>
                <a:gd name="T90" fmla="*/ 383 w 717"/>
                <a:gd name="T91" fmla="*/ 193 h 552"/>
                <a:gd name="T92" fmla="*/ 369 w 717"/>
                <a:gd name="T93" fmla="*/ 208 h 552"/>
                <a:gd name="T94" fmla="*/ 362 w 717"/>
                <a:gd name="T95" fmla="*/ 259 h 552"/>
                <a:gd name="T96" fmla="*/ 351 w 717"/>
                <a:gd name="T97" fmla="*/ 248 h 552"/>
                <a:gd name="T98" fmla="*/ 285 w 717"/>
                <a:gd name="T99" fmla="*/ 248 h 552"/>
                <a:gd name="T100" fmla="*/ 191 w 717"/>
                <a:gd name="T101" fmla="*/ 242 h 552"/>
                <a:gd name="T102" fmla="*/ 69 w 717"/>
                <a:gd name="T103" fmla="*/ 243 h 552"/>
                <a:gd name="T104" fmla="*/ 33 w 717"/>
                <a:gd name="T105" fmla="*/ 243 h 552"/>
                <a:gd name="T106" fmla="*/ 90 w 717"/>
                <a:gd name="T107" fmla="*/ 419 h 552"/>
                <a:gd name="T108" fmla="*/ 129 w 717"/>
                <a:gd name="T109" fmla="*/ 469 h 552"/>
                <a:gd name="T110" fmla="*/ 444 w 717"/>
                <a:gd name="T111" fmla="*/ 491 h 552"/>
                <a:gd name="T112" fmla="*/ 500 w 717"/>
                <a:gd name="T113" fmla="*/ 546 h 552"/>
                <a:gd name="T114" fmla="*/ 617 w 717"/>
                <a:gd name="T115" fmla="*/ 515 h 552"/>
                <a:gd name="T116" fmla="*/ 173 w 717"/>
                <a:gd name="T117" fmla="*/ 290 h 552"/>
                <a:gd name="T118" fmla="*/ 172 w 717"/>
                <a:gd name="T119" fmla="*/ 279 h 552"/>
                <a:gd name="T120" fmla="*/ 359 w 717"/>
                <a:gd name="T121" fmla="*/ 468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17" h="552">
                  <a:moveTo>
                    <a:pt x="141" y="484"/>
                  </a:moveTo>
                  <a:cubicBezTo>
                    <a:pt x="139" y="481"/>
                    <a:pt x="133" y="482"/>
                    <a:pt x="132" y="479"/>
                  </a:cubicBezTo>
                  <a:cubicBezTo>
                    <a:pt x="131" y="477"/>
                    <a:pt x="126" y="469"/>
                    <a:pt x="123" y="469"/>
                  </a:cubicBezTo>
                  <a:cubicBezTo>
                    <a:pt x="120" y="469"/>
                    <a:pt x="116" y="469"/>
                    <a:pt x="112" y="467"/>
                  </a:cubicBezTo>
                  <a:cubicBezTo>
                    <a:pt x="109" y="464"/>
                    <a:pt x="106" y="464"/>
                    <a:pt x="104" y="465"/>
                  </a:cubicBezTo>
                  <a:cubicBezTo>
                    <a:pt x="101" y="467"/>
                    <a:pt x="106" y="467"/>
                    <a:pt x="106" y="469"/>
                  </a:cubicBezTo>
                  <a:cubicBezTo>
                    <a:pt x="106" y="471"/>
                    <a:pt x="108" y="472"/>
                    <a:pt x="110" y="472"/>
                  </a:cubicBezTo>
                  <a:cubicBezTo>
                    <a:pt x="112" y="471"/>
                    <a:pt x="113" y="476"/>
                    <a:pt x="115" y="476"/>
                  </a:cubicBezTo>
                  <a:cubicBezTo>
                    <a:pt x="118" y="476"/>
                    <a:pt x="118" y="479"/>
                    <a:pt x="121" y="479"/>
                  </a:cubicBezTo>
                  <a:cubicBezTo>
                    <a:pt x="123" y="479"/>
                    <a:pt x="124" y="482"/>
                    <a:pt x="125" y="484"/>
                  </a:cubicBezTo>
                  <a:cubicBezTo>
                    <a:pt x="126" y="486"/>
                    <a:pt x="129" y="484"/>
                    <a:pt x="129" y="486"/>
                  </a:cubicBezTo>
                  <a:cubicBezTo>
                    <a:pt x="129" y="487"/>
                    <a:pt x="132" y="488"/>
                    <a:pt x="133" y="490"/>
                  </a:cubicBezTo>
                  <a:cubicBezTo>
                    <a:pt x="138" y="491"/>
                    <a:pt x="142" y="491"/>
                    <a:pt x="145" y="490"/>
                  </a:cubicBezTo>
                  <a:cubicBezTo>
                    <a:pt x="146" y="489"/>
                    <a:pt x="146" y="488"/>
                    <a:pt x="146" y="487"/>
                  </a:cubicBezTo>
                  <a:cubicBezTo>
                    <a:pt x="148" y="485"/>
                    <a:pt x="144" y="486"/>
                    <a:pt x="141" y="484"/>
                  </a:cubicBezTo>
                  <a:close/>
                  <a:moveTo>
                    <a:pt x="135" y="200"/>
                  </a:moveTo>
                  <a:cubicBezTo>
                    <a:pt x="142" y="202"/>
                    <a:pt x="142" y="213"/>
                    <a:pt x="147" y="213"/>
                  </a:cubicBezTo>
                  <a:cubicBezTo>
                    <a:pt x="150" y="213"/>
                    <a:pt x="147" y="210"/>
                    <a:pt x="152" y="210"/>
                  </a:cubicBezTo>
                  <a:cubicBezTo>
                    <a:pt x="157" y="210"/>
                    <a:pt x="156" y="207"/>
                    <a:pt x="160" y="208"/>
                  </a:cubicBezTo>
                  <a:cubicBezTo>
                    <a:pt x="164" y="208"/>
                    <a:pt x="168" y="206"/>
                    <a:pt x="168" y="201"/>
                  </a:cubicBezTo>
                  <a:cubicBezTo>
                    <a:pt x="168" y="196"/>
                    <a:pt x="171" y="195"/>
                    <a:pt x="175" y="194"/>
                  </a:cubicBezTo>
                  <a:cubicBezTo>
                    <a:pt x="179" y="193"/>
                    <a:pt x="176" y="187"/>
                    <a:pt x="182" y="186"/>
                  </a:cubicBezTo>
                  <a:cubicBezTo>
                    <a:pt x="188" y="184"/>
                    <a:pt x="204" y="177"/>
                    <a:pt x="207" y="175"/>
                  </a:cubicBezTo>
                  <a:cubicBezTo>
                    <a:pt x="210" y="173"/>
                    <a:pt x="204" y="170"/>
                    <a:pt x="197" y="166"/>
                  </a:cubicBezTo>
                  <a:cubicBezTo>
                    <a:pt x="191" y="162"/>
                    <a:pt x="186" y="161"/>
                    <a:pt x="181" y="164"/>
                  </a:cubicBezTo>
                  <a:cubicBezTo>
                    <a:pt x="176" y="168"/>
                    <a:pt x="180" y="161"/>
                    <a:pt x="176" y="163"/>
                  </a:cubicBezTo>
                  <a:cubicBezTo>
                    <a:pt x="172" y="164"/>
                    <a:pt x="161" y="160"/>
                    <a:pt x="160" y="158"/>
                  </a:cubicBezTo>
                  <a:cubicBezTo>
                    <a:pt x="158" y="156"/>
                    <a:pt x="139" y="162"/>
                    <a:pt x="135" y="162"/>
                  </a:cubicBezTo>
                  <a:cubicBezTo>
                    <a:pt x="130" y="162"/>
                    <a:pt x="135" y="167"/>
                    <a:pt x="138" y="169"/>
                  </a:cubicBezTo>
                  <a:cubicBezTo>
                    <a:pt x="141" y="172"/>
                    <a:pt x="130" y="180"/>
                    <a:pt x="132" y="181"/>
                  </a:cubicBezTo>
                  <a:cubicBezTo>
                    <a:pt x="135" y="183"/>
                    <a:pt x="130" y="188"/>
                    <a:pt x="125" y="194"/>
                  </a:cubicBezTo>
                  <a:cubicBezTo>
                    <a:pt x="120" y="199"/>
                    <a:pt x="129" y="199"/>
                    <a:pt x="135" y="200"/>
                  </a:cubicBezTo>
                  <a:close/>
                  <a:moveTo>
                    <a:pt x="314" y="230"/>
                  </a:moveTo>
                  <a:cubicBezTo>
                    <a:pt x="316" y="227"/>
                    <a:pt x="325" y="235"/>
                    <a:pt x="325" y="229"/>
                  </a:cubicBezTo>
                  <a:cubicBezTo>
                    <a:pt x="325" y="224"/>
                    <a:pt x="315" y="221"/>
                    <a:pt x="311" y="219"/>
                  </a:cubicBezTo>
                  <a:cubicBezTo>
                    <a:pt x="306" y="216"/>
                    <a:pt x="305" y="217"/>
                    <a:pt x="298" y="212"/>
                  </a:cubicBezTo>
                  <a:cubicBezTo>
                    <a:pt x="291" y="207"/>
                    <a:pt x="300" y="205"/>
                    <a:pt x="295" y="201"/>
                  </a:cubicBezTo>
                  <a:cubicBezTo>
                    <a:pt x="290" y="197"/>
                    <a:pt x="288" y="186"/>
                    <a:pt x="291" y="183"/>
                  </a:cubicBezTo>
                  <a:cubicBezTo>
                    <a:pt x="295" y="179"/>
                    <a:pt x="299" y="174"/>
                    <a:pt x="293" y="171"/>
                  </a:cubicBezTo>
                  <a:cubicBezTo>
                    <a:pt x="286" y="169"/>
                    <a:pt x="276" y="173"/>
                    <a:pt x="277" y="175"/>
                  </a:cubicBezTo>
                  <a:cubicBezTo>
                    <a:pt x="278" y="176"/>
                    <a:pt x="287" y="181"/>
                    <a:pt x="287" y="183"/>
                  </a:cubicBezTo>
                  <a:cubicBezTo>
                    <a:pt x="287" y="185"/>
                    <a:pt x="279" y="177"/>
                    <a:pt x="276" y="179"/>
                  </a:cubicBezTo>
                  <a:cubicBezTo>
                    <a:pt x="273" y="181"/>
                    <a:pt x="270" y="175"/>
                    <a:pt x="267" y="179"/>
                  </a:cubicBezTo>
                  <a:cubicBezTo>
                    <a:pt x="265" y="183"/>
                    <a:pt x="270" y="195"/>
                    <a:pt x="273" y="199"/>
                  </a:cubicBezTo>
                  <a:cubicBezTo>
                    <a:pt x="275" y="202"/>
                    <a:pt x="270" y="202"/>
                    <a:pt x="268" y="203"/>
                  </a:cubicBezTo>
                  <a:cubicBezTo>
                    <a:pt x="265" y="204"/>
                    <a:pt x="264" y="193"/>
                    <a:pt x="262" y="189"/>
                  </a:cubicBezTo>
                  <a:cubicBezTo>
                    <a:pt x="259" y="185"/>
                    <a:pt x="247" y="180"/>
                    <a:pt x="247" y="183"/>
                  </a:cubicBezTo>
                  <a:cubicBezTo>
                    <a:pt x="246" y="186"/>
                    <a:pt x="254" y="186"/>
                    <a:pt x="253" y="190"/>
                  </a:cubicBezTo>
                  <a:cubicBezTo>
                    <a:pt x="252" y="194"/>
                    <a:pt x="247" y="188"/>
                    <a:pt x="243" y="191"/>
                  </a:cubicBezTo>
                  <a:cubicBezTo>
                    <a:pt x="239" y="194"/>
                    <a:pt x="240" y="192"/>
                    <a:pt x="241" y="189"/>
                  </a:cubicBezTo>
                  <a:cubicBezTo>
                    <a:pt x="242" y="185"/>
                    <a:pt x="235" y="182"/>
                    <a:pt x="228" y="183"/>
                  </a:cubicBezTo>
                  <a:cubicBezTo>
                    <a:pt x="221" y="183"/>
                    <a:pt x="225" y="188"/>
                    <a:pt x="223" y="190"/>
                  </a:cubicBezTo>
                  <a:cubicBezTo>
                    <a:pt x="221" y="192"/>
                    <a:pt x="210" y="189"/>
                    <a:pt x="217" y="188"/>
                  </a:cubicBezTo>
                  <a:cubicBezTo>
                    <a:pt x="223" y="186"/>
                    <a:pt x="221" y="182"/>
                    <a:pt x="218" y="178"/>
                  </a:cubicBezTo>
                  <a:cubicBezTo>
                    <a:pt x="216" y="174"/>
                    <a:pt x="209" y="179"/>
                    <a:pt x="198" y="183"/>
                  </a:cubicBezTo>
                  <a:cubicBezTo>
                    <a:pt x="187" y="187"/>
                    <a:pt x="182" y="191"/>
                    <a:pt x="183" y="191"/>
                  </a:cubicBezTo>
                  <a:cubicBezTo>
                    <a:pt x="184" y="192"/>
                    <a:pt x="185" y="194"/>
                    <a:pt x="181" y="197"/>
                  </a:cubicBezTo>
                  <a:cubicBezTo>
                    <a:pt x="176" y="201"/>
                    <a:pt x="181" y="204"/>
                    <a:pt x="184" y="204"/>
                  </a:cubicBezTo>
                  <a:cubicBezTo>
                    <a:pt x="188" y="204"/>
                    <a:pt x="185" y="207"/>
                    <a:pt x="188" y="208"/>
                  </a:cubicBezTo>
                  <a:cubicBezTo>
                    <a:pt x="190" y="209"/>
                    <a:pt x="203" y="203"/>
                    <a:pt x="207" y="205"/>
                  </a:cubicBezTo>
                  <a:cubicBezTo>
                    <a:pt x="210" y="208"/>
                    <a:pt x="186" y="209"/>
                    <a:pt x="186" y="214"/>
                  </a:cubicBezTo>
                  <a:cubicBezTo>
                    <a:pt x="186" y="218"/>
                    <a:pt x="199" y="220"/>
                    <a:pt x="209" y="219"/>
                  </a:cubicBezTo>
                  <a:cubicBezTo>
                    <a:pt x="219" y="217"/>
                    <a:pt x="237" y="220"/>
                    <a:pt x="237" y="222"/>
                  </a:cubicBezTo>
                  <a:cubicBezTo>
                    <a:pt x="237" y="225"/>
                    <a:pt x="225" y="224"/>
                    <a:pt x="216" y="224"/>
                  </a:cubicBezTo>
                  <a:cubicBezTo>
                    <a:pt x="207" y="224"/>
                    <a:pt x="192" y="226"/>
                    <a:pt x="192" y="229"/>
                  </a:cubicBezTo>
                  <a:cubicBezTo>
                    <a:pt x="193" y="232"/>
                    <a:pt x="194" y="232"/>
                    <a:pt x="203" y="237"/>
                  </a:cubicBezTo>
                  <a:cubicBezTo>
                    <a:pt x="213" y="241"/>
                    <a:pt x="222" y="235"/>
                    <a:pt x="222" y="241"/>
                  </a:cubicBezTo>
                  <a:cubicBezTo>
                    <a:pt x="222" y="247"/>
                    <a:pt x="227" y="248"/>
                    <a:pt x="239" y="249"/>
                  </a:cubicBezTo>
                  <a:cubicBezTo>
                    <a:pt x="252" y="249"/>
                    <a:pt x="258" y="243"/>
                    <a:pt x="264" y="243"/>
                  </a:cubicBezTo>
                  <a:cubicBezTo>
                    <a:pt x="270" y="244"/>
                    <a:pt x="273" y="242"/>
                    <a:pt x="275" y="238"/>
                  </a:cubicBezTo>
                  <a:cubicBezTo>
                    <a:pt x="278" y="234"/>
                    <a:pt x="281" y="236"/>
                    <a:pt x="281" y="239"/>
                  </a:cubicBezTo>
                  <a:cubicBezTo>
                    <a:pt x="282" y="241"/>
                    <a:pt x="290" y="240"/>
                    <a:pt x="292" y="242"/>
                  </a:cubicBezTo>
                  <a:cubicBezTo>
                    <a:pt x="296" y="247"/>
                    <a:pt x="311" y="245"/>
                    <a:pt x="317" y="242"/>
                  </a:cubicBezTo>
                  <a:cubicBezTo>
                    <a:pt x="323" y="240"/>
                    <a:pt x="315" y="232"/>
                    <a:pt x="312" y="235"/>
                  </a:cubicBezTo>
                  <a:cubicBezTo>
                    <a:pt x="309" y="239"/>
                    <a:pt x="306" y="237"/>
                    <a:pt x="306" y="235"/>
                  </a:cubicBezTo>
                  <a:cubicBezTo>
                    <a:pt x="305" y="233"/>
                    <a:pt x="311" y="232"/>
                    <a:pt x="314" y="230"/>
                  </a:cubicBezTo>
                  <a:close/>
                  <a:moveTo>
                    <a:pt x="178" y="142"/>
                  </a:moveTo>
                  <a:cubicBezTo>
                    <a:pt x="184" y="143"/>
                    <a:pt x="191" y="137"/>
                    <a:pt x="191" y="134"/>
                  </a:cubicBezTo>
                  <a:cubicBezTo>
                    <a:pt x="190" y="130"/>
                    <a:pt x="175" y="142"/>
                    <a:pt x="178" y="142"/>
                  </a:cubicBezTo>
                  <a:close/>
                  <a:moveTo>
                    <a:pt x="148" y="132"/>
                  </a:moveTo>
                  <a:cubicBezTo>
                    <a:pt x="151" y="133"/>
                    <a:pt x="148" y="138"/>
                    <a:pt x="151" y="137"/>
                  </a:cubicBezTo>
                  <a:cubicBezTo>
                    <a:pt x="154" y="135"/>
                    <a:pt x="155" y="135"/>
                    <a:pt x="157" y="135"/>
                  </a:cubicBezTo>
                  <a:cubicBezTo>
                    <a:pt x="161" y="137"/>
                    <a:pt x="162" y="133"/>
                    <a:pt x="163" y="132"/>
                  </a:cubicBezTo>
                  <a:cubicBezTo>
                    <a:pt x="165" y="130"/>
                    <a:pt x="165" y="138"/>
                    <a:pt x="169" y="138"/>
                  </a:cubicBezTo>
                  <a:cubicBezTo>
                    <a:pt x="173" y="138"/>
                    <a:pt x="172" y="129"/>
                    <a:pt x="176" y="132"/>
                  </a:cubicBezTo>
                  <a:cubicBezTo>
                    <a:pt x="179" y="134"/>
                    <a:pt x="181" y="131"/>
                    <a:pt x="181" y="128"/>
                  </a:cubicBezTo>
                  <a:cubicBezTo>
                    <a:pt x="182" y="126"/>
                    <a:pt x="182" y="122"/>
                    <a:pt x="186" y="121"/>
                  </a:cubicBezTo>
                  <a:cubicBezTo>
                    <a:pt x="190" y="120"/>
                    <a:pt x="187" y="125"/>
                    <a:pt x="188" y="128"/>
                  </a:cubicBezTo>
                  <a:cubicBezTo>
                    <a:pt x="191" y="133"/>
                    <a:pt x="196" y="128"/>
                    <a:pt x="196" y="126"/>
                  </a:cubicBezTo>
                  <a:cubicBezTo>
                    <a:pt x="196" y="124"/>
                    <a:pt x="203" y="125"/>
                    <a:pt x="202" y="123"/>
                  </a:cubicBezTo>
                  <a:cubicBezTo>
                    <a:pt x="202" y="120"/>
                    <a:pt x="204" y="120"/>
                    <a:pt x="202" y="117"/>
                  </a:cubicBezTo>
                  <a:cubicBezTo>
                    <a:pt x="201" y="114"/>
                    <a:pt x="205" y="115"/>
                    <a:pt x="207" y="113"/>
                  </a:cubicBezTo>
                  <a:cubicBezTo>
                    <a:pt x="209" y="110"/>
                    <a:pt x="204" y="112"/>
                    <a:pt x="201" y="109"/>
                  </a:cubicBezTo>
                  <a:cubicBezTo>
                    <a:pt x="197" y="106"/>
                    <a:pt x="196" y="110"/>
                    <a:pt x="196" y="112"/>
                  </a:cubicBezTo>
                  <a:cubicBezTo>
                    <a:pt x="196" y="114"/>
                    <a:pt x="189" y="113"/>
                    <a:pt x="185" y="111"/>
                  </a:cubicBezTo>
                  <a:cubicBezTo>
                    <a:pt x="181" y="110"/>
                    <a:pt x="176" y="116"/>
                    <a:pt x="171" y="119"/>
                  </a:cubicBezTo>
                  <a:cubicBezTo>
                    <a:pt x="165" y="122"/>
                    <a:pt x="165" y="127"/>
                    <a:pt x="159" y="126"/>
                  </a:cubicBezTo>
                  <a:cubicBezTo>
                    <a:pt x="154" y="126"/>
                    <a:pt x="146" y="131"/>
                    <a:pt x="148" y="132"/>
                  </a:cubicBezTo>
                  <a:close/>
                  <a:moveTo>
                    <a:pt x="204" y="130"/>
                  </a:moveTo>
                  <a:cubicBezTo>
                    <a:pt x="199" y="130"/>
                    <a:pt x="199" y="135"/>
                    <a:pt x="205" y="135"/>
                  </a:cubicBezTo>
                  <a:cubicBezTo>
                    <a:pt x="211" y="135"/>
                    <a:pt x="213" y="137"/>
                    <a:pt x="204" y="137"/>
                  </a:cubicBezTo>
                  <a:cubicBezTo>
                    <a:pt x="196" y="137"/>
                    <a:pt x="193" y="144"/>
                    <a:pt x="198" y="142"/>
                  </a:cubicBezTo>
                  <a:cubicBezTo>
                    <a:pt x="204" y="141"/>
                    <a:pt x="211" y="141"/>
                    <a:pt x="207" y="142"/>
                  </a:cubicBezTo>
                  <a:cubicBezTo>
                    <a:pt x="202" y="144"/>
                    <a:pt x="191" y="145"/>
                    <a:pt x="192" y="147"/>
                  </a:cubicBezTo>
                  <a:cubicBezTo>
                    <a:pt x="193" y="148"/>
                    <a:pt x="198" y="148"/>
                    <a:pt x="203" y="150"/>
                  </a:cubicBezTo>
                  <a:cubicBezTo>
                    <a:pt x="207" y="152"/>
                    <a:pt x="210" y="153"/>
                    <a:pt x="214" y="149"/>
                  </a:cubicBezTo>
                  <a:cubicBezTo>
                    <a:pt x="217" y="145"/>
                    <a:pt x="222" y="141"/>
                    <a:pt x="220" y="146"/>
                  </a:cubicBezTo>
                  <a:cubicBezTo>
                    <a:pt x="218" y="152"/>
                    <a:pt x="226" y="148"/>
                    <a:pt x="235" y="147"/>
                  </a:cubicBezTo>
                  <a:cubicBezTo>
                    <a:pt x="245" y="147"/>
                    <a:pt x="234" y="153"/>
                    <a:pt x="224" y="154"/>
                  </a:cubicBezTo>
                  <a:cubicBezTo>
                    <a:pt x="214" y="154"/>
                    <a:pt x="216" y="159"/>
                    <a:pt x="223" y="161"/>
                  </a:cubicBezTo>
                  <a:cubicBezTo>
                    <a:pt x="231" y="163"/>
                    <a:pt x="248" y="156"/>
                    <a:pt x="252" y="152"/>
                  </a:cubicBezTo>
                  <a:cubicBezTo>
                    <a:pt x="256" y="148"/>
                    <a:pt x="259" y="154"/>
                    <a:pt x="263" y="152"/>
                  </a:cubicBezTo>
                  <a:cubicBezTo>
                    <a:pt x="267" y="149"/>
                    <a:pt x="275" y="152"/>
                    <a:pt x="281" y="150"/>
                  </a:cubicBezTo>
                  <a:cubicBezTo>
                    <a:pt x="288" y="149"/>
                    <a:pt x="289" y="136"/>
                    <a:pt x="284" y="134"/>
                  </a:cubicBezTo>
                  <a:cubicBezTo>
                    <a:pt x="279" y="132"/>
                    <a:pt x="279" y="137"/>
                    <a:pt x="275" y="137"/>
                  </a:cubicBezTo>
                  <a:cubicBezTo>
                    <a:pt x="272" y="138"/>
                    <a:pt x="269" y="133"/>
                    <a:pt x="266" y="130"/>
                  </a:cubicBezTo>
                  <a:cubicBezTo>
                    <a:pt x="263" y="127"/>
                    <a:pt x="265" y="120"/>
                    <a:pt x="260" y="121"/>
                  </a:cubicBezTo>
                  <a:cubicBezTo>
                    <a:pt x="256" y="122"/>
                    <a:pt x="246" y="129"/>
                    <a:pt x="252" y="130"/>
                  </a:cubicBezTo>
                  <a:cubicBezTo>
                    <a:pt x="258" y="131"/>
                    <a:pt x="256" y="134"/>
                    <a:pt x="253" y="135"/>
                  </a:cubicBezTo>
                  <a:cubicBezTo>
                    <a:pt x="249" y="137"/>
                    <a:pt x="260" y="139"/>
                    <a:pt x="259" y="142"/>
                  </a:cubicBezTo>
                  <a:cubicBezTo>
                    <a:pt x="257" y="144"/>
                    <a:pt x="241" y="142"/>
                    <a:pt x="240" y="138"/>
                  </a:cubicBezTo>
                  <a:cubicBezTo>
                    <a:pt x="239" y="135"/>
                    <a:pt x="227" y="128"/>
                    <a:pt x="221" y="130"/>
                  </a:cubicBezTo>
                  <a:cubicBezTo>
                    <a:pt x="216" y="131"/>
                    <a:pt x="218" y="125"/>
                    <a:pt x="213" y="125"/>
                  </a:cubicBezTo>
                  <a:cubicBezTo>
                    <a:pt x="207" y="125"/>
                    <a:pt x="209" y="130"/>
                    <a:pt x="204" y="130"/>
                  </a:cubicBezTo>
                  <a:close/>
                  <a:moveTo>
                    <a:pt x="223" y="104"/>
                  </a:moveTo>
                  <a:cubicBezTo>
                    <a:pt x="224" y="100"/>
                    <a:pt x="211" y="101"/>
                    <a:pt x="212" y="102"/>
                  </a:cubicBezTo>
                  <a:cubicBezTo>
                    <a:pt x="214" y="105"/>
                    <a:pt x="221" y="109"/>
                    <a:pt x="223" y="104"/>
                  </a:cubicBezTo>
                  <a:close/>
                  <a:moveTo>
                    <a:pt x="252" y="103"/>
                  </a:moveTo>
                  <a:cubicBezTo>
                    <a:pt x="257" y="102"/>
                    <a:pt x="255" y="98"/>
                    <a:pt x="247" y="99"/>
                  </a:cubicBezTo>
                  <a:cubicBezTo>
                    <a:pt x="240" y="100"/>
                    <a:pt x="227" y="100"/>
                    <a:pt x="227" y="106"/>
                  </a:cubicBezTo>
                  <a:cubicBezTo>
                    <a:pt x="227" y="110"/>
                    <a:pt x="229" y="112"/>
                    <a:pt x="238" y="113"/>
                  </a:cubicBezTo>
                  <a:cubicBezTo>
                    <a:pt x="246" y="114"/>
                    <a:pt x="253" y="106"/>
                    <a:pt x="249" y="106"/>
                  </a:cubicBezTo>
                  <a:cubicBezTo>
                    <a:pt x="245" y="106"/>
                    <a:pt x="248" y="103"/>
                    <a:pt x="252" y="103"/>
                  </a:cubicBezTo>
                  <a:close/>
                  <a:moveTo>
                    <a:pt x="235" y="96"/>
                  </a:moveTo>
                  <a:cubicBezTo>
                    <a:pt x="238" y="97"/>
                    <a:pt x="242" y="93"/>
                    <a:pt x="244" y="95"/>
                  </a:cubicBezTo>
                  <a:cubicBezTo>
                    <a:pt x="247" y="97"/>
                    <a:pt x="258" y="99"/>
                    <a:pt x="258" y="93"/>
                  </a:cubicBezTo>
                  <a:cubicBezTo>
                    <a:pt x="258" y="87"/>
                    <a:pt x="244" y="87"/>
                    <a:pt x="240" y="89"/>
                  </a:cubicBezTo>
                  <a:cubicBezTo>
                    <a:pt x="237" y="91"/>
                    <a:pt x="221" y="92"/>
                    <a:pt x="225" y="95"/>
                  </a:cubicBezTo>
                  <a:cubicBezTo>
                    <a:pt x="228" y="97"/>
                    <a:pt x="231" y="94"/>
                    <a:pt x="235" y="96"/>
                  </a:cubicBezTo>
                  <a:close/>
                  <a:moveTo>
                    <a:pt x="294" y="85"/>
                  </a:moveTo>
                  <a:cubicBezTo>
                    <a:pt x="299" y="82"/>
                    <a:pt x="306" y="87"/>
                    <a:pt x="305" y="90"/>
                  </a:cubicBezTo>
                  <a:cubicBezTo>
                    <a:pt x="304" y="93"/>
                    <a:pt x="291" y="89"/>
                    <a:pt x="292" y="92"/>
                  </a:cubicBezTo>
                  <a:cubicBezTo>
                    <a:pt x="293" y="93"/>
                    <a:pt x="294" y="97"/>
                    <a:pt x="303" y="95"/>
                  </a:cubicBezTo>
                  <a:cubicBezTo>
                    <a:pt x="311" y="92"/>
                    <a:pt x="318" y="94"/>
                    <a:pt x="324" y="99"/>
                  </a:cubicBezTo>
                  <a:cubicBezTo>
                    <a:pt x="330" y="103"/>
                    <a:pt x="335" y="105"/>
                    <a:pt x="339" y="100"/>
                  </a:cubicBezTo>
                  <a:cubicBezTo>
                    <a:pt x="343" y="96"/>
                    <a:pt x="334" y="95"/>
                    <a:pt x="336" y="92"/>
                  </a:cubicBezTo>
                  <a:cubicBezTo>
                    <a:pt x="337" y="88"/>
                    <a:pt x="330" y="86"/>
                    <a:pt x="326" y="86"/>
                  </a:cubicBezTo>
                  <a:cubicBezTo>
                    <a:pt x="322" y="86"/>
                    <a:pt x="321" y="79"/>
                    <a:pt x="318" y="80"/>
                  </a:cubicBezTo>
                  <a:cubicBezTo>
                    <a:pt x="314" y="82"/>
                    <a:pt x="312" y="84"/>
                    <a:pt x="312" y="79"/>
                  </a:cubicBezTo>
                  <a:cubicBezTo>
                    <a:pt x="312" y="75"/>
                    <a:pt x="294" y="74"/>
                    <a:pt x="289" y="76"/>
                  </a:cubicBezTo>
                  <a:cubicBezTo>
                    <a:pt x="284" y="78"/>
                    <a:pt x="290" y="88"/>
                    <a:pt x="294" y="85"/>
                  </a:cubicBezTo>
                  <a:close/>
                  <a:moveTo>
                    <a:pt x="297" y="115"/>
                  </a:moveTo>
                  <a:cubicBezTo>
                    <a:pt x="300" y="111"/>
                    <a:pt x="285" y="100"/>
                    <a:pt x="285" y="105"/>
                  </a:cubicBezTo>
                  <a:cubicBezTo>
                    <a:pt x="284" y="110"/>
                    <a:pt x="294" y="119"/>
                    <a:pt x="297" y="115"/>
                  </a:cubicBezTo>
                  <a:close/>
                  <a:moveTo>
                    <a:pt x="343" y="68"/>
                  </a:moveTo>
                  <a:cubicBezTo>
                    <a:pt x="346" y="64"/>
                    <a:pt x="328" y="60"/>
                    <a:pt x="333" y="64"/>
                  </a:cubicBezTo>
                  <a:cubicBezTo>
                    <a:pt x="335" y="66"/>
                    <a:pt x="341" y="72"/>
                    <a:pt x="343" y="68"/>
                  </a:cubicBezTo>
                  <a:close/>
                  <a:moveTo>
                    <a:pt x="303" y="149"/>
                  </a:moveTo>
                  <a:cubicBezTo>
                    <a:pt x="305" y="146"/>
                    <a:pt x="298" y="140"/>
                    <a:pt x="295" y="145"/>
                  </a:cubicBezTo>
                  <a:cubicBezTo>
                    <a:pt x="293" y="150"/>
                    <a:pt x="300" y="152"/>
                    <a:pt x="303" y="149"/>
                  </a:cubicBezTo>
                  <a:close/>
                  <a:moveTo>
                    <a:pt x="343" y="124"/>
                  </a:moveTo>
                  <a:cubicBezTo>
                    <a:pt x="343" y="128"/>
                    <a:pt x="335" y="123"/>
                    <a:pt x="328" y="121"/>
                  </a:cubicBezTo>
                  <a:cubicBezTo>
                    <a:pt x="322" y="118"/>
                    <a:pt x="326" y="126"/>
                    <a:pt x="331" y="130"/>
                  </a:cubicBezTo>
                  <a:cubicBezTo>
                    <a:pt x="336" y="134"/>
                    <a:pt x="328" y="132"/>
                    <a:pt x="321" y="128"/>
                  </a:cubicBezTo>
                  <a:cubicBezTo>
                    <a:pt x="315" y="123"/>
                    <a:pt x="315" y="131"/>
                    <a:pt x="319" y="133"/>
                  </a:cubicBezTo>
                  <a:cubicBezTo>
                    <a:pt x="322" y="136"/>
                    <a:pt x="318" y="139"/>
                    <a:pt x="314" y="134"/>
                  </a:cubicBezTo>
                  <a:cubicBezTo>
                    <a:pt x="309" y="128"/>
                    <a:pt x="307" y="122"/>
                    <a:pt x="300" y="122"/>
                  </a:cubicBezTo>
                  <a:cubicBezTo>
                    <a:pt x="294" y="121"/>
                    <a:pt x="297" y="128"/>
                    <a:pt x="299" y="132"/>
                  </a:cubicBezTo>
                  <a:cubicBezTo>
                    <a:pt x="303" y="136"/>
                    <a:pt x="306" y="137"/>
                    <a:pt x="312" y="140"/>
                  </a:cubicBezTo>
                  <a:cubicBezTo>
                    <a:pt x="318" y="144"/>
                    <a:pt x="327" y="139"/>
                    <a:pt x="331" y="140"/>
                  </a:cubicBezTo>
                  <a:cubicBezTo>
                    <a:pt x="336" y="141"/>
                    <a:pt x="327" y="147"/>
                    <a:pt x="330" y="150"/>
                  </a:cubicBezTo>
                  <a:cubicBezTo>
                    <a:pt x="333" y="154"/>
                    <a:pt x="340" y="151"/>
                    <a:pt x="346" y="151"/>
                  </a:cubicBezTo>
                  <a:cubicBezTo>
                    <a:pt x="352" y="150"/>
                    <a:pt x="350" y="147"/>
                    <a:pt x="353" y="144"/>
                  </a:cubicBezTo>
                  <a:cubicBezTo>
                    <a:pt x="357" y="142"/>
                    <a:pt x="350" y="142"/>
                    <a:pt x="352" y="136"/>
                  </a:cubicBezTo>
                  <a:cubicBezTo>
                    <a:pt x="355" y="130"/>
                    <a:pt x="344" y="120"/>
                    <a:pt x="343" y="124"/>
                  </a:cubicBezTo>
                  <a:close/>
                  <a:moveTo>
                    <a:pt x="358" y="103"/>
                  </a:moveTo>
                  <a:cubicBezTo>
                    <a:pt x="364" y="103"/>
                    <a:pt x="368" y="102"/>
                    <a:pt x="372" y="100"/>
                  </a:cubicBezTo>
                  <a:cubicBezTo>
                    <a:pt x="377" y="99"/>
                    <a:pt x="370" y="99"/>
                    <a:pt x="373" y="94"/>
                  </a:cubicBezTo>
                  <a:cubicBezTo>
                    <a:pt x="376" y="90"/>
                    <a:pt x="365" y="90"/>
                    <a:pt x="365" y="91"/>
                  </a:cubicBezTo>
                  <a:cubicBezTo>
                    <a:pt x="364" y="93"/>
                    <a:pt x="350" y="83"/>
                    <a:pt x="348" y="86"/>
                  </a:cubicBezTo>
                  <a:cubicBezTo>
                    <a:pt x="346" y="89"/>
                    <a:pt x="353" y="103"/>
                    <a:pt x="358" y="103"/>
                  </a:cubicBezTo>
                  <a:close/>
                  <a:moveTo>
                    <a:pt x="387" y="105"/>
                  </a:moveTo>
                  <a:cubicBezTo>
                    <a:pt x="386" y="103"/>
                    <a:pt x="359" y="106"/>
                    <a:pt x="364" y="109"/>
                  </a:cubicBezTo>
                  <a:cubicBezTo>
                    <a:pt x="371" y="114"/>
                    <a:pt x="388" y="107"/>
                    <a:pt x="387" y="105"/>
                  </a:cubicBezTo>
                  <a:close/>
                  <a:moveTo>
                    <a:pt x="383" y="157"/>
                  </a:moveTo>
                  <a:cubicBezTo>
                    <a:pt x="390" y="156"/>
                    <a:pt x="386" y="149"/>
                    <a:pt x="379" y="143"/>
                  </a:cubicBezTo>
                  <a:cubicBezTo>
                    <a:pt x="372" y="138"/>
                    <a:pt x="356" y="149"/>
                    <a:pt x="359" y="151"/>
                  </a:cubicBezTo>
                  <a:cubicBezTo>
                    <a:pt x="362" y="154"/>
                    <a:pt x="377" y="157"/>
                    <a:pt x="383" y="157"/>
                  </a:cubicBezTo>
                  <a:close/>
                  <a:moveTo>
                    <a:pt x="337" y="207"/>
                  </a:moveTo>
                  <a:cubicBezTo>
                    <a:pt x="345" y="212"/>
                    <a:pt x="343" y="203"/>
                    <a:pt x="352" y="203"/>
                  </a:cubicBezTo>
                  <a:cubicBezTo>
                    <a:pt x="361" y="203"/>
                    <a:pt x="361" y="189"/>
                    <a:pt x="362" y="183"/>
                  </a:cubicBezTo>
                  <a:cubicBezTo>
                    <a:pt x="364" y="178"/>
                    <a:pt x="355" y="178"/>
                    <a:pt x="357" y="182"/>
                  </a:cubicBezTo>
                  <a:cubicBezTo>
                    <a:pt x="360" y="186"/>
                    <a:pt x="357" y="190"/>
                    <a:pt x="356" y="185"/>
                  </a:cubicBezTo>
                  <a:cubicBezTo>
                    <a:pt x="356" y="181"/>
                    <a:pt x="349" y="185"/>
                    <a:pt x="346" y="181"/>
                  </a:cubicBezTo>
                  <a:cubicBezTo>
                    <a:pt x="344" y="178"/>
                    <a:pt x="354" y="178"/>
                    <a:pt x="357" y="173"/>
                  </a:cubicBezTo>
                  <a:cubicBezTo>
                    <a:pt x="359" y="168"/>
                    <a:pt x="349" y="169"/>
                    <a:pt x="351" y="165"/>
                  </a:cubicBezTo>
                  <a:cubicBezTo>
                    <a:pt x="354" y="162"/>
                    <a:pt x="335" y="166"/>
                    <a:pt x="341" y="168"/>
                  </a:cubicBezTo>
                  <a:cubicBezTo>
                    <a:pt x="346" y="170"/>
                    <a:pt x="341" y="173"/>
                    <a:pt x="336" y="169"/>
                  </a:cubicBezTo>
                  <a:cubicBezTo>
                    <a:pt x="331" y="166"/>
                    <a:pt x="317" y="172"/>
                    <a:pt x="322" y="176"/>
                  </a:cubicBezTo>
                  <a:cubicBezTo>
                    <a:pt x="326" y="179"/>
                    <a:pt x="338" y="174"/>
                    <a:pt x="331" y="183"/>
                  </a:cubicBezTo>
                  <a:cubicBezTo>
                    <a:pt x="324" y="192"/>
                    <a:pt x="321" y="180"/>
                    <a:pt x="315" y="181"/>
                  </a:cubicBezTo>
                  <a:cubicBezTo>
                    <a:pt x="309" y="183"/>
                    <a:pt x="311" y="190"/>
                    <a:pt x="321" y="193"/>
                  </a:cubicBezTo>
                  <a:cubicBezTo>
                    <a:pt x="331" y="196"/>
                    <a:pt x="330" y="201"/>
                    <a:pt x="337" y="207"/>
                  </a:cubicBezTo>
                  <a:close/>
                  <a:moveTo>
                    <a:pt x="396" y="150"/>
                  </a:moveTo>
                  <a:cubicBezTo>
                    <a:pt x="398" y="157"/>
                    <a:pt x="401" y="152"/>
                    <a:pt x="405" y="155"/>
                  </a:cubicBezTo>
                  <a:cubicBezTo>
                    <a:pt x="409" y="158"/>
                    <a:pt x="415" y="159"/>
                    <a:pt x="418" y="156"/>
                  </a:cubicBezTo>
                  <a:cubicBezTo>
                    <a:pt x="421" y="154"/>
                    <a:pt x="423" y="152"/>
                    <a:pt x="424" y="154"/>
                  </a:cubicBezTo>
                  <a:cubicBezTo>
                    <a:pt x="426" y="158"/>
                    <a:pt x="433" y="159"/>
                    <a:pt x="451" y="159"/>
                  </a:cubicBezTo>
                  <a:cubicBezTo>
                    <a:pt x="468" y="159"/>
                    <a:pt x="463" y="152"/>
                    <a:pt x="468" y="155"/>
                  </a:cubicBezTo>
                  <a:cubicBezTo>
                    <a:pt x="473" y="158"/>
                    <a:pt x="485" y="158"/>
                    <a:pt x="490" y="156"/>
                  </a:cubicBezTo>
                  <a:cubicBezTo>
                    <a:pt x="495" y="155"/>
                    <a:pt x="497" y="148"/>
                    <a:pt x="497" y="144"/>
                  </a:cubicBezTo>
                  <a:cubicBezTo>
                    <a:pt x="497" y="140"/>
                    <a:pt x="458" y="137"/>
                    <a:pt x="452" y="140"/>
                  </a:cubicBezTo>
                  <a:cubicBezTo>
                    <a:pt x="445" y="144"/>
                    <a:pt x="434" y="139"/>
                    <a:pt x="429" y="142"/>
                  </a:cubicBezTo>
                  <a:cubicBezTo>
                    <a:pt x="423" y="144"/>
                    <a:pt x="425" y="138"/>
                    <a:pt x="416" y="138"/>
                  </a:cubicBezTo>
                  <a:cubicBezTo>
                    <a:pt x="406" y="137"/>
                    <a:pt x="416" y="132"/>
                    <a:pt x="418" y="130"/>
                  </a:cubicBezTo>
                  <a:cubicBezTo>
                    <a:pt x="420" y="128"/>
                    <a:pt x="403" y="122"/>
                    <a:pt x="397" y="124"/>
                  </a:cubicBezTo>
                  <a:cubicBezTo>
                    <a:pt x="390" y="125"/>
                    <a:pt x="386" y="122"/>
                    <a:pt x="380" y="119"/>
                  </a:cubicBezTo>
                  <a:cubicBezTo>
                    <a:pt x="373" y="116"/>
                    <a:pt x="356" y="117"/>
                    <a:pt x="359" y="122"/>
                  </a:cubicBezTo>
                  <a:cubicBezTo>
                    <a:pt x="362" y="125"/>
                    <a:pt x="382" y="133"/>
                    <a:pt x="385" y="129"/>
                  </a:cubicBezTo>
                  <a:cubicBezTo>
                    <a:pt x="387" y="125"/>
                    <a:pt x="392" y="133"/>
                    <a:pt x="395" y="137"/>
                  </a:cubicBezTo>
                  <a:cubicBezTo>
                    <a:pt x="398" y="141"/>
                    <a:pt x="393" y="143"/>
                    <a:pt x="396" y="150"/>
                  </a:cubicBezTo>
                  <a:close/>
                  <a:moveTo>
                    <a:pt x="414" y="108"/>
                  </a:moveTo>
                  <a:cubicBezTo>
                    <a:pt x="407" y="104"/>
                    <a:pt x="399" y="111"/>
                    <a:pt x="406" y="114"/>
                  </a:cubicBezTo>
                  <a:cubicBezTo>
                    <a:pt x="412" y="116"/>
                    <a:pt x="420" y="111"/>
                    <a:pt x="414" y="108"/>
                  </a:cubicBezTo>
                  <a:close/>
                  <a:moveTo>
                    <a:pt x="362" y="68"/>
                  </a:moveTo>
                  <a:cubicBezTo>
                    <a:pt x="368" y="70"/>
                    <a:pt x="365" y="74"/>
                    <a:pt x="370" y="76"/>
                  </a:cubicBezTo>
                  <a:cubicBezTo>
                    <a:pt x="376" y="79"/>
                    <a:pt x="392" y="73"/>
                    <a:pt x="394" y="77"/>
                  </a:cubicBezTo>
                  <a:cubicBezTo>
                    <a:pt x="395" y="81"/>
                    <a:pt x="377" y="81"/>
                    <a:pt x="380" y="84"/>
                  </a:cubicBezTo>
                  <a:cubicBezTo>
                    <a:pt x="382" y="86"/>
                    <a:pt x="392" y="90"/>
                    <a:pt x="391" y="92"/>
                  </a:cubicBezTo>
                  <a:cubicBezTo>
                    <a:pt x="390" y="94"/>
                    <a:pt x="408" y="100"/>
                    <a:pt x="410" y="98"/>
                  </a:cubicBezTo>
                  <a:cubicBezTo>
                    <a:pt x="412" y="95"/>
                    <a:pt x="417" y="96"/>
                    <a:pt x="421" y="97"/>
                  </a:cubicBezTo>
                  <a:cubicBezTo>
                    <a:pt x="426" y="99"/>
                    <a:pt x="426" y="86"/>
                    <a:pt x="430" y="88"/>
                  </a:cubicBezTo>
                  <a:cubicBezTo>
                    <a:pt x="433" y="91"/>
                    <a:pt x="432" y="84"/>
                    <a:pt x="438" y="82"/>
                  </a:cubicBezTo>
                  <a:cubicBezTo>
                    <a:pt x="443" y="79"/>
                    <a:pt x="451" y="79"/>
                    <a:pt x="451" y="77"/>
                  </a:cubicBezTo>
                  <a:cubicBezTo>
                    <a:pt x="452" y="75"/>
                    <a:pt x="450" y="73"/>
                    <a:pt x="443" y="73"/>
                  </a:cubicBezTo>
                  <a:cubicBezTo>
                    <a:pt x="437" y="74"/>
                    <a:pt x="433" y="72"/>
                    <a:pt x="436" y="68"/>
                  </a:cubicBezTo>
                  <a:cubicBezTo>
                    <a:pt x="438" y="64"/>
                    <a:pt x="428" y="63"/>
                    <a:pt x="432" y="61"/>
                  </a:cubicBezTo>
                  <a:cubicBezTo>
                    <a:pt x="436" y="58"/>
                    <a:pt x="425" y="55"/>
                    <a:pt x="426" y="59"/>
                  </a:cubicBezTo>
                  <a:cubicBezTo>
                    <a:pt x="427" y="63"/>
                    <a:pt x="420" y="59"/>
                    <a:pt x="419" y="56"/>
                  </a:cubicBezTo>
                  <a:cubicBezTo>
                    <a:pt x="418" y="52"/>
                    <a:pt x="403" y="50"/>
                    <a:pt x="394" y="42"/>
                  </a:cubicBezTo>
                  <a:cubicBezTo>
                    <a:pt x="384" y="33"/>
                    <a:pt x="374" y="39"/>
                    <a:pt x="380" y="40"/>
                  </a:cubicBezTo>
                  <a:cubicBezTo>
                    <a:pt x="385" y="41"/>
                    <a:pt x="385" y="44"/>
                    <a:pt x="380" y="43"/>
                  </a:cubicBezTo>
                  <a:cubicBezTo>
                    <a:pt x="376" y="43"/>
                    <a:pt x="367" y="44"/>
                    <a:pt x="375" y="47"/>
                  </a:cubicBezTo>
                  <a:cubicBezTo>
                    <a:pt x="382" y="49"/>
                    <a:pt x="374" y="51"/>
                    <a:pt x="368" y="51"/>
                  </a:cubicBezTo>
                  <a:cubicBezTo>
                    <a:pt x="362" y="51"/>
                    <a:pt x="362" y="58"/>
                    <a:pt x="370" y="59"/>
                  </a:cubicBezTo>
                  <a:cubicBezTo>
                    <a:pt x="377" y="61"/>
                    <a:pt x="372" y="65"/>
                    <a:pt x="365" y="63"/>
                  </a:cubicBezTo>
                  <a:cubicBezTo>
                    <a:pt x="359" y="62"/>
                    <a:pt x="357" y="65"/>
                    <a:pt x="362" y="68"/>
                  </a:cubicBezTo>
                  <a:close/>
                  <a:moveTo>
                    <a:pt x="406" y="32"/>
                  </a:moveTo>
                  <a:cubicBezTo>
                    <a:pt x="411" y="29"/>
                    <a:pt x="415" y="31"/>
                    <a:pt x="410" y="33"/>
                  </a:cubicBezTo>
                  <a:cubicBezTo>
                    <a:pt x="406" y="36"/>
                    <a:pt x="407" y="37"/>
                    <a:pt x="413" y="37"/>
                  </a:cubicBezTo>
                  <a:cubicBezTo>
                    <a:pt x="420" y="36"/>
                    <a:pt x="411" y="38"/>
                    <a:pt x="411" y="42"/>
                  </a:cubicBezTo>
                  <a:cubicBezTo>
                    <a:pt x="411" y="46"/>
                    <a:pt x="418" y="43"/>
                    <a:pt x="418" y="47"/>
                  </a:cubicBezTo>
                  <a:cubicBezTo>
                    <a:pt x="419" y="51"/>
                    <a:pt x="434" y="52"/>
                    <a:pt x="439" y="48"/>
                  </a:cubicBezTo>
                  <a:cubicBezTo>
                    <a:pt x="443" y="43"/>
                    <a:pt x="442" y="49"/>
                    <a:pt x="441" y="52"/>
                  </a:cubicBezTo>
                  <a:cubicBezTo>
                    <a:pt x="441" y="54"/>
                    <a:pt x="463" y="57"/>
                    <a:pt x="464" y="53"/>
                  </a:cubicBezTo>
                  <a:cubicBezTo>
                    <a:pt x="465" y="50"/>
                    <a:pt x="468" y="51"/>
                    <a:pt x="473" y="52"/>
                  </a:cubicBezTo>
                  <a:cubicBezTo>
                    <a:pt x="477" y="53"/>
                    <a:pt x="498" y="48"/>
                    <a:pt x="498" y="44"/>
                  </a:cubicBezTo>
                  <a:cubicBezTo>
                    <a:pt x="499" y="40"/>
                    <a:pt x="505" y="46"/>
                    <a:pt x="498" y="51"/>
                  </a:cubicBezTo>
                  <a:cubicBezTo>
                    <a:pt x="492" y="56"/>
                    <a:pt x="478" y="55"/>
                    <a:pt x="472" y="57"/>
                  </a:cubicBezTo>
                  <a:cubicBezTo>
                    <a:pt x="466" y="58"/>
                    <a:pt x="476" y="63"/>
                    <a:pt x="482" y="67"/>
                  </a:cubicBezTo>
                  <a:cubicBezTo>
                    <a:pt x="488" y="72"/>
                    <a:pt x="474" y="69"/>
                    <a:pt x="468" y="63"/>
                  </a:cubicBezTo>
                  <a:cubicBezTo>
                    <a:pt x="463" y="57"/>
                    <a:pt x="450" y="57"/>
                    <a:pt x="443" y="58"/>
                  </a:cubicBezTo>
                  <a:cubicBezTo>
                    <a:pt x="436" y="58"/>
                    <a:pt x="438" y="71"/>
                    <a:pt x="443" y="71"/>
                  </a:cubicBezTo>
                  <a:cubicBezTo>
                    <a:pt x="448" y="71"/>
                    <a:pt x="453" y="72"/>
                    <a:pt x="458" y="80"/>
                  </a:cubicBezTo>
                  <a:cubicBezTo>
                    <a:pt x="463" y="88"/>
                    <a:pt x="474" y="86"/>
                    <a:pt x="474" y="90"/>
                  </a:cubicBezTo>
                  <a:cubicBezTo>
                    <a:pt x="474" y="93"/>
                    <a:pt x="460" y="87"/>
                    <a:pt x="452" y="86"/>
                  </a:cubicBezTo>
                  <a:cubicBezTo>
                    <a:pt x="445" y="84"/>
                    <a:pt x="432" y="89"/>
                    <a:pt x="432" y="95"/>
                  </a:cubicBezTo>
                  <a:cubicBezTo>
                    <a:pt x="431" y="100"/>
                    <a:pt x="443" y="100"/>
                    <a:pt x="451" y="95"/>
                  </a:cubicBezTo>
                  <a:cubicBezTo>
                    <a:pt x="459" y="91"/>
                    <a:pt x="453" y="97"/>
                    <a:pt x="449" y="100"/>
                  </a:cubicBezTo>
                  <a:cubicBezTo>
                    <a:pt x="445" y="104"/>
                    <a:pt x="458" y="107"/>
                    <a:pt x="458" y="111"/>
                  </a:cubicBezTo>
                  <a:cubicBezTo>
                    <a:pt x="458" y="115"/>
                    <a:pt x="449" y="114"/>
                    <a:pt x="448" y="110"/>
                  </a:cubicBezTo>
                  <a:cubicBezTo>
                    <a:pt x="447" y="106"/>
                    <a:pt x="443" y="102"/>
                    <a:pt x="434" y="103"/>
                  </a:cubicBezTo>
                  <a:cubicBezTo>
                    <a:pt x="425" y="103"/>
                    <a:pt x="427" y="110"/>
                    <a:pt x="433" y="110"/>
                  </a:cubicBezTo>
                  <a:cubicBezTo>
                    <a:pt x="438" y="111"/>
                    <a:pt x="439" y="115"/>
                    <a:pt x="432" y="115"/>
                  </a:cubicBezTo>
                  <a:cubicBezTo>
                    <a:pt x="426" y="115"/>
                    <a:pt x="411" y="120"/>
                    <a:pt x="416" y="124"/>
                  </a:cubicBezTo>
                  <a:cubicBezTo>
                    <a:pt x="421" y="128"/>
                    <a:pt x="439" y="124"/>
                    <a:pt x="442" y="127"/>
                  </a:cubicBezTo>
                  <a:cubicBezTo>
                    <a:pt x="446" y="129"/>
                    <a:pt x="454" y="130"/>
                    <a:pt x="457" y="127"/>
                  </a:cubicBezTo>
                  <a:cubicBezTo>
                    <a:pt x="459" y="124"/>
                    <a:pt x="466" y="125"/>
                    <a:pt x="473" y="125"/>
                  </a:cubicBezTo>
                  <a:cubicBezTo>
                    <a:pt x="480" y="125"/>
                    <a:pt x="482" y="127"/>
                    <a:pt x="485" y="129"/>
                  </a:cubicBezTo>
                  <a:cubicBezTo>
                    <a:pt x="488" y="132"/>
                    <a:pt x="494" y="131"/>
                    <a:pt x="498" y="128"/>
                  </a:cubicBezTo>
                  <a:cubicBezTo>
                    <a:pt x="502" y="125"/>
                    <a:pt x="502" y="125"/>
                    <a:pt x="507" y="125"/>
                  </a:cubicBezTo>
                  <a:cubicBezTo>
                    <a:pt x="512" y="125"/>
                    <a:pt x="513" y="122"/>
                    <a:pt x="510" y="118"/>
                  </a:cubicBezTo>
                  <a:cubicBezTo>
                    <a:pt x="508" y="114"/>
                    <a:pt x="502" y="121"/>
                    <a:pt x="501" y="118"/>
                  </a:cubicBezTo>
                  <a:cubicBezTo>
                    <a:pt x="500" y="115"/>
                    <a:pt x="494" y="114"/>
                    <a:pt x="484" y="115"/>
                  </a:cubicBezTo>
                  <a:cubicBezTo>
                    <a:pt x="474" y="117"/>
                    <a:pt x="478" y="109"/>
                    <a:pt x="484" y="110"/>
                  </a:cubicBezTo>
                  <a:cubicBezTo>
                    <a:pt x="491" y="112"/>
                    <a:pt x="499" y="112"/>
                    <a:pt x="506" y="110"/>
                  </a:cubicBezTo>
                  <a:cubicBezTo>
                    <a:pt x="512" y="108"/>
                    <a:pt x="507" y="105"/>
                    <a:pt x="507" y="102"/>
                  </a:cubicBezTo>
                  <a:cubicBezTo>
                    <a:pt x="507" y="99"/>
                    <a:pt x="515" y="101"/>
                    <a:pt x="522" y="101"/>
                  </a:cubicBezTo>
                  <a:cubicBezTo>
                    <a:pt x="528" y="101"/>
                    <a:pt x="538" y="91"/>
                    <a:pt x="538" y="84"/>
                  </a:cubicBezTo>
                  <a:cubicBezTo>
                    <a:pt x="538" y="78"/>
                    <a:pt x="524" y="80"/>
                    <a:pt x="517" y="80"/>
                  </a:cubicBezTo>
                  <a:cubicBezTo>
                    <a:pt x="509" y="80"/>
                    <a:pt x="521" y="74"/>
                    <a:pt x="535" y="75"/>
                  </a:cubicBezTo>
                  <a:cubicBezTo>
                    <a:pt x="548" y="76"/>
                    <a:pt x="542" y="70"/>
                    <a:pt x="545" y="68"/>
                  </a:cubicBezTo>
                  <a:cubicBezTo>
                    <a:pt x="547" y="66"/>
                    <a:pt x="554" y="70"/>
                    <a:pt x="560" y="69"/>
                  </a:cubicBezTo>
                  <a:cubicBezTo>
                    <a:pt x="567" y="67"/>
                    <a:pt x="563" y="62"/>
                    <a:pt x="567" y="62"/>
                  </a:cubicBezTo>
                  <a:cubicBezTo>
                    <a:pt x="570" y="62"/>
                    <a:pt x="578" y="57"/>
                    <a:pt x="593" y="48"/>
                  </a:cubicBezTo>
                  <a:cubicBezTo>
                    <a:pt x="607" y="40"/>
                    <a:pt x="619" y="42"/>
                    <a:pt x="619" y="37"/>
                  </a:cubicBezTo>
                  <a:cubicBezTo>
                    <a:pt x="620" y="32"/>
                    <a:pt x="599" y="37"/>
                    <a:pt x="595" y="36"/>
                  </a:cubicBezTo>
                  <a:cubicBezTo>
                    <a:pt x="592" y="34"/>
                    <a:pt x="610" y="30"/>
                    <a:pt x="614" y="31"/>
                  </a:cubicBezTo>
                  <a:cubicBezTo>
                    <a:pt x="619" y="32"/>
                    <a:pt x="624" y="31"/>
                    <a:pt x="639" y="24"/>
                  </a:cubicBezTo>
                  <a:cubicBezTo>
                    <a:pt x="654" y="17"/>
                    <a:pt x="647" y="15"/>
                    <a:pt x="641" y="16"/>
                  </a:cubicBezTo>
                  <a:cubicBezTo>
                    <a:pt x="635" y="17"/>
                    <a:pt x="628" y="15"/>
                    <a:pt x="629" y="11"/>
                  </a:cubicBezTo>
                  <a:cubicBezTo>
                    <a:pt x="629" y="7"/>
                    <a:pt x="620" y="11"/>
                    <a:pt x="619" y="9"/>
                  </a:cubicBezTo>
                  <a:cubicBezTo>
                    <a:pt x="619" y="7"/>
                    <a:pt x="610" y="8"/>
                    <a:pt x="601" y="11"/>
                  </a:cubicBezTo>
                  <a:cubicBezTo>
                    <a:pt x="592" y="15"/>
                    <a:pt x="600" y="8"/>
                    <a:pt x="604" y="6"/>
                  </a:cubicBezTo>
                  <a:cubicBezTo>
                    <a:pt x="608" y="5"/>
                    <a:pt x="581" y="6"/>
                    <a:pt x="576" y="3"/>
                  </a:cubicBezTo>
                  <a:cubicBezTo>
                    <a:pt x="571" y="0"/>
                    <a:pt x="566" y="8"/>
                    <a:pt x="562" y="4"/>
                  </a:cubicBezTo>
                  <a:cubicBezTo>
                    <a:pt x="558" y="0"/>
                    <a:pt x="547" y="3"/>
                    <a:pt x="548" y="7"/>
                  </a:cubicBezTo>
                  <a:cubicBezTo>
                    <a:pt x="549" y="10"/>
                    <a:pt x="546" y="10"/>
                    <a:pt x="542" y="6"/>
                  </a:cubicBezTo>
                  <a:cubicBezTo>
                    <a:pt x="538" y="3"/>
                    <a:pt x="529" y="7"/>
                    <a:pt x="522" y="6"/>
                  </a:cubicBezTo>
                  <a:cubicBezTo>
                    <a:pt x="514" y="5"/>
                    <a:pt x="518" y="12"/>
                    <a:pt x="509" y="8"/>
                  </a:cubicBezTo>
                  <a:cubicBezTo>
                    <a:pt x="501" y="5"/>
                    <a:pt x="492" y="6"/>
                    <a:pt x="495" y="7"/>
                  </a:cubicBezTo>
                  <a:cubicBezTo>
                    <a:pt x="497" y="8"/>
                    <a:pt x="494" y="11"/>
                    <a:pt x="491" y="10"/>
                  </a:cubicBezTo>
                  <a:cubicBezTo>
                    <a:pt x="487" y="8"/>
                    <a:pt x="484" y="10"/>
                    <a:pt x="486" y="13"/>
                  </a:cubicBezTo>
                  <a:cubicBezTo>
                    <a:pt x="487" y="17"/>
                    <a:pt x="472" y="12"/>
                    <a:pt x="472" y="16"/>
                  </a:cubicBezTo>
                  <a:cubicBezTo>
                    <a:pt x="472" y="20"/>
                    <a:pt x="467" y="22"/>
                    <a:pt x="463" y="19"/>
                  </a:cubicBezTo>
                  <a:cubicBezTo>
                    <a:pt x="458" y="15"/>
                    <a:pt x="445" y="14"/>
                    <a:pt x="449" y="17"/>
                  </a:cubicBezTo>
                  <a:cubicBezTo>
                    <a:pt x="453" y="21"/>
                    <a:pt x="437" y="19"/>
                    <a:pt x="441" y="22"/>
                  </a:cubicBezTo>
                  <a:cubicBezTo>
                    <a:pt x="445" y="25"/>
                    <a:pt x="436" y="28"/>
                    <a:pt x="436" y="26"/>
                  </a:cubicBezTo>
                  <a:cubicBezTo>
                    <a:pt x="436" y="24"/>
                    <a:pt x="427" y="21"/>
                    <a:pt x="423" y="24"/>
                  </a:cubicBezTo>
                  <a:cubicBezTo>
                    <a:pt x="420" y="27"/>
                    <a:pt x="418" y="31"/>
                    <a:pt x="417" y="29"/>
                  </a:cubicBezTo>
                  <a:cubicBezTo>
                    <a:pt x="415" y="27"/>
                    <a:pt x="407" y="28"/>
                    <a:pt x="400" y="31"/>
                  </a:cubicBezTo>
                  <a:cubicBezTo>
                    <a:pt x="392" y="33"/>
                    <a:pt x="401" y="36"/>
                    <a:pt x="406" y="32"/>
                  </a:cubicBezTo>
                  <a:close/>
                  <a:moveTo>
                    <a:pt x="496" y="340"/>
                  </a:moveTo>
                  <a:cubicBezTo>
                    <a:pt x="498" y="340"/>
                    <a:pt x="503" y="331"/>
                    <a:pt x="497" y="331"/>
                  </a:cubicBezTo>
                  <a:cubicBezTo>
                    <a:pt x="490" y="332"/>
                    <a:pt x="492" y="341"/>
                    <a:pt x="496" y="340"/>
                  </a:cubicBezTo>
                  <a:close/>
                  <a:moveTo>
                    <a:pt x="464" y="332"/>
                  </a:moveTo>
                  <a:cubicBezTo>
                    <a:pt x="470" y="336"/>
                    <a:pt x="478" y="326"/>
                    <a:pt x="478" y="323"/>
                  </a:cubicBezTo>
                  <a:cubicBezTo>
                    <a:pt x="477" y="321"/>
                    <a:pt x="457" y="328"/>
                    <a:pt x="464" y="332"/>
                  </a:cubicBezTo>
                  <a:close/>
                  <a:moveTo>
                    <a:pt x="490" y="313"/>
                  </a:moveTo>
                  <a:cubicBezTo>
                    <a:pt x="491" y="309"/>
                    <a:pt x="478" y="308"/>
                    <a:pt x="479" y="304"/>
                  </a:cubicBezTo>
                  <a:cubicBezTo>
                    <a:pt x="479" y="300"/>
                    <a:pt x="467" y="297"/>
                    <a:pt x="463" y="295"/>
                  </a:cubicBezTo>
                  <a:cubicBezTo>
                    <a:pt x="459" y="292"/>
                    <a:pt x="453" y="291"/>
                    <a:pt x="453" y="287"/>
                  </a:cubicBezTo>
                  <a:cubicBezTo>
                    <a:pt x="453" y="283"/>
                    <a:pt x="445" y="286"/>
                    <a:pt x="444" y="292"/>
                  </a:cubicBezTo>
                  <a:cubicBezTo>
                    <a:pt x="444" y="299"/>
                    <a:pt x="440" y="297"/>
                    <a:pt x="442" y="303"/>
                  </a:cubicBezTo>
                  <a:cubicBezTo>
                    <a:pt x="444" y="310"/>
                    <a:pt x="434" y="311"/>
                    <a:pt x="435" y="314"/>
                  </a:cubicBezTo>
                  <a:cubicBezTo>
                    <a:pt x="436" y="317"/>
                    <a:pt x="441" y="314"/>
                    <a:pt x="445" y="314"/>
                  </a:cubicBezTo>
                  <a:cubicBezTo>
                    <a:pt x="450" y="314"/>
                    <a:pt x="444" y="320"/>
                    <a:pt x="450" y="320"/>
                  </a:cubicBezTo>
                  <a:cubicBezTo>
                    <a:pt x="454" y="321"/>
                    <a:pt x="461" y="316"/>
                    <a:pt x="463" y="313"/>
                  </a:cubicBezTo>
                  <a:cubicBezTo>
                    <a:pt x="465" y="310"/>
                    <a:pt x="468" y="309"/>
                    <a:pt x="473" y="312"/>
                  </a:cubicBezTo>
                  <a:cubicBezTo>
                    <a:pt x="478" y="316"/>
                    <a:pt x="489" y="316"/>
                    <a:pt x="490" y="313"/>
                  </a:cubicBezTo>
                  <a:close/>
                  <a:moveTo>
                    <a:pt x="606" y="281"/>
                  </a:moveTo>
                  <a:cubicBezTo>
                    <a:pt x="611" y="282"/>
                    <a:pt x="611" y="287"/>
                    <a:pt x="618" y="293"/>
                  </a:cubicBezTo>
                  <a:cubicBezTo>
                    <a:pt x="625" y="298"/>
                    <a:pt x="626" y="295"/>
                    <a:pt x="627" y="291"/>
                  </a:cubicBezTo>
                  <a:cubicBezTo>
                    <a:pt x="628" y="287"/>
                    <a:pt x="635" y="290"/>
                    <a:pt x="635" y="286"/>
                  </a:cubicBezTo>
                  <a:cubicBezTo>
                    <a:pt x="635" y="282"/>
                    <a:pt x="641" y="277"/>
                    <a:pt x="645" y="276"/>
                  </a:cubicBezTo>
                  <a:cubicBezTo>
                    <a:pt x="650" y="274"/>
                    <a:pt x="642" y="270"/>
                    <a:pt x="636" y="270"/>
                  </a:cubicBezTo>
                  <a:cubicBezTo>
                    <a:pt x="630" y="270"/>
                    <a:pt x="629" y="266"/>
                    <a:pt x="629" y="264"/>
                  </a:cubicBezTo>
                  <a:cubicBezTo>
                    <a:pt x="629" y="261"/>
                    <a:pt x="619" y="255"/>
                    <a:pt x="615" y="256"/>
                  </a:cubicBezTo>
                  <a:cubicBezTo>
                    <a:pt x="611" y="257"/>
                    <a:pt x="605" y="252"/>
                    <a:pt x="601" y="251"/>
                  </a:cubicBezTo>
                  <a:cubicBezTo>
                    <a:pt x="596" y="251"/>
                    <a:pt x="589" y="247"/>
                    <a:pt x="590" y="242"/>
                  </a:cubicBezTo>
                  <a:cubicBezTo>
                    <a:pt x="591" y="237"/>
                    <a:pt x="599" y="244"/>
                    <a:pt x="601" y="240"/>
                  </a:cubicBezTo>
                  <a:cubicBezTo>
                    <a:pt x="603" y="236"/>
                    <a:pt x="592" y="238"/>
                    <a:pt x="592" y="235"/>
                  </a:cubicBezTo>
                  <a:cubicBezTo>
                    <a:pt x="591" y="232"/>
                    <a:pt x="594" y="234"/>
                    <a:pt x="596" y="232"/>
                  </a:cubicBezTo>
                  <a:cubicBezTo>
                    <a:pt x="599" y="230"/>
                    <a:pt x="595" y="226"/>
                    <a:pt x="592" y="225"/>
                  </a:cubicBezTo>
                  <a:cubicBezTo>
                    <a:pt x="590" y="224"/>
                    <a:pt x="589" y="228"/>
                    <a:pt x="586" y="228"/>
                  </a:cubicBezTo>
                  <a:cubicBezTo>
                    <a:pt x="584" y="228"/>
                    <a:pt x="586" y="224"/>
                    <a:pt x="588" y="221"/>
                  </a:cubicBezTo>
                  <a:cubicBezTo>
                    <a:pt x="590" y="219"/>
                    <a:pt x="580" y="216"/>
                    <a:pt x="575" y="217"/>
                  </a:cubicBezTo>
                  <a:cubicBezTo>
                    <a:pt x="571" y="219"/>
                    <a:pt x="570" y="216"/>
                    <a:pt x="570" y="214"/>
                  </a:cubicBezTo>
                  <a:cubicBezTo>
                    <a:pt x="570" y="211"/>
                    <a:pt x="562" y="214"/>
                    <a:pt x="559" y="216"/>
                  </a:cubicBezTo>
                  <a:cubicBezTo>
                    <a:pt x="557" y="218"/>
                    <a:pt x="553" y="214"/>
                    <a:pt x="557" y="213"/>
                  </a:cubicBezTo>
                  <a:cubicBezTo>
                    <a:pt x="560" y="213"/>
                    <a:pt x="564" y="210"/>
                    <a:pt x="563" y="207"/>
                  </a:cubicBezTo>
                  <a:cubicBezTo>
                    <a:pt x="562" y="204"/>
                    <a:pt x="553" y="203"/>
                    <a:pt x="551" y="207"/>
                  </a:cubicBezTo>
                  <a:cubicBezTo>
                    <a:pt x="549" y="211"/>
                    <a:pt x="542" y="203"/>
                    <a:pt x="542" y="200"/>
                  </a:cubicBezTo>
                  <a:cubicBezTo>
                    <a:pt x="542" y="196"/>
                    <a:pt x="530" y="199"/>
                    <a:pt x="532" y="194"/>
                  </a:cubicBezTo>
                  <a:cubicBezTo>
                    <a:pt x="533" y="189"/>
                    <a:pt x="519" y="187"/>
                    <a:pt x="515" y="187"/>
                  </a:cubicBezTo>
                  <a:cubicBezTo>
                    <a:pt x="511" y="187"/>
                    <a:pt x="505" y="190"/>
                    <a:pt x="506" y="194"/>
                  </a:cubicBezTo>
                  <a:cubicBezTo>
                    <a:pt x="507" y="198"/>
                    <a:pt x="502" y="196"/>
                    <a:pt x="501" y="192"/>
                  </a:cubicBezTo>
                  <a:cubicBezTo>
                    <a:pt x="500" y="188"/>
                    <a:pt x="491" y="196"/>
                    <a:pt x="488" y="196"/>
                  </a:cubicBezTo>
                  <a:cubicBezTo>
                    <a:pt x="485" y="196"/>
                    <a:pt x="489" y="186"/>
                    <a:pt x="488" y="183"/>
                  </a:cubicBezTo>
                  <a:cubicBezTo>
                    <a:pt x="487" y="180"/>
                    <a:pt x="484" y="179"/>
                    <a:pt x="482" y="173"/>
                  </a:cubicBezTo>
                  <a:cubicBezTo>
                    <a:pt x="480" y="168"/>
                    <a:pt x="469" y="170"/>
                    <a:pt x="467" y="173"/>
                  </a:cubicBezTo>
                  <a:cubicBezTo>
                    <a:pt x="464" y="176"/>
                    <a:pt x="454" y="175"/>
                    <a:pt x="450" y="180"/>
                  </a:cubicBezTo>
                  <a:cubicBezTo>
                    <a:pt x="445" y="185"/>
                    <a:pt x="450" y="190"/>
                    <a:pt x="452" y="192"/>
                  </a:cubicBezTo>
                  <a:cubicBezTo>
                    <a:pt x="454" y="194"/>
                    <a:pt x="445" y="196"/>
                    <a:pt x="448" y="199"/>
                  </a:cubicBezTo>
                  <a:cubicBezTo>
                    <a:pt x="451" y="202"/>
                    <a:pt x="456" y="201"/>
                    <a:pt x="456" y="205"/>
                  </a:cubicBezTo>
                  <a:cubicBezTo>
                    <a:pt x="457" y="210"/>
                    <a:pt x="445" y="204"/>
                    <a:pt x="443" y="200"/>
                  </a:cubicBezTo>
                  <a:cubicBezTo>
                    <a:pt x="441" y="196"/>
                    <a:pt x="443" y="193"/>
                    <a:pt x="441" y="190"/>
                  </a:cubicBezTo>
                  <a:cubicBezTo>
                    <a:pt x="438" y="187"/>
                    <a:pt x="441" y="183"/>
                    <a:pt x="445" y="178"/>
                  </a:cubicBezTo>
                  <a:cubicBezTo>
                    <a:pt x="450" y="173"/>
                    <a:pt x="453" y="174"/>
                    <a:pt x="453" y="171"/>
                  </a:cubicBezTo>
                  <a:cubicBezTo>
                    <a:pt x="453" y="168"/>
                    <a:pt x="433" y="168"/>
                    <a:pt x="422" y="179"/>
                  </a:cubicBezTo>
                  <a:cubicBezTo>
                    <a:pt x="410" y="190"/>
                    <a:pt x="413" y="204"/>
                    <a:pt x="414" y="207"/>
                  </a:cubicBezTo>
                  <a:cubicBezTo>
                    <a:pt x="415" y="210"/>
                    <a:pt x="425" y="208"/>
                    <a:pt x="431" y="210"/>
                  </a:cubicBezTo>
                  <a:cubicBezTo>
                    <a:pt x="437" y="212"/>
                    <a:pt x="434" y="214"/>
                    <a:pt x="430" y="214"/>
                  </a:cubicBezTo>
                  <a:cubicBezTo>
                    <a:pt x="425" y="213"/>
                    <a:pt x="417" y="211"/>
                    <a:pt x="417" y="215"/>
                  </a:cubicBezTo>
                  <a:cubicBezTo>
                    <a:pt x="418" y="218"/>
                    <a:pt x="427" y="224"/>
                    <a:pt x="433" y="222"/>
                  </a:cubicBezTo>
                  <a:cubicBezTo>
                    <a:pt x="439" y="221"/>
                    <a:pt x="439" y="221"/>
                    <a:pt x="441" y="224"/>
                  </a:cubicBezTo>
                  <a:cubicBezTo>
                    <a:pt x="444" y="227"/>
                    <a:pt x="451" y="226"/>
                    <a:pt x="457" y="227"/>
                  </a:cubicBezTo>
                  <a:cubicBezTo>
                    <a:pt x="464" y="227"/>
                    <a:pt x="472" y="230"/>
                    <a:pt x="475" y="230"/>
                  </a:cubicBezTo>
                  <a:cubicBezTo>
                    <a:pt x="478" y="230"/>
                    <a:pt x="482" y="228"/>
                    <a:pt x="483" y="226"/>
                  </a:cubicBezTo>
                  <a:cubicBezTo>
                    <a:pt x="484" y="225"/>
                    <a:pt x="498" y="229"/>
                    <a:pt x="502" y="229"/>
                  </a:cubicBezTo>
                  <a:cubicBezTo>
                    <a:pt x="506" y="229"/>
                    <a:pt x="503" y="225"/>
                    <a:pt x="501" y="224"/>
                  </a:cubicBezTo>
                  <a:cubicBezTo>
                    <a:pt x="498" y="223"/>
                    <a:pt x="499" y="218"/>
                    <a:pt x="502" y="220"/>
                  </a:cubicBezTo>
                  <a:cubicBezTo>
                    <a:pt x="506" y="222"/>
                    <a:pt x="511" y="223"/>
                    <a:pt x="512" y="226"/>
                  </a:cubicBezTo>
                  <a:cubicBezTo>
                    <a:pt x="513" y="229"/>
                    <a:pt x="516" y="227"/>
                    <a:pt x="516" y="230"/>
                  </a:cubicBezTo>
                  <a:cubicBezTo>
                    <a:pt x="517" y="232"/>
                    <a:pt x="528" y="235"/>
                    <a:pt x="528" y="238"/>
                  </a:cubicBezTo>
                  <a:cubicBezTo>
                    <a:pt x="529" y="241"/>
                    <a:pt x="517" y="242"/>
                    <a:pt x="520" y="245"/>
                  </a:cubicBezTo>
                  <a:cubicBezTo>
                    <a:pt x="524" y="247"/>
                    <a:pt x="529" y="242"/>
                    <a:pt x="533" y="241"/>
                  </a:cubicBezTo>
                  <a:cubicBezTo>
                    <a:pt x="537" y="241"/>
                    <a:pt x="537" y="251"/>
                    <a:pt x="540" y="249"/>
                  </a:cubicBezTo>
                  <a:cubicBezTo>
                    <a:pt x="545" y="247"/>
                    <a:pt x="548" y="251"/>
                    <a:pt x="553" y="257"/>
                  </a:cubicBezTo>
                  <a:cubicBezTo>
                    <a:pt x="557" y="263"/>
                    <a:pt x="552" y="269"/>
                    <a:pt x="553" y="271"/>
                  </a:cubicBezTo>
                  <a:cubicBezTo>
                    <a:pt x="553" y="273"/>
                    <a:pt x="561" y="272"/>
                    <a:pt x="566" y="270"/>
                  </a:cubicBezTo>
                  <a:cubicBezTo>
                    <a:pt x="570" y="267"/>
                    <a:pt x="575" y="273"/>
                    <a:pt x="578" y="276"/>
                  </a:cubicBezTo>
                  <a:cubicBezTo>
                    <a:pt x="582" y="279"/>
                    <a:pt x="565" y="285"/>
                    <a:pt x="566" y="282"/>
                  </a:cubicBezTo>
                  <a:cubicBezTo>
                    <a:pt x="568" y="279"/>
                    <a:pt x="557" y="270"/>
                    <a:pt x="546" y="274"/>
                  </a:cubicBezTo>
                  <a:cubicBezTo>
                    <a:pt x="536" y="278"/>
                    <a:pt x="543" y="284"/>
                    <a:pt x="544" y="288"/>
                  </a:cubicBezTo>
                  <a:cubicBezTo>
                    <a:pt x="545" y="291"/>
                    <a:pt x="535" y="295"/>
                    <a:pt x="525" y="292"/>
                  </a:cubicBezTo>
                  <a:cubicBezTo>
                    <a:pt x="515" y="288"/>
                    <a:pt x="518" y="294"/>
                    <a:pt x="514" y="294"/>
                  </a:cubicBezTo>
                  <a:cubicBezTo>
                    <a:pt x="510" y="294"/>
                    <a:pt x="506" y="300"/>
                    <a:pt x="510" y="304"/>
                  </a:cubicBezTo>
                  <a:cubicBezTo>
                    <a:pt x="513" y="308"/>
                    <a:pt x="521" y="304"/>
                    <a:pt x="528" y="305"/>
                  </a:cubicBezTo>
                  <a:cubicBezTo>
                    <a:pt x="534" y="305"/>
                    <a:pt x="535" y="307"/>
                    <a:pt x="535" y="303"/>
                  </a:cubicBezTo>
                  <a:cubicBezTo>
                    <a:pt x="536" y="300"/>
                    <a:pt x="543" y="301"/>
                    <a:pt x="548" y="302"/>
                  </a:cubicBezTo>
                  <a:cubicBezTo>
                    <a:pt x="552" y="303"/>
                    <a:pt x="551" y="310"/>
                    <a:pt x="557" y="311"/>
                  </a:cubicBezTo>
                  <a:cubicBezTo>
                    <a:pt x="563" y="311"/>
                    <a:pt x="558" y="317"/>
                    <a:pt x="562" y="321"/>
                  </a:cubicBezTo>
                  <a:cubicBezTo>
                    <a:pt x="565" y="325"/>
                    <a:pt x="576" y="323"/>
                    <a:pt x="581" y="327"/>
                  </a:cubicBezTo>
                  <a:cubicBezTo>
                    <a:pt x="585" y="331"/>
                    <a:pt x="603" y="340"/>
                    <a:pt x="606" y="337"/>
                  </a:cubicBezTo>
                  <a:cubicBezTo>
                    <a:pt x="609" y="333"/>
                    <a:pt x="590" y="317"/>
                    <a:pt x="585" y="315"/>
                  </a:cubicBezTo>
                  <a:cubicBezTo>
                    <a:pt x="579" y="314"/>
                    <a:pt x="590" y="312"/>
                    <a:pt x="597" y="317"/>
                  </a:cubicBezTo>
                  <a:cubicBezTo>
                    <a:pt x="604" y="323"/>
                    <a:pt x="614" y="325"/>
                    <a:pt x="619" y="319"/>
                  </a:cubicBezTo>
                  <a:cubicBezTo>
                    <a:pt x="624" y="312"/>
                    <a:pt x="614" y="314"/>
                    <a:pt x="614" y="310"/>
                  </a:cubicBezTo>
                  <a:cubicBezTo>
                    <a:pt x="614" y="305"/>
                    <a:pt x="611" y="298"/>
                    <a:pt x="606" y="298"/>
                  </a:cubicBezTo>
                  <a:cubicBezTo>
                    <a:pt x="601" y="298"/>
                    <a:pt x="588" y="288"/>
                    <a:pt x="593" y="286"/>
                  </a:cubicBezTo>
                  <a:cubicBezTo>
                    <a:pt x="598" y="284"/>
                    <a:pt x="591" y="281"/>
                    <a:pt x="595" y="277"/>
                  </a:cubicBezTo>
                  <a:cubicBezTo>
                    <a:pt x="599" y="273"/>
                    <a:pt x="602" y="281"/>
                    <a:pt x="606" y="281"/>
                  </a:cubicBezTo>
                  <a:close/>
                  <a:moveTo>
                    <a:pt x="531" y="264"/>
                  </a:moveTo>
                  <a:cubicBezTo>
                    <a:pt x="535" y="264"/>
                    <a:pt x="535" y="257"/>
                    <a:pt x="532" y="254"/>
                  </a:cubicBezTo>
                  <a:cubicBezTo>
                    <a:pt x="530" y="251"/>
                    <a:pt x="526" y="251"/>
                    <a:pt x="522" y="251"/>
                  </a:cubicBezTo>
                  <a:cubicBezTo>
                    <a:pt x="518" y="251"/>
                    <a:pt x="511" y="257"/>
                    <a:pt x="515" y="264"/>
                  </a:cubicBezTo>
                  <a:cubicBezTo>
                    <a:pt x="518" y="270"/>
                    <a:pt x="527" y="265"/>
                    <a:pt x="531" y="264"/>
                  </a:cubicBezTo>
                  <a:close/>
                  <a:moveTo>
                    <a:pt x="487" y="171"/>
                  </a:moveTo>
                  <a:cubicBezTo>
                    <a:pt x="484" y="176"/>
                    <a:pt x="491" y="176"/>
                    <a:pt x="492" y="181"/>
                  </a:cubicBezTo>
                  <a:cubicBezTo>
                    <a:pt x="492" y="187"/>
                    <a:pt x="499" y="189"/>
                    <a:pt x="504" y="185"/>
                  </a:cubicBezTo>
                  <a:cubicBezTo>
                    <a:pt x="509" y="182"/>
                    <a:pt x="523" y="186"/>
                    <a:pt x="523" y="182"/>
                  </a:cubicBezTo>
                  <a:cubicBezTo>
                    <a:pt x="523" y="178"/>
                    <a:pt x="508" y="171"/>
                    <a:pt x="503" y="172"/>
                  </a:cubicBezTo>
                  <a:cubicBezTo>
                    <a:pt x="497" y="173"/>
                    <a:pt x="489" y="167"/>
                    <a:pt x="487" y="171"/>
                  </a:cubicBezTo>
                  <a:close/>
                  <a:moveTo>
                    <a:pt x="620" y="475"/>
                  </a:moveTo>
                  <a:cubicBezTo>
                    <a:pt x="621" y="478"/>
                    <a:pt x="642" y="486"/>
                    <a:pt x="642" y="483"/>
                  </a:cubicBezTo>
                  <a:cubicBezTo>
                    <a:pt x="643" y="479"/>
                    <a:pt x="620" y="473"/>
                    <a:pt x="620" y="475"/>
                  </a:cubicBezTo>
                  <a:close/>
                  <a:moveTo>
                    <a:pt x="711" y="496"/>
                  </a:moveTo>
                  <a:cubicBezTo>
                    <a:pt x="709" y="499"/>
                    <a:pt x="707" y="494"/>
                    <a:pt x="710" y="492"/>
                  </a:cubicBezTo>
                  <a:cubicBezTo>
                    <a:pt x="713" y="490"/>
                    <a:pt x="710" y="489"/>
                    <a:pt x="707" y="490"/>
                  </a:cubicBezTo>
                  <a:cubicBezTo>
                    <a:pt x="704" y="492"/>
                    <a:pt x="705" y="484"/>
                    <a:pt x="708" y="482"/>
                  </a:cubicBezTo>
                  <a:cubicBezTo>
                    <a:pt x="710" y="481"/>
                    <a:pt x="701" y="478"/>
                    <a:pt x="701" y="481"/>
                  </a:cubicBezTo>
                  <a:cubicBezTo>
                    <a:pt x="701" y="483"/>
                    <a:pt x="695" y="482"/>
                    <a:pt x="694" y="479"/>
                  </a:cubicBezTo>
                  <a:cubicBezTo>
                    <a:pt x="693" y="477"/>
                    <a:pt x="689" y="476"/>
                    <a:pt x="690" y="474"/>
                  </a:cubicBezTo>
                  <a:cubicBezTo>
                    <a:pt x="692" y="473"/>
                    <a:pt x="685" y="472"/>
                    <a:pt x="684" y="475"/>
                  </a:cubicBezTo>
                  <a:cubicBezTo>
                    <a:pt x="683" y="478"/>
                    <a:pt x="681" y="473"/>
                    <a:pt x="685" y="469"/>
                  </a:cubicBezTo>
                  <a:cubicBezTo>
                    <a:pt x="688" y="465"/>
                    <a:pt x="687" y="462"/>
                    <a:pt x="691" y="460"/>
                  </a:cubicBezTo>
                  <a:cubicBezTo>
                    <a:pt x="694" y="458"/>
                    <a:pt x="690" y="456"/>
                    <a:pt x="687" y="457"/>
                  </a:cubicBezTo>
                  <a:cubicBezTo>
                    <a:pt x="683" y="459"/>
                    <a:pt x="674" y="472"/>
                    <a:pt x="674" y="475"/>
                  </a:cubicBezTo>
                  <a:cubicBezTo>
                    <a:pt x="674" y="479"/>
                    <a:pt x="674" y="483"/>
                    <a:pt x="670" y="483"/>
                  </a:cubicBezTo>
                  <a:cubicBezTo>
                    <a:pt x="667" y="483"/>
                    <a:pt x="663" y="486"/>
                    <a:pt x="666" y="488"/>
                  </a:cubicBezTo>
                  <a:cubicBezTo>
                    <a:pt x="668" y="490"/>
                    <a:pt x="659" y="495"/>
                    <a:pt x="663" y="498"/>
                  </a:cubicBezTo>
                  <a:cubicBezTo>
                    <a:pt x="666" y="499"/>
                    <a:pt x="671" y="497"/>
                    <a:pt x="676" y="497"/>
                  </a:cubicBezTo>
                  <a:cubicBezTo>
                    <a:pt x="680" y="498"/>
                    <a:pt x="683" y="498"/>
                    <a:pt x="687" y="495"/>
                  </a:cubicBezTo>
                  <a:cubicBezTo>
                    <a:pt x="691" y="493"/>
                    <a:pt x="691" y="498"/>
                    <a:pt x="694" y="497"/>
                  </a:cubicBezTo>
                  <a:cubicBezTo>
                    <a:pt x="698" y="497"/>
                    <a:pt x="692" y="500"/>
                    <a:pt x="693" y="503"/>
                  </a:cubicBezTo>
                  <a:cubicBezTo>
                    <a:pt x="693" y="506"/>
                    <a:pt x="697" y="502"/>
                    <a:pt x="699" y="500"/>
                  </a:cubicBezTo>
                  <a:cubicBezTo>
                    <a:pt x="702" y="499"/>
                    <a:pt x="706" y="500"/>
                    <a:pt x="704" y="502"/>
                  </a:cubicBezTo>
                  <a:cubicBezTo>
                    <a:pt x="703" y="505"/>
                    <a:pt x="712" y="507"/>
                    <a:pt x="714" y="503"/>
                  </a:cubicBezTo>
                  <a:cubicBezTo>
                    <a:pt x="717" y="500"/>
                    <a:pt x="712" y="494"/>
                    <a:pt x="711" y="496"/>
                  </a:cubicBezTo>
                  <a:close/>
                  <a:moveTo>
                    <a:pt x="66" y="431"/>
                  </a:moveTo>
                  <a:cubicBezTo>
                    <a:pt x="60" y="434"/>
                    <a:pt x="75" y="450"/>
                    <a:pt x="78" y="448"/>
                  </a:cubicBezTo>
                  <a:cubicBezTo>
                    <a:pt x="81" y="447"/>
                    <a:pt x="75" y="440"/>
                    <a:pt x="75" y="436"/>
                  </a:cubicBezTo>
                  <a:cubicBezTo>
                    <a:pt x="75" y="432"/>
                    <a:pt x="73" y="427"/>
                    <a:pt x="66" y="431"/>
                  </a:cubicBezTo>
                  <a:close/>
                  <a:moveTo>
                    <a:pt x="654" y="512"/>
                  </a:moveTo>
                  <a:cubicBezTo>
                    <a:pt x="651" y="512"/>
                    <a:pt x="653" y="509"/>
                    <a:pt x="654" y="507"/>
                  </a:cubicBezTo>
                  <a:cubicBezTo>
                    <a:pt x="654" y="505"/>
                    <a:pt x="648" y="507"/>
                    <a:pt x="648" y="510"/>
                  </a:cubicBezTo>
                  <a:cubicBezTo>
                    <a:pt x="648" y="512"/>
                    <a:pt x="644" y="513"/>
                    <a:pt x="644" y="514"/>
                  </a:cubicBezTo>
                  <a:cubicBezTo>
                    <a:pt x="644" y="519"/>
                    <a:pt x="644" y="516"/>
                    <a:pt x="641" y="518"/>
                  </a:cubicBezTo>
                  <a:cubicBezTo>
                    <a:pt x="638" y="519"/>
                    <a:pt x="627" y="518"/>
                    <a:pt x="626" y="515"/>
                  </a:cubicBezTo>
                  <a:cubicBezTo>
                    <a:pt x="626" y="513"/>
                    <a:pt x="618" y="512"/>
                    <a:pt x="618" y="508"/>
                  </a:cubicBezTo>
                  <a:cubicBezTo>
                    <a:pt x="617" y="505"/>
                    <a:pt x="613" y="504"/>
                    <a:pt x="617" y="500"/>
                  </a:cubicBezTo>
                  <a:cubicBezTo>
                    <a:pt x="620" y="496"/>
                    <a:pt x="616" y="494"/>
                    <a:pt x="613" y="497"/>
                  </a:cubicBezTo>
                  <a:cubicBezTo>
                    <a:pt x="610" y="500"/>
                    <a:pt x="608" y="496"/>
                    <a:pt x="612" y="494"/>
                  </a:cubicBezTo>
                  <a:cubicBezTo>
                    <a:pt x="616" y="493"/>
                    <a:pt x="624" y="491"/>
                    <a:pt x="620" y="484"/>
                  </a:cubicBezTo>
                  <a:cubicBezTo>
                    <a:pt x="616" y="477"/>
                    <a:pt x="592" y="486"/>
                    <a:pt x="585" y="489"/>
                  </a:cubicBezTo>
                  <a:cubicBezTo>
                    <a:pt x="579" y="493"/>
                    <a:pt x="571" y="504"/>
                    <a:pt x="568" y="504"/>
                  </a:cubicBezTo>
                  <a:cubicBezTo>
                    <a:pt x="565" y="504"/>
                    <a:pt x="574" y="498"/>
                    <a:pt x="575" y="496"/>
                  </a:cubicBezTo>
                  <a:cubicBezTo>
                    <a:pt x="577" y="494"/>
                    <a:pt x="575" y="491"/>
                    <a:pt x="577" y="492"/>
                  </a:cubicBezTo>
                  <a:cubicBezTo>
                    <a:pt x="579" y="493"/>
                    <a:pt x="584" y="485"/>
                    <a:pt x="588" y="482"/>
                  </a:cubicBezTo>
                  <a:cubicBezTo>
                    <a:pt x="592" y="479"/>
                    <a:pt x="596" y="482"/>
                    <a:pt x="596" y="479"/>
                  </a:cubicBezTo>
                  <a:cubicBezTo>
                    <a:pt x="597" y="477"/>
                    <a:pt x="599" y="475"/>
                    <a:pt x="602" y="472"/>
                  </a:cubicBezTo>
                  <a:cubicBezTo>
                    <a:pt x="606" y="469"/>
                    <a:pt x="649" y="470"/>
                    <a:pt x="653" y="470"/>
                  </a:cubicBezTo>
                  <a:cubicBezTo>
                    <a:pt x="657" y="470"/>
                    <a:pt x="665" y="464"/>
                    <a:pt x="667" y="461"/>
                  </a:cubicBezTo>
                  <a:cubicBezTo>
                    <a:pt x="669" y="457"/>
                    <a:pt x="672" y="457"/>
                    <a:pt x="678" y="458"/>
                  </a:cubicBezTo>
                  <a:cubicBezTo>
                    <a:pt x="684" y="458"/>
                    <a:pt x="687" y="453"/>
                    <a:pt x="689" y="451"/>
                  </a:cubicBezTo>
                  <a:cubicBezTo>
                    <a:pt x="692" y="449"/>
                    <a:pt x="691" y="448"/>
                    <a:pt x="689" y="447"/>
                  </a:cubicBezTo>
                  <a:cubicBezTo>
                    <a:pt x="686" y="447"/>
                    <a:pt x="684" y="445"/>
                    <a:pt x="686" y="445"/>
                  </a:cubicBezTo>
                  <a:cubicBezTo>
                    <a:pt x="689" y="445"/>
                    <a:pt x="690" y="443"/>
                    <a:pt x="691" y="440"/>
                  </a:cubicBezTo>
                  <a:cubicBezTo>
                    <a:pt x="692" y="437"/>
                    <a:pt x="690" y="438"/>
                    <a:pt x="687" y="434"/>
                  </a:cubicBezTo>
                  <a:cubicBezTo>
                    <a:pt x="683" y="430"/>
                    <a:pt x="682" y="435"/>
                    <a:pt x="678" y="435"/>
                  </a:cubicBezTo>
                  <a:cubicBezTo>
                    <a:pt x="675" y="435"/>
                    <a:pt x="681" y="430"/>
                    <a:pt x="678" y="429"/>
                  </a:cubicBezTo>
                  <a:cubicBezTo>
                    <a:pt x="675" y="427"/>
                    <a:pt x="670" y="428"/>
                    <a:pt x="665" y="432"/>
                  </a:cubicBezTo>
                  <a:cubicBezTo>
                    <a:pt x="661" y="435"/>
                    <a:pt x="661" y="432"/>
                    <a:pt x="658" y="435"/>
                  </a:cubicBezTo>
                  <a:cubicBezTo>
                    <a:pt x="654" y="439"/>
                    <a:pt x="654" y="433"/>
                    <a:pt x="656" y="432"/>
                  </a:cubicBezTo>
                  <a:cubicBezTo>
                    <a:pt x="657" y="430"/>
                    <a:pt x="659" y="432"/>
                    <a:pt x="660" y="430"/>
                  </a:cubicBezTo>
                  <a:cubicBezTo>
                    <a:pt x="662" y="428"/>
                    <a:pt x="664" y="430"/>
                    <a:pt x="668" y="427"/>
                  </a:cubicBezTo>
                  <a:cubicBezTo>
                    <a:pt x="672" y="425"/>
                    <a:pt x="675" y="426"/>
                    <a:pt x="677" y="424"/>
                  </a:cubicBezTo>
                  <a:cubicBezTo>
                    <a:pt x="678" y="422"/>
                    <a:pt x="675" y="419"/>
                    <a:pt x="671" y="420"/>
                  </a:cubicBezTo>
                  <a:cubicBezTo>
                    <a:pt x="667" y="421"/>
                    <a:pt x="664" y="415"/>
                    <a:pt x="662" y="417"/>
                  </a:cubicBezTo>
                  <a:cubicBezTo>
                    <a:pt x="659" y="418"/>
                    <a:pt x="660" y="414"/>
                    <a:pt x="657" y="416"/>
                  </a:cubicBezTo>
                  <a:cubicBezTo>
                    <a:pt x="654" y="417"/>
                    <a:pt x="652" y="415"/>
                    <a:pt x="651" y="412"/>
                  </a:cubicBezTo>
                  <a:cubicBezTo>
                    <a:pt x="650" y="408"/>
                    <a:pt x="642" y="403"/>
                    <a:pt x="637" y="401"/>
                  </a:cubicBezTo>
                  <a:cubicBezTo>
                    <a:pt x="633" y="400"/>
                    <a:pt x="636" y="397"/>
                    <a:pt x="638" y="399"/>
                  </a:cubicBezTo>
                  <a:cubicBezTo>
                    <a:pt x="641" y="401"/>
                    <a:pt x="644" y="397"/>
                    <a:pt x="645" y="396"/>
                  </a:cubicBezTo>
                  <a:cubicBezTo>
                    <a:pt x="646" y="394"/>
                    <a:pt x="643" y="392"/>
                    <a:pt x="642" y="392"/>
                  </a:cubicBezTo>
                  <a:cubicBezTo>
                    <a:pt x="640" y="392"/>
                    <a:pt x="640" y="390"/>
                    <a:pt x="641" y="388"/>
                  </a:cubicBezTo>
                  <a:cubicBezTo>
                    <a:pt x="641" y="386"/>
                    <a:pt x="636" y="384"/>
                    <a:pt x="635" y="382"/>
                  </a:cubicBezTo>
                  <a:cubicBezTo>
                    <a:pt x="635" y="380"/>
                    <a:pt x="632" y="379"/>
                    <a:pt x="632" y="377"/>
                  </a:cubicBezTo>
                  <a:cubicBezTo>
                    <a:pt x="632" y="376"/>
                    <a:pt x="629" y="373"/>
                    <a:pt x="629" y="371"/>
                  </a:cubicBezTo>
                  <a:cubicBezTo>
                    <a:pt x="629" y="369"/>
                    <a:pt x="624" y="365"/>
                    <a:pt x="624" y="362"/>
                  </a:cubicBezTo>
                  <a:cubicBezTo>
                    <a:pt x="624" y="360"/>
                    <a:pt x="621" y="358"/>
                    <a:pt x="620" y="355"/>
                  </a:cubicBezTo>
                  <a:cubicBezTo>
                    <a:pt x="619" y="352"/>
                    <a:pt x="617" y="353"/>
                    <a:pt x="616" y="358"/>
                  </a:cubicBezTo>
                  <a:cubicBezTo>
                    <a:pt x="615" y="362"/>
                    <a:pt x="611" y="362"/>
                    <a:pt x="612" y="363"/>
                  </a:cubicBezTo>
                  <a:cubicBezTo>
                    <a:pt x="615" y="366"/>
                    <a:pt x="613" y="366"/>
                    <a:pt x="611" y="368"/>
                  </a:cubicBezTo>
                  <a:cubicBezTo>
                    <a:pt x="610" y="370"/>
                    <a:pt x="612" y="372"/>
                    <a:pt x="610" y="372"/>
                  </a:cubicBezTo>
                  <a:cubicBezTo>
                    <a:pt x="607" y="372"/>
                    <a:pt x="608" y="378"/>
                    <a:pt x="607" y="376"/>
                  </a:cubicBezTo>
                  <a:cubicBezTo>
                    <a:pt x="605" y="373"/>
                    <a:pt x="602" y="374"/>
                    <a:pt x="602" y="376"/>
                  </a:cubicBezTo>
                  <a:cubicBezTo>
                    <a:pt x="602" y="379"/>
                    <a:pt x="596" y="381"/>
                    <a:pt x="594" y="381"/>
                  </a:cubicBezTo>
                  <a:cubicBezTo>
                    <a:pt x="592" y="381"/>
                    <a:pt x="592" y="376"/>
                    <a:pt x="590" y="377"/>
                  </a:cubicBezTo>
                  <a:cubicBezTo>
                    <a:pt x="588" y="379"/>
                    <a:pt x="588" y="373"/>
                    <a:pt x="585" y="373"/>
                  </a:cubicBezTo>
                  <a:cubicBezTo>
                    <a:pt x="582" y="374"/>
                    <a:pt x="580" y="373"/>
                    <a:pt x="581" y="371"/>
                  </a:cubicBezTo>
                  <a:cubicBezTo>
                    <a:pt x="582" y="368"/>
                    <a:pt x="576" y="367"/>
                    <a:pt x="578" y="365"/>
                  </a:cubicBezTo>
                  <a:cubicBezTo>
                    <a:pt x="580" y="363"/>
                    <a:pt x="577" y="361"/>
                    <a:pt x="577" y="356"/>
                  </a:cubicBezTo>
                  <a:cubicBezTo>
                    <a:pt x="576" y="351"/>
                    <a:pt x="579" y="351"/>
                    <a:pt x="579" y="349"/>
                  </a:cubicBezTo>
                  <a:cubicBezTo>
                    <a:pt x="579" y="347"/>
                    <a:pt x="577" y="347"/>
                    <a:pt x="575" y="349"/>
                  </a:cubicBezTo>
                  <a:cubicBezTo>
                    <a:pt x="573" y="350"/>
                    <a:pt x="573" y="347"/>
                    <a:pt x="571" y="347"/>
                  </a:cubicBezTo>
                  <a:cubicBezTo>
                    <a:pt x="568" y="347"/>
                    <a:pt x="561" y="347"/>
                    <a:pt x="561" y="344"/>
                  </a:cubicBezTo>
                  <a:cubicBezTo>
                    <a:pt x="561" y="340"/>
                    <a:pt x="558" y="342"/>
                    <a:pt x="557" y="339"/>
                  </a:cubicBezTo>
                  <a:cubicBezTo>
                    <a:pt x="556" y="336"/>
                    <a:pt x="553" y="338"/>
                    <a:pt x="553" y="336"/>
                  </a:cubicBezTo>
                  <a:cubicBezTo>
                    <a:pt x="553" y="334"/>
                    <a:pt x="552" y="333"/>
                    <a:pt x="550" y="333"/>
                  </a:cubicBezTo>
                  <a:cubicBezTo>
                    <a:pt x="548" y="333"/>
                    <a:pt x="547" y="330"/>
                    <a:pt x="544" y="330"/>
                  </a:cubicBezTo>
                  <a:cubicBezTo>
                    <a:pt x="541" y="330"/>
                    <a:pt x="538" y="332"/>
                    <a:pt x="536" y="333"/>
                  </a:cubicBezTo>
                  <a:cubicBezTo>
                    <a:pt x="535" y="333"/>
                    <a:pt x="530" y="330"/>
                    <a:pt x="529" y="331"/>
                  </a:cubicBezTo>
                  <a:cubicBezTo>
                    <a:pt x="527" y="333"/>
                    <a:pt x="527" y="331"/>
                    <a:pt x="522" y="329"/>
                  </a:cubicBezTo>
                  <a:cubicBezTo>
                    <a:pt x="518" y="328"/>
                    <a:pt x="512" y="328"/>
                    <a:pt x="512" y="329"/>
                  </a:cubicBezTo>
                  <a:cubicBezTo>
                    <a:pt x="511" y="331"/>
                    <a:pt x="508" y="331"/>
                    <a:pt x="508" y="335"/>
                  </a:cubicBezTo>
                  <a:cubicBezTo>
                    <a:pt x="509" y="339"/>
                    <a:pt x="513" y="338"/>
                    <a:pt x="514" y="341"/>
                  </a:cubicBezTo>
                  <a:cubicBezTo>
                    <a:pt x="514" y="343"/>
                    <a:pt x="512" y="342"/>
                    <a:pt x="512" y="345"/>
                  </a:cubicBezTo>
                  <a:cubicBezTo>
                    <a:pt x="511" y="347"/>
                    <a:pt x="509" y="347"/>
                    <a:pt x="509" y="348"/>
                  </a:cubicBezTo>
                  <a:cubicBezTo>
                    <a:pt x="509" y="350"/>
                    <a:pt x="511" y="350"/>
                    <a:pt x="512" y="353"/>
                  </a:cubicBezTo>
                  <a:cubicBezTo>
                    <a:pt x="512" y="356"/>
                    <a:pt x="514" y="356"/>
                    <a:pt x="515" y="360"/>
                  </a:cubicBezTo>
                  <a:cubicBezTo>
                    <a:pt x="515" y="364"/>
                    <a:pt x="513" y="364"/>
                    <a:pt x="512" y="364"/>
                  </a:cubicBezTo>
                  <a:cubicBezTo>
                    <a:pt x="510" y="365"/>
                    <a:pt x="512" y="367"/>
                    <a:pt x="509" y="370"/>
                  </a:cubicBezTo>
                  <a:cubicBezTo>
                    <a:pt x="507" y="372"/>
                    <a:pt x="505" y="376"/>
                    <a:pt x="507" y="377"/>
                  </a:cubicBezTo>
                  <a:cubicBezTo>
                    <a:pt x="509" y="379"/>
                    <a:pt x="516" y="382"/>
                    <a:pt x="519" y="387"/>
                  </a:cubicBezTo>
                  <a:cubicBezTo>
                    <a:pt x="522" y="392"/>
                    <a:pt x="521" y="399"/>
                    <a:pt x="520" y="405"/>
                  </a:cubicBezTo>
                  <a:cubicBezTo>
                    <a:pt x="520" y="410"/>
                    <a:pt x="514" y="411"/>
                    <a:pt x="509" y="416"/>
                  </a:cubicBezTo>
                  <a:cubicBezTo>
                    <a:pt x="505" y="420"/>
                    <a:pt x="500" y="420"/>
                    <a:pt x="498" y="420"/>
                  </a:cubicBezTo>
                  <a:cubicBezTo>
                    <a:pt x="496" y="420"/>
                    <a:pt x="497" y="424"/>
                    <a:pt x="500" y="428"/>
                  </a:cubicBezTo>
                  <a:cubicBezTo>
                    <a:pt x="503" y="431"/>
                    <a:pt x="501" y="432"/>
                    <a:pt x="502" y="436"/>
                  </a:cubicBezTo>
                  <a:cubicBezTo>
                    <a:pt x="504" y="439"/>
                    <a:pt x="502" y="442"/>
                    <a:pt x="504" y="445"/>
                  </a:cubicBezTo>
                  <a:cubicBezTo>
                    <a:pt x="507" y="449"/>
                    <a:pt x="505" y="450"/>
                    <a:pt x="503" y="452"/>
                  </a:cubicBezTo>
                  <a:cubicBezTo>
                    <a:pt x="500" y="455"/>
                    <a:pt x="504" y="453"/>
                    <a:pt x="504" y="456"/>
                  </a:cubicBezTo>
                  <a:cubicBezTo>
                    <a:pt x="504" y="459"/>
                    <a:pt x="503" y="458"/>
                    <a:pt x="500" y="456"/>
                  </a:cubicBezTo>
                  <a:cubicBezTo>
                    <a:pt x="498" y="454"/>
                    <a:pt x="496" y="459"/>
                    <a:pt x="496" y="461"/>
                  </a:cubicBezTo>
                  <a:cubicBezTo>
                    <a:pt x="496" y="463"/>
                    <a:pt x="490" y="458"/>
                    <a:pt x="489" y="458"/>
                  </a:cubicBezTo>
                  <a:cubicBezTo>
                    <a:pt x="488" y="459"/>
                    <a:pt x="489" y="455"/>
                    <a:pt x="486" y="453"/>
                  </a:cubicBezTo>
                  <a:cubicBezTo>
                    <a:pt x="483" y="450"/>
                    <a:pt x="481" y="450"/>
                    <a:pt x="481" y="447"/>
                  </a:cubicBezTo>
                  <a:cubicBezTo>
                    <a:pt x="481" y="445"/>
                    <a:pt x="475" y="443"/>
                    <a:pt x="475" y="440"/>
                  </a:cubicBezTo>
                  <a:cubicBezTo>
                    <a:pt x="475" y="437"/>
                    <a:pt x="476" y="430"/>
                    <a:pt x="474" y="428"/>
                  </a:cubicBezTo>
                  <a:cubicBezTo>
                    <a:pt x="473" y="426"/>
                    <a:pt x="474" y="423"/>
                    <a:pt x="475" y="422"/>
                  </a:cubicBezTo>
                  <a:cubicBezTo>
                    <a:pt x="476" y="420"/>
                    <a:pt x="474" y="417"/>
                    <a:pt x="471" y="417"/>
                  </a:cubicBezTo>
                  <a:cubicBezTo>
                    <a:pt x="468" y="417"/>
                    <a:pt x="463" y="415"/>
                    <a:pt x="459" y="416"/>
                  </a:cubicBezTo>
                  <a:cubicBezTo>
                    <a:pt x="454" y="416"/>
                    <a:pt x="452" y="415"/>
                    <a:pt x="450" y="414"/>
                  </a:cubicBezTo>
                  <a:cubicBezTo>
                    <a:pt x="449" y="413"/>
                    <a:pt x="445" y="410"/>
                    <a:pt x="439" y="409"/>
                  </a:cubicBezTo>
                  <a:cubicBezTo>
                    <a:pt x="434" y="407"/>
                    <a:pt x="431" y="405"/>
                    <a:pt x="431" y="403"/>
                  </a:cubicBezTo>
                  <a:cubicBezTo>
                    <a:pt x="430" y="401"/>
                    <a:pt x="425" y="400"/>
                    <a:pt x="423" y="399"/>
                  </a:cubicBezTo>
                  <a:cubicBezTo>
                    <a:pt x="422" y="397"/>
                    <a:pt x="417" y="396"/>
                    <a:pt x="415" y="396"/>
                  </a:cubicBezTo>
                  <a:cubicBezTo>
                    <a:pt x="413" y="397"/>
                    <a:pt x="407" y="392"/>
                    <a:pt x="404" y="392"/>
                  </a:cubicBezTo>
                  <a:cubicBezTo>
                    <a:pt x="401" y="392"/>
                    <a:pt x="393" y="395"/>
                    <a:pt x="392" y="396"/>
                  </a:cubicBezTo>
                  <a:cubicBezTo>
                    <a:pt x="391" y="396"/>
                    <a:pt x="392" y="393"/>
                    <a:pt x="393" y="392"/>
                  </a:cubicBezTo>
                  <a:cubicBezTo>
                    <a:pt x="394" y="390"/>
                    <a:pt x="390" y="385"/>
                    <a:pt x="390" y="382"/>
                  </a:cubicBezTo>
                  <a:cubicBezTo>
                    <a:pt x="389" y="378"/>
                    <a:pt x="387" y="374"/>
                    <a:pt x="384" y="375"/>
                  </a:cubicBezTo>
                  <a:cubicBezTo>
                    <a:pt x="380" y="375"/>
                    <a:pt x="376" y="373"/>
                    <a:pt x="375" y="372"/>
                  </a:cubicBezTo>
                  <a:cubicBezTo>
                    <a:pt x="374" y="372"/>
                    <a:pt x="374" y="362"/>
                    <a:pt x="374" y="357"/>
                  </a:cubicBezTo>
                  <a:cubicBezTo>
                    <a:pt x="375" y="353"/>
                    <a:pt x="380" y="347"/>
                    <a:pt x="380" y="344"/>
                  </a:cubicBezTo>
                  <a:cubicBezTo>
                    <a:pt x="380" y="341"/>
                    <a:pt x="383" y="340"/>
                    <a:pt x="386" y="339"/>
                  </a:cubicBezTo>
                  <a:cubicBezTo>
                    <a:pt x="388" y="339"/>
                    <a:pt x="386" y="333"/>
                    <a:pt x="389" y="333"/>
                  </a:cubicBezTo>
                  <a:cubicBezTo>
                    <a:pt x="392" y="333"/>
                    <a:pt x="392" y="332"/>
                    <a:pt x="392" y="329"/>
                  </a:cubicBezTo>
                  <a:cubicBezTo>
                    <a:pt x="393" y="327"/>
                    <a:pt x="396" y="329"/>
                    <a:pt x="394" y="327"/>
                  </a:cubicBezTo>
                  <a:cubicBezTo>
                    <a:pt x="392" y="325"/>
                    <a:pt x="394" y="325"/>
                    <a:pt x="398" y="325"/>
                  </a:cubicBezTo>
                  <a:cubicBezTo>
                    <a:pt x="402" y="325"/>
                    <a:pt x="408" y="323"/>
                    <a:pt x="407" y="319"/>
                  </a:cubicBezTo>
                  <a:cubicBezTo>
                    <a:pt x="406" y="315"/>
                    <a:pt x="396" y="318"/>
                    <a:pt x="396" y="315"/>
                  </a:cubicBezTo>
                  <a:cubicBezTo>
                    <a:pt x="396" y="311"/>
                    <a:pt x="382" y="311"/>
                    <a:pt x="383" y="309"/>
                  </a:cubicBezTo>
                  <a:cubicBezTo>
                    <a:pt x="384" y="307"/>
                    <a:pt x="397" y="311"/>
                    <a:pt x="401" y="312"/>
                  </a:cubicBezTo>
                  <a:cubicBezTo>
                    <a:pt x="406" y="314"/>
                    <a:pt x="407" y="314"/>
                    <a:pt x="411" y="314"/>
                  </a:cubicBezTo>
                  <a:cubicBezTo>
                    <a:pt x="415" y="314"/>
                    <a:pt x="412" y="309"/>
                    <a:pt x="413" y="307"/>
                  </a:cubicBezTo>
                  <a:cubicBezTo>
                    <a:pt x="413" y="305"/>
                    <a:pt x="421" y="310"/>
                    <a:pt x="425" y="309"/>
                  </a:cubicBezTo>
                  <a:cubicBezTo>
                    <a:pt x="429" y="308"/>
                    <a:pt x="433" y="299"/>
                    <a:pt x="436" y="297"/>
                  </a:cubicBezTo>
                  <a:cubicBezTo>
                    <a:pt x="440" y="295"/>
                    <a:pt x="436" y="293"/>
                    <a:pt x="430" y="293"/>
                  </a:cubicBezTo>
                  <a:cubicBezTo>
                    <a:pt x="423" y="294"/>
                    <a:pt x="420" y="291"/>
                    <a:pt x="416" y="288"/>
                  </a:cubicBezTo>
                  <a:cubicBezTo>
                    <a:pt x="412" y="286"/>
                    <a:pt x="413" y="284"/>
                    <a:pt x="417" y="284"/>
                  </a:cubicBezTo>
                  <a:cubicBezTo>
                    <a:pt x="420" y="284"/>
                    <a:pt x="429" y="292"/>
                    <a:pt x="433" y="292"/>
                  </a:cubicBezTo>
                  <a:cubicBezTo>
                    <a:pt x="436" y="292"/>
                    <a:pt x="442" y="285"/>
                    <a:pt x="445" y="283"/>
                  </a:cubicBezTo>
                  <a:cubicBezTo>
                    <a:pt x="448" y="281"/>
                    <a:pt x="442" y="280"/>
                    <a:pt x="440" y="278"/>
                  </a:cubicBezTo>
                  <a:cubicBezTo>
                    <a:pt x="438" y="277"/>
                    <a:pt x="443" y="276"/>
                    <a:pt x="446" y="276"/>
                  </a:cubicBezTo>
                  <a:cubicBezTo>
                    <a:pt x="449" y="276"/>
                    <a:pt x="450" y="278"/>
                    <a:pt x="451" y="280"/>
                  </a:cubicBezTo>
                  <a:cubicBezTo>
                    <a:pt x="453" y="281"/>
                    <a:pt x="458" y="279"/>
                    <a:pt x="460" y="279"/>
                  </a:cubicBezTo>
                  <a:cubicBezTo>
                    <a:pt x="463" y="279"/>
                    <a:pt x="460" y="275"/>
                    <a:pt x="456" y="273"/>
                  </a:cubicBezTo>
                  <a:cubicBezTo>
                    <a:pt x="451" y="271"/>
                    <a:pt x="456" y="268"/>
                    <a:pt x="457" y="271"/>
                  </a:cubicBezTo>
                  <a:cubicBezTo>
                    <a:pt x="458" y="273"/>
                    <a:pt x="461" y="273"/>
                    <a:pt x="463" y="276"/>
                  </a:cubicBezTo>
                  <a:cubicBezTo>
                    <a:pt x="465" y="280"/>
                    <a:pt x="466" y="277"/>
                    <a:pt x="469" y="276"/>
                  </a:cubicBezTo>
                  <a:cubicBezTo>
                    <a:pt x="473" y="275"/>
                    <a:pt x="475" y="272"/>
                    <a:pt x="477" y="270"/>
                  </a:cubicBezTo>
                  <a:cubicBezTo>
                    <a:pt x="479" y="268"/>
                    <a:pt x="479" y="271"/>
                    <a:pt x="481" y="267"/>
                  </a:cubicBezTo>
                  <a:cubicBezTo>
                    <a:pt x="484" y="264"/>
                    <a:pt x="480" y="261"/>
                    <a:pt x="478" y="259"/>
                  </a:cubicBezTo>
                  <a:cubicBezTo>
                    <a:pt x="475" y="256"/>
                    <a:pt x="478" y="254"/>
                    <a:pt x="475" y="253"/>
                  </a:cubicBezTo>
                  <a:cubicBezTo>
                    <a:pt x="472" y="251"/>
                    <a:pt x="471" y="249"/>
                    <a:pt x="475" y="249"/>
                  </a:cubicBezTo>
                  <a:cubicBezTo>
                    <a:pt x="479" y="250"/>
                    <a:pt x="481" y="249"/>
                    <a:pt x="483" y="247"/>
                  </a:cubicBezTo>
                  <a:cubicBezTo>
                    <a:pt x="485" y="244"/>
                    <a:pt x="478" y="244"/>
                    <a:pt x="481" y="242"/>
                  </a:cubicBezTo>
                  <a:cubicBezTo>
                    <a:pt x="484" y="240"/>
                    <a:pt x="481" y="238"/>
                    <a:pt x="478" y="238"/>
                  </a:cubicBezTo>
                  <a:cubicBezTo>
                    <a:pt x="475" y="238"/>
                    <a:pt x="472" y="237"/>
                    <a:pt x="472" y="234"/>
                  </a:cubicBezTo>
                  <a:cubicBezTo>
                    <a:pt x="472" y="231"/>
                    <a:pt x="466" y="233"/>
                    <a:pt x="463" y="231"/>
                  </a:cubicBezTo>
                  <a:cubicBezTo>
                    <a:pt x="460" y="230"/>
                    <a:pt x="452" y="230"/>
                    <a:pt x="450" y="230"/>
                  </a:cubicBezTo>
                  <a:cubicBezTo>
                    <a:pt x="449" y="231"/>
                    <a:pt x="448" y="238"/>
                    <a:pt x="451" y="238"/>
                  </a:cubicBezTo>
                  <a:cubicBezTo>
                    <a:pt x="454" y="238"/>
                    <a:pt x="456" y="241"/>
                    <a:pt x="454" y="242"/>
                  </a:cubicBezTo>
                  <a:cubicBezTo>
                    <a:pt x="451" y="243"/>
                    <a:pt x="454" y="246"/>
                    <a:pt x="452" y="245"/>
                  </a:cubicBezTo>
                  <a:cubicBezTo>
                    <a:pt x="450" y="245"/>
                    <a:pt x="448" y="244"/>
                    <a:pt x="447" y="249"/>
                  </a:cubicBezTo>
                  <a:cubicBezTo>
                    <a:pt x="446" y="254"/>
                    <a:pt x="446" y="255"/>
                    <a:pt x="443" y="257"/>
                  </a:cubicBezTo>
                  <a:cubicBezTo>
                    <a:pt x="440" y="259"/>
                    <a:pt x="442" y="252"/>
                    <a:pt x="440" y="252"/>
                  </a:cubicBezTo>
                  <a:cubicBezTo>
                    <a:pt x="437" y="252"/>
                    <a:pt x="436" y="258"/>
                    <a:pt x="438" y="258"/>
                  </a:cubicBezTo>
                  <a:cubicBezTo>
                    <a:pt x="441" y="259"/>
                    <a:pt x="441" y="261"/>
                    <a:pt x="441" y="263"/>
                  </a:cubicBezTo>
                  <a:cubicBezTo>
                    <a:pt x="442" y="266"/>
                    <a:pt x="438" y="264"/>
                    <a:pt x="436" y="267"/>
                  </a:cubicBezTo>
                  <a:cubicBezTo>
                    <a:pt x="434" y="270"/>
                    <a:pt x="434" y="266"/>
                    <a:pt x="431" y="264"/>
                  </a:cubicBezTo>
                  <a:cubicBezTo>
                    <a:pt x="429" y="262"/>
                    <a:pt x="426" y="258"/>
                    <a:pt x="426" y="255"/>
                  </a:cubicBezTo>
                  <a:cubicBezTo>
                    <a:pt x="426" y="253"/>
                    <a:pt x="427" y="252"/>
                    <a:pt x="429" y="252"/>
                  </a:cubicBezTo>
                  <a:cubicBezTo>
                    <a:pt x="431" y="251"/>
                    <a:pt x="429" y="250"/>
                    <a:pt x="429" y="246"/>
                  </a:cubicBezTo>
                  <a:cubicBezTo>
                    <a:pt x="429" y="243"/>
                    <a:pt x="427" y="244"/>
                    <a:pt x="424" y="241"/>
                  </a:cubicBezTo>
                  <a:cubicBezTo>
                    <a:pt x="421" y="237"/>
                    <a:pt x="418" y="237"/>
                    <a:pt x="416" y="239"/>
                  </a:cubicBezTo>
                  <a:cubicBezTo>
                    <a:pt x="415" y="241"/>
                    <a:pt x="416" y="244"/>
                    <a:pt x="413" y="245"/>
                  </a:cubicBezTo>
                  <a:cubicBezTo>
                    <a:pt x="411" y="246"/>
                    <a:pt x="412" y="251"/>
                    <a:pt x="410" y="251"/>
                  </a:cubicBezTo>
                  <a:cubicBezTo>
                    <a:pt x="408" y="252"/>
                    <a:pt x="409" y="242"/>
                    <a:pt x="407" y="242"/>
                  </a:cubicBezTo>
                  <a:cubicBezTo>
                    <a:pt x="405" y="241"/>
                    <a:pt x="405" y="239"/>
                    <a:pt x="408" y="238"/>
                  </a:cubicBezTo>
                  <a:cubicBezTo>
                    <a:pt x="411" y="238"/>
                    <a:pt x="412" y="235"/>
                    <a:pt x="410" y="235"/>
                  </a:cubicBezTo>
                  <a:cubicBezTo>
                    <a:pt x="408" y="235"/>
                    <a:pt x="404" y="232"/>
                    <a:pt x="402" y="232"/>
                  </a:cubicBezTo>
                  <a:cubicBezTo>
                    <a:pt x="400" y="231"/>
                    <a:pt x="398" y="235"/>
                    <a:pt x="396" y="233"/>
                  </a:cubicBezTo>
                  <a:cubicBezTo>
                    <a:pt x="394" y="232"/>
                    <a:pt x="396" y="228"/>
                    <a:pt x="396" y="226"/>
                  </a:cubicBezTo>
                  <a:cubicBezTo>
                    <a:pt x="397" y="224"/>
                    <a:pt x="399" y="227"/>
                    <a:pt x="401" y="225"/>
                  </a:cubicBezTo>
                  <a:cubicBezTo>
                    <a:pt x="403" y="222"/>
                    <a:pt x="396" y="222"/>
                    <a:pt x="396" y="220"/>
                  </a:cubicBezTo>
                  <a:cubicBezTo>
                    <a:pt x="396" y="217"/>
                    <a:pt x="391" y="216"/>
                    <a:pt x="389" y="215"/>
                  </a:cubicBezTo>
                  <a:cubicBezTo>
                    <a:pt x="387" y="214"/>
                    <a:pt x="390" y="210"/>
                    <a:pt x="389" y="208"/>
                  </a:cubicBezTo>
                  <a:cubicBezTo>
                    <a:pt x="388" y="206"/>
                    <a:pt x="382" y="201"/>
                    <a:pt x="379" y="201"/>
                  </a:cubicBezTo>
                  <a:cubicBezTo>
                    <a:pt x="376" y="202"/>
                    <a:pt x="375" y="197"/>
                    <a:pt x="377" y="198"/>
                  </a:cubicBezTo>
                  <a:cubicBezTo>
                    <a:pt x="379" y="198"/>
                    <a:pt x="380" y="197"/>
                    <a:pt x="383" y="193"/>
                  </a:cubicBezTo>
                  <a:cubicBezTo>
                    <a:pt x="386" y="190"/>
                    <a:pt x="386" y="189"/>
                    <a:pt x="384" y="188"/>
                  </a:cubicBezTo>
                  <a:cubicBezTo>
                    <a:pt x="382" y="187"/>
                    <a:pt x="381" y="185"/>
                    <a:pt x="385" y="185"/>
                  </a:cubicBezTo>
                  <a:cubicBezTo>
                    <a:pt x="388" y="186"/>
                    <a:pt x="395" y="188"/>
                    <a:pt x="397" y="186"/>
                  </a:cubicBezTo>
                  <a:cubicBezTo>
                    <a:pt x="399" y="185"/>
                    <a:pt x="406" y="174"/>
                    <a:pt x="409" y="171"/>
                  </a:cubicBezTo>
                  <a:cubicBezTo>
                    <a:pt x="411" y="167"/>
                    <a:pt x="407" y="166"/>
                    <a:pt x="400" y="167"/>
                  </a:cubicBezTo>
                  <a:cubicBezTo>
                    <a:pt x="394" y="168"/>
                    <a:pt x="392" y="165"/>
                    <a:pt x="387" y="164"/>
                  </a:cubicBezTo>
                  <a:cubicBezTo>
                    <a:pt x="382" y="164"/>
                    <a:pt x="372" y="165"/>
                    <a:pt x="370" y="167"/>
                  </a:cubicBezTo>
                  <a:cubicBezTo>
                    <a:pt x="369" y="168"/>
                    <a:pt x="373" y="170"/>
                    <a:pt x="372" y="172"/>
                  </a:cubicBezTo>
                  <a:cubicBezTo>
                    <a:pt x="372" y="173"/>
                    <a:pt x="369" y="170"/>
                    <a:pt x="367" y="171"/>
                  </a:cubicBezTo>
                  <a:cubicBezTo>
                    <a:pt x="366" y="172"/>
                    <a:pt x="368" y="174"/>
                    <a:pt x="367" y="180"/>
                  </a:cubicBezTo>
                  <a:cubicBezTo>
                    <a:pt x="367" y="187"/>
                    <a:pt x="369" y="187"/>
                    <a:pt x="370" y="189"/>
                  </a:cubicBezTo>
                  <a:cubicBezTo>
                    <a:pt x="372" y="192"/>
                    <a:pt x="372" y="195"/>
                    <a:pt x="372" y="199"/>
                  </a:cubicBezTo>
                  <a:cubicBezTo>
                    <a:pt x="372" y="203"/>
                    <a:pt x="368" y="202"/>
                    <a:pt x="367" y="203"/>
                  </a:cubicBezTo>
                  <a:cubicBezTo>
                    <a:pt x="366" y="204"/>
                    <a:pt x="370" y="206"/>
                    <a:pt x="369" y="208"/>
                  </a:cubicBezTo>
                  <a:cubicBezTo>
                    <a:pt x="369" y="211"/>
                    <a:pt x="365" y="207"/>
                    <a:pt x="363" y="207"/>
                  </a:cubicBezTo>
                  <a:cubicBezTo>
                    <a:pt x="361" y="208"/>
                    <a:pt x="359" y="214"/>
                    <a:pt x="361" y="216"/>
                  </a:cubicBezTo>
                  <a:cubicBezTo>
                    <a:pt x="363" y="218"/>
                    <a:pt x="364" y="218"/>
                    <a:pt x="362" y="220"/>
                  </a:cubicBezTo>
                  <a:cubicBezTo>
                    <a:pt x="361" y="222"/>
                    <a:pt x="359" y="226"/>
                    <a:pt x="363" y="229"/>
                  </a:cubicBezTo>
                  <a:cubicBezTo>
                    <a:pt x="367" y="232"/>
                    <a:pt x="375" y="232"/>
                    <a:pt x="379" y="235"/>
                  </a:cubicBezTo>
                  <a:cubicBezTo>
                    <a:pt x="383" y="237"/>
                    <a:pt x="377" y="236"/>
                    <a:pt x="379" y="239"/>
                  </a:cubicBezTo>
                  <a:cubicBezTo>
                    <a:pt x="381" y="242"/>
                    <a:pt x="376" y="243"/>
                    <a:pt x="377" y="245"/>
                  </a:cubicBezTo>
                  <a:cubicBezTo>
                    <a:pt x="377" y="248"/>
                    <a:pt x="378" y="246"/>
                    <a:pt x="380" y="242"/>
                  </a:cubicBezTo>
                  <a:cubicBezTo>
                    <a:pt x="383" y="239"/>
                    <a:pt x="384" y="244"/>
                    <a:pt x="384" y="247"/>
                  </a:cubicBezTo>
                  <a:cubicBezTo>
                    <a:pt x="384" y="250"/>
                    <a:pt x="381" y="248"/>
                    <a:pt x="379" y="252"/>
                  </a:cubicBezTo>
                  <a:cubicBezTo>
                    <a:pt x="376" y="255"/>
                    <a:pt x="374" y="256"/>
                    <a:pt x="371" y="255"/>
                  </a:cubicBezTo>
                  <a:cubicBezTo>
                    <a:pt x="367" y="254"/>
                    <a:pt x="369" y="260"/>
                    <a:pt x="371" y="263"/>
                  </a:cubicBezTo>
                  <a:cubicBezTo>
                    <a:pt x="372" y="266"/>
                    <a:pt x="370" y="267"/>
                    <a:pt x="366" y="266"/>
                  </a:cubicBezTo>
                  <a:cubicBezTo>
                    <a:pt x="362" y="265"/>
                    <a:pt x="360" y="262"/>
                    <a:pt x="362" y="259"/>
                  </a:cubicBezTo>
                  <a:cubicBezTo>
                    <a:pt x="364" y="256"/>
                    <a:pt x="366" y="253"/>
                    <a:pt x="363" y="253"/>
                  </a:cubicBezTo>
                  <a:cubicBezTo>
                    <a:pt x="361" y="253"/>
                    <a:pt x="356" y="253"/>
                    <a:pt x="354" y="250"/>
                  </a:cubicBezTo>
                  <a:cubicBezTo>
                    <a:pt x="352" y="248"/>
                    <a:pt x="355" y="249"/>
                    <a:pt x="360" y="249"/>
                  </a:cubicBezTo>
                  <a:cubicBezTo>
                    <a:pt x="365" y="250"/>
                    <a:pt x="361" y="246"/>
                    <a:pt x="364" y="246"/>
                  </a:cubicBezTo>
                  <a:cubicBezTo>
                    <a:pt x="368" y="246"/>
                    <a:pt x="370" y="248"/>
                    <a:pt x="373" y="245"/>
                  </a:cubicBezTo>
                  <a:cubicBezTo>
                    <a:pt x="376" y="243"/>
                    <a:pt x="371" y="238"/>
                    <a:pt x="369" y="239"/>
                  </a:cubicBezTo>
                  <a:cubicBezTo>
                    <a:pt x="366" y="239"/>
                    <a:pt x="362" y="241"/>
                    <a:pt x="362" y="238"/>
                  </a:cubicBezTo>
                  <a:cubicBezTo>
                    <a:pt x="362" y="236"/>
                    <a:pt x="367" y="237"/>
                    <a:pt x="369" y="237"/>
                  </a:cubicBezTo>
                  <a:cubicBezTo>
                    <a:pt x="371" y="236"/>
                    <a:pt x="368" y="233"/>
                    <a:pt x="364" y="234"/>
                  </a:cubicBezTo>
                  <a:cubicBezTo>
                    <a:pt x="361" y="235"/>
                    <a:pt x="358" y="235"/>
                    <a:pt x="355" y="232"/>
                  </a:cubicBezTo>
                  <a:cubicBezTo>
                    <a:pt x="352" y="229"/>
                    <a:pt x="347" y="227"/>
                    <a:pt x="346" y="234"/>
                  </a:cubicBezTo>
                  <a:cubicBezTo>
                    <a:pt x="345" y="241"/>
                    <a:pt x="340" y="237"/>
                    <a:pt x="338" y="240"/>
                  </a:cubicBezTo>
                  <a:cubicBezTo>
                    <a:pt x="336" y="242"/>
                    <a:pt x="340" y="244"/>
                    <a:pt x="345" y="244"/>
                  </a:cubicBezTo>
                  <a:cubicBezTo>
                    <a:pt x="350" y="244"/>
                    <a:pt x="353" y="248"/>
                    <a:pt x="351" y="248"/>
                  </a:cubicBezTo>
                  <a:cubicBezTo>
                    <a:pt x="349" y="248"/>
                    <a:pt x="350" y="252"/>
                    <a:pt x="347" y="250"/>
                  </a:cubicBezTo>
                  <a:cubicBezTo>
                    <a:pt x="345" y="249"/>
                    <a:pt x="342" y="250"/>
                    <a:pt x="344" y="253"/>
                  </a:cubicBezTo>
                  <a:cubicBezTo>
                    <a:pt x="346" y="255"/>
                    <a:pt x="343" y="256"/>
                    <a:pt x="344" y="258"/>
                  </a:cubicBezTo>
                  <a:cubicBezTo>
                    <a:pt x="344" y="260"/>
                    <a:pt x="340" y="258"/>
                    <a:pt x="336" y="258"/>
                  </a:cubicBezTo>
                  <a:cubicBezTo>
                    <a:pt x="332" y="257"/>
                    <a:pt x="325" y="259"/>
                    <a:pt x="320" y="260"/>
                  </a:cubicBezTo>
                  <a:cubicBezTo>
                    <a:pt x="315" y="261"/>
                    <a:pt x="310" y="259"/>
                    <a:pt x="308" y="257"/>
                  </a:cubicBezTo>
                  <a:cubicBezTo>
                    <a:pt x="306" y="254"/>
                    <a:pt x="303" y="255"/>
                    <a:pt x="299" y="255"/>
                  </a:cubicBezTo>
                  <a:cubicBezTo>
                    <a:pt x="296" y="255"/>
                    <a:pt x="297" y="251"/>
                    <a:pt x="292" y="251"/>
                  </a:cubicBezTo>
                  <a:cubicBezTo>
                    <a:pt x="287" y="251"/>
                    <a:pt x="288" y="247"/>
                    <a:pt x="288" y="245"/>
                  </a:cubicBezTo>
                  <a:cubicBezTo>
                    <a:pt x="287" y="242"/>
                    <a:pt x="278" y="243"/>
                    <a:pt x="275" y="245"/>
                  </a:cubicBezTo>
                  <a:cubicBezTo>
                    <a:pt x="271" y="247"/>
                    <a:pt x="265" y="246"/>
                    <a:pt x="263" y="250"/>
                  </a:cubicBezTo>
                  <a:cubicBezTo>
                    <a:pt x="261" y="254"/>
                    <a:pt x="265" y="254"/>
                    <a:pt x="267" y="254"/>
                  </a:cubicBezTo>
                  <a:cubicBezTo>
                    <a:pt x="269" y="254"/>
                    <a:pt x="269" y="250"/>
                    <a:pt x="274" y="251"/>
                  </a:cubicBezTo>
                  <a:cubicBezTo>
                    <a:pt x="279" y="252"/>
                    <a:pt x="283" y="246"/>
                    <a:pt x="285" y="248"/>
                  </a:cubicBezTo>
                  <a:cubicBezTo>
                    <a:pt x="287" y="250"/>
                    <a:pt x="276" y="254"/>
                    <a:pt x="272" y="255"/>
                  </a:cubicBezTo>
                  <a:cubicBezTo>
                    <a:pt x="267" y="256"/>
                    <a:pt x="268" y="260"/>
                    <a:pt x="272" y="266"/>
                  </a:cubicBezTo>
                  <a:cubicBezTo>
                    <a:pt x="277" y="273"/>
                    <a:pt x="270" y="269"/>
                    <a:pt x="270" y="272"/>
                  </a:cubicBezTo>
                  <a:cubicBezTo>
                    <a:pt x="270" y="275"/>
                    <a:pt x="262" y="271"/>
                    <a:pt x="265" y="270"/>
                  </a:cubicBezTo>
                  <a:cubicBezTo>
                    <a:pt x="269" y="269"/>
                    <a:pt x="267" y="266"/>
                    <a:pt x="265" y="264"/>
                  </a:cubicBezTo>
                  <a:cubicBezTo>
                    <a:pt x="262" y="261"/>
                    <a:pt x="260" y="264"/>
                    <a:pt x="260" y="261"/>
                  </a:cubicBezTo>
                  <a:cubicBezTo>
                    <a:pt x="261" y="259"/>
                    <a:pt x="258" y="261"/>
                    <a:pt x="255" y="259"/>
                  </a:cubicBezTo>
                  <a:cubicBezTo>
                    <a:pt x="253" y="257"/>
                    <a:pt x="251" y="256"/>
                    <a:pt x="248" y="258"/>
                  </a:cubicBezTo>
                  <a:cubicBezTo>
                    <a:pt x="245" y="259"/>
                    <a:pt x="241" y="259"/>
                    <a:pt x="233" y="260"/>
                  </a:cubicBezTo>
                  <a:cubicBezTo>
                    <a:pt x="226" y="261"/>
                    <a:pt x="212" y="261"/>
                    <a:pt x="209" y="259"/>
                  </a:cubicBezTo>
                  <a:cubicBezTo>
                    <a:pt x="207" y="256"/>
                    <a:pt x="216" y="252"/>
                    <a:pt x="219" y="252"/>
                  </a:cubicBezTo>
                  <a:cubicBezTo>
                    <a:pt x="221" y="253"/>
                    <a:pt x="220" y="249"/>
                    <a:pt x="216" y="246"/>
                  </a:cubicBezTo>
                  <a:cubicBezTo>
                    <a:pt x="211" y="243"/>
                    <a:pt x="202" y="241"/>
                    <a:pt x="202" y="243"/>
                  </a:cubicBezTo>
                  <a:cubicBezTo>
                    <a:pt x="203" y="245"/>
                    <a:pt x="197" y="243"/>
                    <a:pt x="191" y="242"/>
                  </a:cubicBezTo>
                  <a:cubicBezTo>
                    <a:pt x="184" y="241"/>
                    <a:pt x="183" y="238"/>
                    <a:pt x="179" y="238"/>
                  </a:cubicBezTo>
                  <a:cubicBezTo>
                    <a:pt x="175" y="238"/>
                    <a:pt x="168" y="237"/>
                    <a:pt x="163" y="233"/>
                  </a:cubicBezTo>
                  <a:cubicBezTo>
                    <a:pt x="158" y="229"/>
                    <a:pt x="146" y="230"/>
                    <a:pt x="145" y="234"/>
                  </a:cubicBezTo>
                  <a:cubicBezTo>
                    <a:pt x="144" y="237"/>
                    <a:pt x="140" y="237"/>
                    <a:pt x="136" y="237"/>
                  </a:cubicBezTo>
                  <a:cubicBezTo>
                    <a:pt x="132" y="237"/>
                    <a:pt x="138" y="233"/>
                    <a:pt x="136" y="232"/>
                  </a:cubicBezTo>
                  <a:cubicBezTo>
                    <a:pt x="134" y="231"/>
                    <a:pt x="136" y="226"/>
                    <a:pt x="133" y="226"/>
                  </a:cubicBezTo>
                  <a:cubicBezTo>
                    <a:pt x="131" y="225"/>
                    <a:pt x="128" y="237"/>
                    <a:pt x="123" y="237"/>
                  </a:cubicBezTo>
                  <a:cubicBezTo>
                    <a:pt x="117" y="237"/>
                    <a:pt x="115" y="224"/>
                    <a:pt x="110" y="221"/>
                  </a:cubicBezTo>
                  <a:cubicBezTo>
                    <a:pt x="106" y="218"/>
                    <a:pt x="102" y="217"/>
                    <a:pt x="106" y="222"/>
                  </a:cubicBezTo>
                  <a:cubicBezTo>
                    <a:pt x="109" y="227"/>
                    <a:pt x="102" y="224"/>
                    <a:pt x="103" y="227"/>
                  </a:cubicBezTo>
                  <a:cubicBezTo>
                    <a:pt x="103" y="230"/>
                    <a:pt x="97" y="234"/>
                    <a:pt x="97" y="232"/>
                  </a:cubicBezTo>
                  <a:cubicBezTo>
                    <a:pt x="97" y="230"/>
                    <a:pt x="93" y="228"/>
                    <a:pt x="89" y="233"/>
                  </a:cubicBezTo>
                  <a:cubicBezTo>
                    <a:pt x="85" y="238"/>
                    <a:pt x="82" y="238"/>
                    <a:pt x="81" y="236"/>
                  </a:cubicBezTo>
                  <a:cubicBezTo>
                    <a:pt x="81" y="234"/>
                    <a:pt x="68" y="241"/>
                    <a:pt x="69" y="243"/>
                  </a:cubicBezTo>
                  <a:cubicBezTo>
                    <a:pt x="69" y="245"/>
                    <a:pt x="67" y="246"/>
                    <a:pt x="64" y="246"/>
                  </a:cubicBezTo>
                  <a:cubicBezTo>
                    <a:pt x="60" y="246"/>
                    <a:pt x="63" y="243"/>
                    <a:pt x="66" y="242"/>
                  </a:cubicBezTo>
                  <a:cubicBezTo>
                    <a:pt x="69" y="240"/>
                    <a:pt x="77" y="234"/>
                    <a:pt x="81" y="233"/>
                  </a:cubicBezTo>
                  <a:cubicBezTo>
                    <a:pt x="85" y="232"/>
                    <a:pt x="94" y="229"/>
                    <a:pt x="94" y="227"/>
                  </a:cubicBezTo>
                  <a:cubicBezTo>
                    <a:pt x="94" y="225"/>
                    <a:pt x="90" y="226"/>
                    <a:pt x="87" y="226"/>
                  </a:cubicBezTo>
                  <a:cubicBezTo>
                    <a:pt x="84" y="225"/>
                    <a:pt x="79" y="229"/>
                    <a:pt x="74" y="231"/>
                  </a:cubicBezTo>
                  <a:cubicBezTo>
                    <a:pt x="69" y="233"/>
                    <a:pt x="64" y="232"/>
                    <a:pt x="65" y="235"/>
                  </a:cubicBezTo>
                  <a:cubicBezTo>
                    <a:pt x="67" y="238"/>
                    <a:pt x="61" y="235"/>
                    <a:pt x="59" y="237"/>
                  </a:cubicBezTo>
                  <a:cubicBezTo>
                    <a:pt x="58" y="239"/>
                    <a:pt x="56" y="236"/>
                    <a:pt x="58" y="235"/>
                  </a:cubicBezTo>
                  <a:cubicBezTo>
                    <a:pt x="59" y="234"/>
                    <a:pt x="53" y="232"/>
                    <a:pt x="53" y="234"/>
                  </a:cubicBezTo>
                  <a:cubicBezTo>
                    <a:pt x="53" y="235"/>
                    <a:pt x="52" y="236"/>
                    <a:pt x="48" y="236"/>
                  </a:cubicBezTo>
                  <a:cubicBezTo>
                    <a:pt x="44" y="236"/>
                    <a:pt x="39" y="239"/>
                    <a:pt x="42" y="242"/>
                  </a:cubicBezTo>
                  <a:cubicBezTo>
                    <a:pt x="45" y="244"/>
                    <a:pt x="47" y="245"/>
                    <a:pt x="46" y="246"/>
                  </a:cubicBezTo>
                  <a:cubicBezTo>
                    <a:pt x="44" y="248"/>
                    <a:pt x="40" y="242"/>
                    <a:pt x="33" y="243"/>
                  </a:cubicBezTo>
                  <a:cubicBezTo>
                    <a:pt x="27" y="244"/>
                    <a:pt x="15" y="236"/>
                    <a:pt x="15" y="234"/>
                  </a:cubicBezTo>
                  <a:cubicBezTo>
                    <a:pt x="15" y="233"/>
                    <a:pt x="6" y="234"/>
                    <a:pt x="0" y="233"/>
                  </a:cubicBezTo>
                  <a:cubicBezTo>
                    <a:pt x="0" y="356"/>
                    <a:pt x="0" y="356"/>
                    <a:pt x="0" y="356"/>
                  </a:cubicBezTo>
                  <a:cubicBezTo>
                    <a:pt x="0" y="356"/>
                    <a:pt x="3" y="359"/>
                    <a:pt x="4" y="357"/>
                  </a:cubicBezTo>
                  <a:cubicBezTo>
                    <a:pt x="5" y="356"/>
                    <a:pt x="7" y="358"/>
                    <a:pt x="11" y="356"/>
                  </a:cubicBezTo>
                  <a:cubicBezTo>
                    <a:pt x="16" y="354"/>
                    <a:pt x="17" y="358"/>
                    <a:pt x="17" y="360"/>
                  </a:cubicBezTo>
                  <a:cubicBezTo>
                    <a:pt x="17" y="362"/>
                    <a:pt x="23" y="365"/>
                    <a:pt x="25" y="368"/>
                  </a:cubicBezTo>
                  <a:cubicBezTo>
                    <a:pt x="27" y="371"/>
                    <a:pt x="29" y="374"/>
                    <a:pt x="31" y="372"/>
                  </a:cubicBezTo>
                  <a:cubicBezTo>
                    <a:pt x="34" y="370"/>
                    <a:pt x="39" y="369"/>
                    <a:pt x="39" y="366"/>
                  </a:cubicBezTo>
                  <a:cubicBezTo>
                    <a:pt x="39" y="363"/>
                    <a:pt x="50" y="363"/>
                    <a:pt x="50" y="367"/>
                  </a:cubicBezTo>
                  <a:cubicBezTo>
                    <a:pt x="50" y="371"/>
                    <a:pt x="61" y="376"/>
                    <a:pt x="67" y="386"/>
                  </a:cubicBezTo>
                  <a:cubicBezTo>
                    <a:pt x="73" y="397"/>
                    <a:pt x="72" y="400"/>
                    <a:pt x="81" y="403"/>
                  </a:cubicBezTo>
                  <a:cubicBezTo>
                    <a:pt x="90" y="407"/>
                    <a:pt x="90" y="409"/>
                    <a:pt x="89" y="412"/>
                  </a:cubicBezTo>
                  <a:cubicBezTo>
                    <a:pt x="88" y="415"/>
                    <a:pt x="94" y="417"/>
                    <a:pt x="90" y="419"/>
                  </a:cubicBezTo>
                  <a:cubicBezTo>
                    <a:pt x="89" y="420"/>
                    <a:pt x="87" y="422"/>
                    <a:pt x="85" y="423"/>
                  </a:cubicBezTo>
                  <a:cubicBezTo>
                    <a:pt x="85" y="425"/>
                    <a:pt x="87" y="426"/>
                    <a:pt x="88" y="427"/>
                  </a:cubicBezTo>
                  <a:cubicBezTo>
                    <a:pt x="90" y="429"/>
                    <a:pt x="84" y="429"/>
                    <a:pt x="86" y="431"/>
                  </a:cubicBezTo>
                  <a:cubicBezTo>
                    <a:pt x="88" y="432"/>
                    <a:pt x="86" y="435"/>
                    <a:pt x="88" y="437"/>
                  </a:cubicBezTo>
                  <a:cubicBezTo>
                    <a:pt x="89" y="439"/>
                    <a:pt x="93" y="438"/>
                    <a:pt x="95" y="436"/>
                  </a:cubicBezTo>
                  <a:cubicBezTo>
                    <a:pt x="97" y="435"/>
                    <a:pt x="98" y="438"/>
                    <a:pt x="96" y="441"/>
                  </a:cubicBezTo>
                  <a:cubicBezTo>
                    <a:pt x="95" y="444"/>
                    <a:pt x="98" y="446"/>
                    <a:pt x="100" y="444"/>
                  </a:cubicBezTo>
                  <a:cubicBezTo>
                    <a:pt x="101" y="442"/>
                    <a:pt x="105" y="447"/>
                    <a:pt x="106" y="448"/>
                  </a:cubicBezTo>
                  <a:cubicBezTo>
                    <a:pt x="108" y="449"/>
                    <a:pt x="110" y="451"/>
                    <a:pt x="107" y="451"/>
                  </a:cubicBezTo>
                  <a:cubicBezTo>
                    <a:pt x="104" y="451"/>
                    <a:pt x="105" y="456"/>
                    <a:pt x="107" y="456"/>
                  </a:cubicBezTo>
                  <a:cubicBezTo>
                    <a:pt x="109" y="456"/>
                    <a:pt x="108" y="459"/>
                    <a:pt x="108" y="460"/>
                  </a:cubicBezTo>
                  <a:cubicBezTo>
                    <a:pt x="108" y="462"/>
                    <a:pt x="115" y="464"/>
                    <a:pt x="117" y="464"/>
                  </a:cubicBezTo>
                  <a:cubicBezTo>
                    <a:pt x="119" y="463"/>
                    <a:pt x="121" y="465"/>
                    <a:pt x="122" y="467"/>
                  </a:cubicBezTo>
                  <a:cubicBezTo>
                    <a:pt x="123" y="469"/>
                    <a:pt x="128" y="470"/>
                    <a:pt x="129" y="469"/>
                  </a:cubicBezTo>
                  <a:cubicBezTo>
                    <a:pt x="131" y="468"/>
                    <a:pt x="132" y="471"/>
                    <a:pt x="132" y="474"/>
                  </a:cubicBezTo>
                  <a:cubicBezTo>
                    <a:pt x="133" y="476"/>
                    <a:pt x="136" y="475"/>
                    <a:pt x="138" y="475"/>
                  </a:cubicBezTo>
                  <a:cubicBezTo>
                    <a:pt x="141" y="475"/>
                    <a:pt x="142" y="478"/>
                    <a:pt x="143" y="477"/>
                  </a:cubicBezTo>
                  <a:cubicBezTo>
                    <a:pt x="146" y="476"/>
                    <a:pt x="147" y="481"/>
                    <a:pt x="149" y="485"/>
                  </a:cubicBezTo>
                  <a:cubicBezTo>
                    <a:pt x="371" y="484"/>
                    <a:pt x="371" y="484"/>
                    <a:pt x="371" y="484"/>
                  </a:cubicBezTo>
                  <a:cubicBezTo>
                    <a:pt x="371" y="484"/>
                    <a:pt x="371" y="478"/>
                    <a:pt x="374" y="480"/>
                  </a:cubicBezTo>
                  <a:cubicBezTo>
                    <a:pt x="376" y="482"/>
                    <a:pt x="374" y="485"/>
                    <a:pt x="377" y="486"/>
                  </a:cubicBezTo>
                  <a:cubicBezTo>
                    <a:pt x="380" y="487"/>
                    <a:pt x="382" y="489"/>
                    <a:pt x="384" y="488"/>
                  </a:cubicBezTo>
                  <a:cubicBezTo>
                    <a:pt x="386" y="488"/>
                    <a:pt x="389" y="485"/>
                    <a:pt x="391" y="489"/>
                  </a:cubicBezTo>
                  <a:cubicBezTo>
                    <a:pt x="394" y="492"/>
                    <a:pt x="396" y="489"/>
                    <a:pt x="398" y="491"/>
                  </a:cubicBezTo>
                  <a:cubicBezTo>
                    <a:pt x="400" y="493"/>
                    <a:pt x="403" y="495"/>
                    <a:pt x="405" y="493"/>
                  </a:cubicBezTo>
                  <a:cubicBezTo>
                    <a:pt x="407" y="490"/>
                    <a:pt x="413" y="493"/>
                    <a:pt x="417" y="494"/>
                  </a:cubicBezTo>
                  <a:cubicBezTo>
                    <a:pt x="420" y="491"/>
                    <a:pt x="424" y="484"/>
                    <a:pt x="427" y="484"/>
                  </a:cubicBezTo>
                  <a:cubicBezTo>
                    <a:pt x="432" y="484"/>
                    <a:pt x="443" y="485"/>
                    <a:pt x="444" y="491"/>
                  </a:cubicBezTo>
                  <a:cubicBezTo>
                    <a:pt x="445" y="498"/>
                    <a:pt x="452" y="492"/>
                    <a:pt x="453" y="498"/>
                  </a:cubicBezTo>
                  <a:cubicBezTo>
                    <a:pt x="453" y="502"/>
                    <a:pt x="458" y="506"/>
                    <a:pt x="457" y="509"/>
                  </a:cubicBezTo>
                  <a:cubicBezTo>
                    <a:pt x="459" y="510"/>
                    <a:pt x="460" y="511"/>
                    <a:pt x="462" y="512"/>
                  </a:cubicBezTo>
                  <a:cubicBezTo>
                    <a:pt x="464" y="511"/>
                    <a:pt x="470" y="512"/>
                    <a:pt x="474" y="514"/>
                  </a:cubicBezTo>
                  <a:cubicBezTo>
                    <a:pt x="479" y="515"/>
                    <a:pt x="487" y="511"/>
                    <a:pt x="489" y="517"/>
                  </a:cubicBezTo>
                  <a:cubicBezTo>
                    <a:pt x="492" y="524"/>
                    <a:pt x="497" y="528"/>
                    <a:pt x="492" y="529"/>
                  </a:cubicBezTo>
                  <a:cubicBezTo>
                    <a:pt x="487" y="529"/>
                    <a:pt x="481" y="522"/>
                    <a:pt x="482" y="526"/>
                  </a:cubicBezTo>
                  <a:cubicBezTo>
                    <a:pt x="482" y="530"/>
                    <a:pt x="479" y="528"/>
                    <a:pt x="479" y="533"/>
                  </a:cubicBezTo>
                  <a:cubicBezTo>
                    <a:pt x="479" y="539"/>
                    <a:pt x="476" y="546"/>
                    <a:pt x="473" y="546"/>
                  </a:cubicBezTo>
                  <a:cubicBezTo>
                    <a:pt x="473" y="546"/>
                    <a:pt x="473" y="546"/>
                    <a:pt x="473" y="546"/>
                  </a:cubicBezTo>
                  <a:cubicBezTo>
                    <a:pt x="473" y="548"/>
                    <a:pt x="473" y="550"/>
                    <a:pt x="474" y="552"/>
                  </a:cubicBezTo>
                  <a:cubicBezTo>
                    <a:pt x="477" y="550"/>
                    <a:pt x="481" y="547"/>
                    <a:pt x="484" y="547"/>
                  </a:cubicBezTo>
                  <a:cubicBezTo>
                    <a:pt x="490" y="547"/>
                    <a:pt x="491" y="550"/>
                    <a:pt x="495" y="548"/>
                  </a:cubicBezTo>
                  <a:cubicBezTo>
                    <a:pt x="498" y="545"/>
                    <a:pt x="499" y="544"/>
                    <a:pt x="500" y="546"/>
                  </a:cubicBezTo>
                  <a:cubicBezTo>
                    <a:pt x="500" y="546"/>
                    <a:pt x="500" y="547"/>
                    <a:pt x="500" y="547"/>
                  </a:cubicBezTo>
                  <a:cubicBezTo>
                    <a:pt x="501" y="546"/>
                    <a:pt x="502" y="545"/>
                    <a:pt x="502" y="545"/>
                  </a:cubicBezTo>
                  <a:cubicBezTo>
                    <a:pt x="502" y="544"/>
                    <a:pt x="502" y="543"/>
                    <a:pt x="502" y="542"/>
                  </a:cubicBezTo>
                  <a:cubicBezTo>
                    <a:pt x="498" y="542"/>
                    <a:pt x="497" y="542"/>
                    <a:pt x="496" y="540"/>
                  </a:cubicBezTo>
                  <a:cubicBezTo>
                    <a:pt x="494" y="536"/>
                    <a:pt x="507" y="533"/>
                    <a:pt x="512" y="534"/>
                  </a:cubicBezTo>
                  <a:cubicBezTo>
                    <a:pt x="518" y="534"/>
                    <a:pt x="521" y="530"/>
                    <a:pt x="523" y="533"/>
                  </a:cubicBezTo>
                  <a:cubicBezTo>
                    <a:pt x="527" y="530"/>
                    <a:pt x="533" y="525"/>
                    <a:pt x="534" y="525"/>
                  </a:cubicBezTo>
                  <a:cubicBezTo>
                    <a:pt x="536" y="525"/>
                    <a:pt x="562" y="524"/>
                    <a:pt x="562" y="524"/>
                  </a:cubicBezTo>
                  <a:cubicBezTo>
                    <a:pt x="562" y="524"/>
                    <a:pt x="571" y="519"/>
                    <a:pt x="572" y="514"/>
                  </a:cubicBezTo>
                  <a:cubicBezTo>
                    <a:pt x="573" y="509"/>
                    <a:pt x="579" y="497"/>
                    <a:pt x="582" y="500"/>
                  </a:cubicBezTo>
                  <a:cubicBezTo>
                    <a:pt x="585" y="502"/>
                    <a:pt x="592" y="500"/>
                    <a:pt x="593" y="503"/>
                  </a:cubicBezTo>
                  <a:cubicBezTo>
                    <a:pt x="593" y="505"/>
                    <a:pt x="590" y="513"/>
                    <a:pt x="599" y="525"/>
                  </a:cubicBezTo>
                  <a:cubicBezTo>
                    <a:pt x="603" y="523"/>
                    <a:pt x="606" y="521"/>
                    <a:pt x="608" y="522"/>
                  </a:cubicBezTo>
                  <a:cubicBezTo>
                    <a:pt x="611" y="522"/>
                    <a:pt x="616" y="517"/>
                    <a:pt x="617" y="515"/>
                  </a:cubicBezTo>
                  <a:cubicBezTo>
                    <a:pt x="619" y="512"/>
                    <a:pt x="621" y="517"/>
                    <a:pt x="618" y="518"/>
                  </a:cubicBezTo>
                  <a:cubicBezTo>
                    <a:pt x="615" y="519"/>
                    <a:pt x="620" y="521"/>
                    <a:pt x="625" y="521"/>
                  </a:cubicBezTo>
                  <a:cubicBezTo>
                    <a:pt x="630" y="521"/>
                    <a:pt x="623" y="523"/>
                    <a:pt x="619" y="523"/>
                  </a:cubicBezTo>
                  <a:cubicBezTo>
                    <a:pt x="615" y="522"/>
                    <a:pt x="614" y="523"/>
                    <a:pt x="609" y="528"/>
                  </a:cubicBezTo>
                  <a:cubicBezTo>
                    <a:pt x="604" y="533"/>
                    <a:pt x="605" y="534"/>
                    <a:pt x="608" y="537"/>
                  </a:cubicBezTo>
                  <a:cubicBezTo>
                    <a:pt x="611" y="539"/>
                    <a:pt x="614" y="538"/>
                    <a:pt x="618" y="535"/>
                  </a:cubicBezTo>
                  <a:cubicBezTo>
                    <a:pt x="622" y="532"/>
                    <a:pt x="622" y="528"/>
                    <a:pt x="626" y="528"/>
                  </a:cubicBezTo>
                  <a:cubicBezTo>
                    <a:pt x="630" y="529"/>
                    <a:pt x="640" y="525"/>
                    <a:pt x="645" y="523"/>
                  </a:cubicBezTo>
                  <a:cubicBezTo>
                    <a:pt x="649" y="522"/>
                    <a:pt x="646" y="521"/>
                    <a:pt x="646" y="519"/>
                  </a:cubicBezTo>
                  <a:cubicBezTo>
                    <a:pt x="646" y="517"/>
                    <a:pt x="654" y="517"/>
                    <a:pt x="657" y="515"/>
                  </a:cubicBezTo>
                  <a:cubicBezTo>
                    <a:pt x="660" y="513"/>
                    <a:pt x="656" y="512"/>
                    <a:pt x="654" y="512"/>
                  </a:cubicBezTo>
                  <a:close/>
                  <a:moveTo>
                    <a:pt x="190" y="281"/>
                  </a:moveTo>
                  <a:cubicBezTo>
                    <a:pt x="185" y="287"/>
                    <a:pt x="183" y="288"/>
                    <a:pt x="179" y="287"/>
                  </a:cubicBezTo>
                  <a:cubicBezTo>
                    <a:pt x="174" y="286"/>
                    <a:pt x="171" y="288"/>
                    <a:pt x="173" y="290"/>
                  </a:cubicBezTo>
                  <a:cubicBezTo>
                    <a:pt x="176" y="292"/>
                    <a:pt x="176" y="293"/>
                    <a:pt x="171" y="294"/>
                  </a:cubicBezTo>
                  <a:cubicBezTo>
                    <a:pt x="166" y="295"/>
                    <a:pt x="163" y="299"/>
                    <a:pt x="161" y="299"/>
                  </a:cubicBezTo>
                  <a:cubicBezTo>
                    <a:pt x="159" y="298"/>
                    <a:pt x="169" y="291"/>
                    <a:pt x="166" y="289"/>
                  </a:cubicBezTo>
                  <a:cubicBezTo>
                    <a:pt x="164" y="287"/>
                    <a:pt x="157" y="292"/>
                    <a:pt x="157" y="295"/>
                  </a:cubicBezTo>
                  <a:cubicBezTo>
                    <a:pt x="157" y="297"/>
                    <a:pt x="152" y="297"/>
                    <a:pt x="150" y="297"/>
                  </a:cubicBezTo>
                  <a:cubicBezTo>
                    <a:pt x="147" y="297"/>
                    <a:pt x="143" y="294"/>
                    <a:pt x="146" y="294"/>
                  </a:cubicBezTo>
                  <a:cubicBezTo>
                    <a:pt x="149" y="294"/>
                    <a:pt x="147" y="291"/>
                    <a:pt x="151" y="289"/>
                  </a:cubicBezTo>
                  <a:cubicBezTo>
                    <a:pt x="154" y="288"/>
                    <a:pt x="150" y="286"/>
                    <a:pt x="151" y="284"/>
                  </a:cubicBezTo>
                  <a:cubicBezTo>
                    <a:pt x="152" y="283"/>
                    <a:pt x="160" y="286"/>
                    <a:pt x="160" y="283"/>
                  </a:cubicBezTo>
                  <a:cubicBezTo>
                    <a:pt x="160" y="280"/>
                    <a:pt x="152" y="278"/>
                    <a:pt x="150" y="280"/>
                  </a:cubicBezTo>
                  <a:cubicBezTo>
                    <a:pt x="147" y="281"/>
                    <a:pt x="141" y="285"/>
                    <a:pt x="134" y="282"/>
                  </a:cubicBezTo>
                  <a:cubicBezTo>
                    <a:pt x="132" y="281"/>
                    <a:pt x="152" y="279"/>
                    <a:pt x="156" y="276"/>
                  </a:cubicBezTo>
                  <a:cubicBezTo>
                    <a:pt x="159" y="273"/>
                    <a:pt x="174" y="269"/>
                    <a:pt x="175" y="272"/>
                  </a:cubicBezTo>
                  <a:cubicBezTo>
                    <a:pt x="177" y="275"/>
                    <a:pt x="167" y="277"/>
                    <a:pt x="172" y="279"/>
                  </a:cubicBezTo>
                  <a:cubicBezTo>
                    <a:pt x="176" y="282"/>
                    <a:pt x="184" y="280"/>
                    <a:pt x="185" y="277"/>
                  </a:cubicBezTo>
                  <a:cubicBezTo>
                    <a:pt x="187" y="275"/>
                    <a:pt x="194" y="275"/>
                    <a:pt x="190" y="281"/>
                  </a:cubicBezTo>
                  <a:close/>
                  <a:moveTo>
                    <a:pt x="235" y="338"/>
                  </a:moveTo>
                  <a:cubicBezTo>
                    <a:pt x="229" y="343"/>
                    <a:pt x="230" y="342"/>
                    <a:pt x="225" y="343"/>
                  </a:cubicBezTo>
                  <a:cubicBezTo>
                    <a:pt x="220" y="343"/>
                    <a:pt x="224" y="348"/>
                    <a:pt x="218" y="349"/>
                  </a:cubicBezTo>
                  <a:cubicBezTo>
                    <a:pt x="212" y="349"/>
                    <a:pt x="198" y="350"/>
                    <a:pt x="196" y="346"/>
                  </a:cubicBezTo>
                  <a:cubicBezTo>
                    <a:pt x="196" y="345"/>
                    <a:pt x="204" y="346"/>
                    <a:pt x="204" y="344"/>
                  </a:cubicBezTo>
                  <a:cubicBezTo>
                    <a:pt x="205" y="341"/>
                    <a:pt x="207" y="338"/>
                    <a:pt x="211" y="338"/>
                  </a:cubicBezTo>
                  <a:cubicBezTo>
                    <a:pt x="214" y="338"/>
                    <a:pt x="214" y="333"/>
                    <a:pt x="208" y="330"/>
                  </a:cubicBezTo>
                  <a:cubicBezTo>
                    <a:pt x="202" y="327"/>
                    <a:pt x="217" y="325"/>
                    <a:pt x="220" y="330"/>
                  </a:cubicBezTo>
                  <a:cubicBezTo>
                    <a:pt x="223" y="334"/>
                    <a:pt x="229" y="338"/>
                    <a:pt x="232" y="334"/>
                  </a:cubicBezTo>
                  <a:cubicBezTo>
                    <a:pt x="235" y="331"/>
                    <a:pt x="254" y="322"/>
                    <a:pt x="254" y="326"/>
                  </a:cubicBezTo>
                  <a:cubicBezTo>
                    <a:pt x="254" y="331"/>
                    <a:pt x="240" y="333"/>
                    <a:pt x="235" y="338"/>
                  </a:cubicBezTo>
                  <a:close/>
                  <a:moveTo>
                    <a:pt x="359" y="468"/>
                  </a:moveTo>
                  <a:cubicBezTo>
                    <a:pt x="355" y="468"/>
                    <a:pt x="359" y="458"/>
                    <a:pt x="352" y="454"/>
                  </a:cubicBezTo>
                  <a:cubicBezTo>
                    <a:pt x="344" y="449"/>
                    <a:pt x="340" y="440"/>
                    <a:pt x="340" y="436"/>
                  </a:cubicBezTo>
                  <a:cubicBezTo>
                    <a:pt x="340" y="431"/>
                    <a:pt x="347" y="429"/>
                    <a:pt x="350" y="433"/>
                  </a:cubicBezTo>
                  <a:cubicBezTo>
                    <a:pt x="353" y="436"/>
                    <a:pt x="357" y="451"/>
                    <a:pt x="360" y="455"/>
                  </a:cubicBezTo>
                  <a:cubicBezTo>
                    <a:pt x="362" y="460"/>
                    <a:pt x="362" y="468"/>
                    <a:pt x="359" y="46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B4015B60-D72B-46D8-88C2-4EB5DB475F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8200" y="3593646"/>
              <a:ext cx="2835275" cy="1747838"/>
            </a:xfrm>
            <a:custGeom>
              <a:avLst/>
              <a:gdLst>
                <a:gd name="T0" fmla="*/ 249 w 817"/>
                <a:gd name="T1" fmla="*/ 164 h 503"/>
                <a:gd name="T2" fmla="*/ 218 w 817"/>
                <a:gd name="T3" fmla="*/ 25 h 503"/>
                <a:gd name="T4" fmla="*/ 132 w 817"/>
                <a:gd name="T5" fmla="*/ 15 h 503"/>
                <a:gd name="T6" fmla="*/ 96 w 817"/>
                <a:gd name="T7" fmla="*/ 8 h 503"/>
                <a:gd name="T8" fmla="*/ 66 w 817"/>
                <a:gd name="T9" fmla="*/ 15 h 503"/>
                <a:gd name="T10" fmla="*/ 13 w 817"/>
                <a:gd name="T11" fmla="*/ 42 h 503"/>
                <a:gd name="T12" fmla="*/ 50 w 817"/>
                <a:gd name="T13" fmla="*/ 74 h 503"/>
                <a:gd name="T14" fmla="*/ 12 w 817"/>
                <a:gd name="T15" fmla="*/ 76 h 503"/>
                <a:gd name="T16" fmla="*/ 42 w 817"/>
                <a:gd name="T17" fmla="*/ 97 h 503"/>
                <a:gd name="T18" fmla="*/ 30 w 817"/>
                <a:gd name="T19" fmla="*/ 113 h 503"/>
                <a:gd name="T20" fmla="*/ 32 w 817"/>
                <a:gd name="T21" fmla="*/ 156 h 503"/>
                <a:gd name="T22" fmla="*/ 68 w 817"/>
                <a:gd name="T23" fmla="*/ 168 h 503"/>
                <a:gd name="T24" fmla="*/ 72 w 817"/>
                <a:gd name="T25" fmla="*/ 192 h 503"/>
                <a:gd name="T26" fmla="*/ 60 w 817"/>
                <a:gd name="T27" fmla="*/ 205 h 503"/>
                <a:gd name="T28" fmla="*/ 104 w 817"/>
                <a:gd name="T29" fmla="*/ 178 h 503"/>
                <a:gd name="T30" fmla="*/ 123 w 817"/>
                <a:gd name="T31" fmla="*/ 152 h 503"/>
                <a:gd name="T32" fmla="*/ 136 w 817"/>
                <a:gd name="T33" fmla="*/ 143 h 503"/>
                <a:gd name="T34" fmla="*/ 161 w 817"/>
                <a:gd name="T35" fmla="*/ 154 h 503"/>
                <a:gd name="T36" fmla="*/ 177 w 817"/>
                <a:gd name="T37" fmla="*/ 144 h 503"/>
                <a:gd name="T38" fmla="*/ 196 w 817"/>
                <a:gd name="T39" fmla="*/ 152 h 503"/>
                <a:gd name="T40" fmla="*/ 242 w 817"/>
                <a:gd name="T41" fmla="*/ 166 h 503"/>
                <a:gd name="T42" fmla="*/ 267 w 817"/>
                <a:gd name="T43" fmla="*/ 177 h 503"/>
                <a:gd name="T44" fmla="*/ 268 w 817"/>
                <a:gd name="T45" fmla="*/ 187 h 503"/>
                <a:gd name="T46" fmla="*/ 277 w 817"/>
                <a:gd name="T47" fmla="*/ 188 h 503"/>
                <a:gd name="T48" fmla="*/ 285 w 817"/>
                <a:gd name="T49" fmla="*/ 196 h 503"/>
                <a:gd name="T50" fmla="*/ 282 w 817"/>
                <a:gd name="T51" fmla="*/ 214 h 503"/>
                <a:gd name="T52" fmla="*/ 300 w 817"/>
                <a:gd name="T53" fmla="*/ 214 h 503"/>
                <a:gd name="T54" fmla="*/ 10 w 817"/>
                <a:gd name="T55" fmla="*/ 223 h 503"/>
                <a:gd name="T56" fmla="*/ 127 w 817"/>
                <a:gd name="T57" fmla="*/ 171 h 503"/>
                <a:gd name="T58" fmla="*/ 126 w 817"/>
                <a:gd name="T59" fmla="*/ 183 h 503"/>
                <a:gd name="T60" fmla="*/ 17 w 817"/>
                <a:gd name="T61" fmla="*/ 156 h 503"/>
                <a:gd name="T62" fmla="*/ 780 w 817"/>
                <a:gd name="T63" fmla="*/ 316 h 503"/>
                <a:gd name="T64" fmla="*/ 720 w 817"/>
                <a:gd name="T65" fmla="*/ 337 h 503"/>
                <a:gd name="T66" fmla="*/ 691 w 817"/>
                <a:gd name="T67" fmla="*/ 338 h 503"/>
                <a:gd name="T68" fmla="*/ 660 w 817"/>
                <a:gd name="T69" fmla="*/ 336 h 503"/>
                <a:gd name="T70" fmla="*/ 680 w 817"/>
                <a:gd name="T71" fmla="*/ 304 h 503"/>
                <a:gd name="T72" fmla="*/ 643 w 817"/>
                <a:gd name="T73" fmla="*/ 292 h 503"/>
                <a:gd name="T74" fmla="*/ 616 w 817"/>
                <a:gd name="T75" fmla="*/ 283 h 503"/>
                <a:gd name="T76" fmla="*/ 367 w 817"/>
                <a:gd name="T77" fmla="*/ 277 h 503"/>
                <a:gd name="T78" fmla="*/ 363 w 817"/>
                <a:gd name="T79" fmla="*/ 282 h 503"/>
                <a:gd name="T80" fmla="*/ 357 w 817"/>
                <a:gd name="T81" fmla="*/ 311 h 503"/>
                <a:gd name="T82" fmla="*/ 366 w 817"/>
                <a:gd name="T83" fmla="*/ 384 h 503"/>
                <a:gd name="T84" fmla="*/ 397 w 817"/>
                <a:gd name="T85" fmla="*/ 421 h 503"/>
                <a:gd name="T86" fmla="*/ 461 w 817"/>
                <a:gd name="T87" fmla="*/ 446 h 503"/>
                <a:gd name="T88" fmla="*/ 516 w 817"/>
                <a:gd name="T89" fmla="*/ 462 h 503"/>
                <a:gd name="T90" fmla="*/ 558 w 817"/>
                <a:gd name="T91" fmla="*/ 489 h 503"/>
                <a:gd name="T92" fmla="*/ 583 w 817"/>
                <a:gd name="T93" fmla="*/ 470 h 503"/>
                <a:gd name="T94" fmla="*/ 614 w 817"/>
                <a:gd name="T95" fmla="*/ 460 h 503"/>
                <a:gd name="T96" fmla="*/ 634 w 817"/>
                <a:gd name="T97" fmla="*/ 458 h 503"/>
                <a:gd name="T98" fmla="*/ 673 w 817"/>
                <a:gd name="T99" fmla="*/ 460 h 503"/>
                <a:gd name="T100" fmla="*/ 701 w 817"/>
                <a:gd name="T101" fmla="*/ 499 h 503"/>
                <a:gd name="T102" fmla="*/ 709 w 817"/>
                <a:gd name="T103" fmla="*/ 434 h 503"/>
                <a:gd name="T104" fmla="*/ 739 w 817"/>
                <a:gd name="T105" fmla="*/ 408 h 503"/>
                <a:gd name="T106" fmla="*/ 735 w 817"/>
                <a:gd name="T107" fmla="*/ 384 h 503"/>
                <a:gd name="T108" fmla="*/ 748 w 817"/>
                <a:gd name="T109" fmla="*/ 386 h 503"/>
                <a:gd name="T110" fmla="*/ 775 w 817"/>
                <a:gd name="T111" fmla="*/ 356 h 503"/>
                <a:gd name="T112" fmla="*/ 786 w 817"/>
                <a:gd name="T113" fmla="*/ 339 h 503"/>
                <a:gd name="T114" fmla="*/ 811 w 817"/>
                <a:gd name="T115" fmla="*/ 29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7" h="503">
                  <a:moveTo>
                    <a:pt x="307" y="204"/>
                  </a:moveTo>
                  <a:cubicBezTo>
                    <a:pt x="308" y="201"/>
                    <a:pt x="308" y="199"/>
                    <a:pt x="299" y="195"/>
                  </a:cubicBezTo>
                  <a:cubicBezTo>
                    <a:pt x="290" y="192"/>
                    <a:pt x="291" y="189"/>
                    <a:pt x="285" y="178"/>
                  </a:cubicBezTo>
                  <a:cubicBezTo>
                    <a:pt x="279" y="168"/>
                    <a:pt x="268" y="163"/>
                    <a:pt x="268" y="159"/>
                  </a:cubicBezTo>
                  <a:cubicBezTo>
                    <a:pt x="268" y="155"/>
                    <a:pt x="257" y="155"/>
                    <a:pt x="257" y="158"/>
                  </a:cubicBezTo>
                  <a:cubicBezTo>
                    <a:pt x="257" y="161"/>
                    <a:pt x="252" y="162"/>
                    <a:pt x="249" y="164"/>
                  </a:cubicBezTo>
                  <a:cubicBezTo>
                    <a:pt x="247" y="166"/>
                    <a:pt x="245" y="163"/>
                    <a:pt x="243" y="160"/>
                  </a:cubicBezTo>
                  <a:cubicBezTo>
                    <a:pt x="241" y="157"/>
                    <a:pt x="235" y="154"/>
                    <a:pt x="235" y="152"/>
                  </a:cubicBezTo>
                  <a:cubicBezTo>
                    <a:pt x="235" y="150"/>
                    <a:pt x="234" y="146"/>
                    <a:pt x="229" y="148"/>
                  </a:cubicBezTo>
                  <a:cubicBezTo>
                    <a:pt x="225" y="150"/>
                    <a:pt x="223" y="148"/>
                    <a:pt x="222" y="149"/>
                  </a:cubicBezTo>
                  <a:cubicBezTo>
                    <a:pt x="221" y="151"/>
                    <a:pt x="218" y="148"/>
                    <a:pt x="218" y="148"/>
                  </a:cubicBezTo>
                  <a:cubicBezTo>
                    <a:pt x="218" y="25"/>
                    <a:pt x="218" y="25"/>
                    <a:pt x="218" y="25"/>
                  </a:cubicBezTo>
                  <a:cubicBezTo>
                    <a:pt x="216" y="25"/>
                    <a:pt x="215" y="25"/>
                    <a:pt x="214" y="24"/>
                  </a:cubicBezTo>
                  <a:cubicBezTo>
                    <a:pt x="209" y="22"/>
                    <a:pt x="201" y="19"/>
                    <a:pt x="197" y="20"/>
                  </a:cubicBezTo>
                  <a:cubicBezTo>
                    <a:pt x="193" y="21"/>
                    <a:pt x="185" y="22"/>
                    <a:pt x="182" y="20"/>
                  </a:cubicBezTo>
                  <a:cubicBezTo>
                    <a:pt x="179" y="19"/>
                    <a:pt x="175" y="18"/>
                    <a:pt x="169" y="18"/>
                  </a:cubicBezTo>
                  <a:cubicBezTo>
                    <a:pt x="163" y="19"/>
                    <a:pt x="160" y="15"/>
                    <a:pt x="152" y="13"/>
                  </a:cubicBezTo>
                  <a:cubicBezTo>
                    <a:pt x="145" y="12"/>
                    <a:pt x="134" y="14"/>
                    <a:pt x="132" y="15"/>
                  </a:cubicBezTo>
                  <a:cubicBezTo>
                    <a:pt x="129" y="16"/>
                    <a:pt x="130" y="12"/>
                    <a:pt x="127" y="13"/>
                  </a:cubicBezTo>
                  <a:cubicBezTo>
                    <a:pt x="123" y="13"/>
                    <a:pt x="126" y="11"/>
                    <a:pt x="124" y="8"/>
                  </a:cubicBezTo>
                  <a:cubicBezTo>
                    <a:pt x="122" y="6"/>
                    <a:pt x="113" y="8"/>
                    <a:pt x="110" y="9"/>
                  </a:cubicBezTo>
                  <a:cubicBezTo>
                    <a:pt x="107" y="9"/>
                    <a:pt x="106" y="7"/>
                    <a:pt x="106" y="5"/>
                  </a:cubicBezTo>
                  <a:cubicBezTo>
                    <a:pt x="106" y="4"/>
                    <a:pt x="103" y="4"/>
                    <a:pt x="102" y="6"/>
                  </a:cubicBezTo>
                  <a:cubicBezTo>
                    <a:pt x="101" y="9"/>
                    <a:pt x="97" y="9"/>
                    <a:pt x="96" y="8"/>
                  </a:cubicBezTo>
                  <a:cubicBezTo>
                    <a:pt x="94" y="6"/>
                    <a:pt x="99" y="6"/>
                    <a:pt x="99" y="4"/>
                  </a:cubicBezTo>
                  <a:cubicBezTo>
                    <a:pt x="99" y="2"/>
                    <a:pt x="94" y="1"/>
                    <a:pt x="93" y="1"/>
                  </a:cubicBezTo>
                  <a:cubicBezTo>
                    <a:pt x="91" y="0"/>
                    <a:pt x="88" y="3"/>
                    <a:pt x="84" y="6"/>
                  </a:cubicBezTo>
                  <a:cubicBezTo>
                    <a:pt x="81" y="9"/>
                    <a:pt x="75" y="9"/>
                    <a:pt x="72" y="9"/>
                  </a:cubicBezTo>
                  <a:cubicBezTo>
                    <a:pt x="68" y="8"/>
                    <a:pt x="64" y="9"/>
                    <a:pt x="64" y="11"/>
                  </a:cubicBezTo>
                  <a:cubicBezTo>
                    <a:pt x="64" y="13"/>
                    <a:pt x="68" y="13"/>
                    <a:pt x="66" y="15"/>
                  </a:cubicBezTo>
                  <a:cubicBezTo>
                    <a:pt x="63" y="18"/>
                    <a:pt x="63" y="12"/>
                    <a:pt x="60" y="15"/>
                  </a:cubicBezTo>
                  <a:cubicBezTo>
                    <a:pt x="58" y="17"/>
                    <a:pt x="50" y="17"/>
                    <a:pt x="48" y="17"/>
                  </a:cubicBezTo>
                  <a:cubicBezTo>
                    <a:pt x="47" y="16"/>
                    <a:pt x="41" y="23"/>
                    <a:pt x="39" y="25"/>
                  </a:cubicBezTo>
                  <a:cubicBezTo>
                    <a:pt x="37" y="26"/>
                    <a:pt x="40" y="28"/>
                    <a:pt x="35" y="33"/>
                  </a:cubicBezTo>
                  <a:cubicBezTo>
                    <a:pt x="31" y="38"/>
                    <a:pt x="18" y="37"/>
                    <a:pt x="15" y="37"/>
                  </a:cubicBezTo>
                  <a:cubicBezTo>
                    <a:pt x="12" y="37"/>
                    <a:pt x="14" y="40"/>
                    <a:pt x="13" y="42"/>
                  </a:cubicBezTo>
                  <a:cubicBezTo>
                    <a:pt x="12" y="44"/>
                    <a:pt x="15" y="46"/>
                    <a:pt x="22" y="48"/>
                  </a:cubicBezTo>
                  <a:cubicBezTo>
                    <a:pt x="29" y="50"/>
                    <a:pt x="34" y="60"/>
                    <a:pt x="35" y="62"/>
                  </a:cubicBezTo>
                  <a:cubicBezTo>
                    <a:pt x="36" y="64"/>
                    <a:pt x="45" y="62"/>
                    <a:pt x="49" y="62"/>
                  </a:cubicBezTo>
                  <a:cubicBezTo>
                    <a:pt x="52" y="63"/>
                    <a:pt x="48" y="68"/>
                    <a:pt x="51" y="69"/>
                  </a:cubicBezTo>
                  <a:cubicBezTo>
                    <a:pt x="54" y="71"/>
                    <a:pt x="59" y="69"/>
                    <a:pt x="60" y="71"/>
                  </a:cubicBezTo>
                  <a:cubicBezTo>
                    <a:pt x="61" y="74"/>
                    <a:pt x="54" y="71"/>
                    <a:pt x="50" y="74"/>
                  </a:cubicBezTo>
                  <a:cubicBezTo>
                    <a:pt x="47" y="76"/>
                    <a:pt x="45" y="78"/>
                    <a:pt x="43" y="76"/>
                  </a:cubicBezTo>
                  <a:cubicBezTo>
                    <a:pt x="42" y="74"/>
                    <a:pt x="36" y="75"/>
                    <a:pt x="33" y="75"/>
                  </a:cubicBezTo>
                  <a:cubicBezTo>
                    <a:pt x="30" y="76"/>
                    <a:pt x="33" y="72"/>
                    <a:pt x="33" y="70"/>
                  </a:cubicBezTo>
                  <a:cubicBezTo>
                    <a:pt x="33" y="68"/>
                    <a:pt x="29" y="67"/>
                    <a:pt x="23" y="70"/>
                  </a:cubicBezTo>
                  <a:cubicBezTo>
                    <a:pt x="17" y="74"/>
                    <a:pt x="19" y="72"/>
                    <a:pt x="19" y="75"/>
                  </a:cubicBezTo>
                  <a:cubicBezTo>
                    <a:pt x="18" y="78"/>
                    <a:pt x="15" y="73"/>
                    <a:pt x="12" y="76"/>
                  </a:cubicBezTo>
                  <a:cubicBezTo>
                    <a:pt x="8" y="78"/>
                    <a:pt x="2" y="80"/>
                    <a:pt x="1" y="82"/>
                  </a:cubicBezTo>
                  <a:cubicBezTo>
                    <a:pt x="0" y="84"/>
                    <a:pt x="9" y="86"/>
                    <a:pt x="12" y="87"/>
                  </a:cubicBezTo>
                  <a:cubicBezTo>
                    <a:pt x="16" y="87"/>
                    <a:pt x="8" y="90"/>
                    <a:pt x="11" y="90"/>
                  </a:cubicBezTo>
                  <a:cubicBezTo>
                    <a:pt x="14" y="91"/>
                    <a:pt x="13" y="94"/>
                    <a:pt x="17" y="96"/>
                  </a:cubicBezTo>
                  <a:cubicBezTo>
                    <a:pt x="22" y="99"/>
                    <a:pt x="32" y="96"/>
                    <a:pt x="34" y="96"/>
                  </a:cubicBezTo>
                  <a:cubicBezTo>
                    <a:pt x="37" y="96"/>
                    <a:pt x="39" y="100"/>
                    <a:pt x="42" y="97"/>
                  </a:cubicBezTo>
                  <a:cubicBezTo>
                    <a:pt x="44" y="95"/>
                    <a:pt x="52" y="89"/>
                    <a:pt x="56" y="92"/>
                  </a:cubicBezTo>
                  <a:cubicBezTo>
                    <a:pt x="60" y="96"/>
                    <a:pt x="51" y="95"/>
                    <a:pt x="53" y="98"/>
                  </a:cubicBezTo>
                  <a:cubicBezTo>
                    <a:pt x="56" y="100"/>
                    <a:pt x="58" y="106"/>
                    <a:pt x="54" y="108"/>
                  </a:cubicBezTo>
                  <a:cubicBezTo>
                    <a:pt x="50" y="111"/>
                    <a:pt x="47" y="109"/>
                    <a:pt x="45" y="109"/>
                  </a:cubicBezTo>
                  <a:cubicBezTo>
                    <a:pt x="42" y="109"/>
                    <a:pt x="44" y="113"/>
                    <a:pt x="40" y="116"/>
                  </a:cubicBezTo>
                  <a:cubicBezTo>
                    <a:pt x="37" y="118"/>
                    <a:pt x="34" y="113"/>
                    <a:pt x="30" y="113"/>
                  </a:cubicBezTo>
                  <a:cubicBezTo>
                    <a:pt x="26" y="113"/>
                    <a:pt x="27" y="118"/>
                    <a:pt x="27" y="121"/>
                  </a:cubicBezTo>
                  <a:cubicBezTo>
                    <a:pt x="27" y="124"/>
                    <a:pt x="20" y="121"/>
                    <a:pt x="19" y="127"/>
                  </a:cubicBezTo>
                  <a:cubicBezTo>
                    <a:pt x="17" y="133"/>
                    <a:pt x="10" y="128"/>
                    <a:pt x="15" y="134"/>
                  </a:cubicBezTo>
                  <a:cubicBezTo>
                    <a:pt x="19" y="140"/>
                    <a:pt x="19" y="136"/>
                    <a:pt x="22" y="139"/>
                  </a:cubicBezTo>
                  <a:cubicBezTo>
                    <a:pt x="26" y="141"/>
                    <a:pt x="18" y="146"/>
                    <a:pt x="22" y="147"/>
                  </a:cubicBezTo>
                  <a:cubicBezTo>
                    <a:pt x="25" y="147"/>
                    <a:pt x="29" y="154"/>
                    <a:pt x="32" y="156"/>
                  </a:cubicBezTo>
                  <a:cubicBezTo>
                    <a:pt x="34" y="158"/>
                    <a:pt x="38" y="155"/>
                    <a:pt x="41" y="155"/>
                  </a:cubicBezTo>
                  <a:cubicBezTo>
                    <a:pt x="45" y="154"/>
                    <a:pt x="43" y="149"/>
                    <a:pt x="45" y="151"/>
                  </a:cubicBezTo>
                  <a:cubicBezTo>
                    <a:pt x="48" y="153"/>
                    <a:pt x="51" y="159"/>
                    <a:pt x="49" y="160"/>
                  </a:cubicBezTo>
                  <a:cubicBezTo>
                    <a:pt x="47" y="162"/>
                    <a:pt x="48" y="166"/>
                    <a:pt x="48" y="168"/>
                  </a:cubicBezTo>
                  <a:cubicBezTo>
                    <a:pt x="48" y="171"/>
                    <a:pt x="56" y="170"/>
                    <a:pt x="57" y="167"/>
                  </a:cubicBezTo>
                  <a:cubicBezTo>
                    <a:pt x="57" y="165"/>
                    <a:pt x="64" y="164"/>
                    <a:pt x="68" y="168"/>
                  </a:cubicBezTo>
                  <a:cubicBezTo>
                    <a:pt x="71" y="172"/>
                    <a:pt x="73" y="173"/>
                    <a:pt x="73" y="170"/>
                  </a:cubicBezTo>
                  <a:cubicBezTo>
                    <a:pt x="73" y="167"/>
                    <a:pt x="76" y="163"/>
                    <a:pt x="76" y="166"/>
                  </a:cubicBezTo>
                  <a:cubicBezTo>
                    <a:pt x="76" y="168"/>
                    <a:pt x="79" y="169"/>
                    <a:pt x="85" y="167"/>
                  </a:cubicBezTo>
                  <a:cubicBezTo>
                    <a:pt x="90" y="164"/>
                    <a:pt x="88" y="167"/>
                    <a:pt x="85" y="170"/>
                  </a:cubicBezTo>
                  <a:cubicBezTo>
                    <a:pt x="81" y="175"/>
                    <a:pt x="85" y="182"/>
                    <a:pt x="82" y="183"/>
                  </a:cubicBezTo>
                  <a:cubicBezTo>
                    <a:pt x="79" y="184"/>
                    <a:pt x="77" y="191"/>
                    <a:pt x="72" y="192"/>
                  </a:cubicBezTo>
                  <a:cubicBezTo>
                    <a:pt x="68" y="192"/>
                    <a:pt x="60" y="201"/>
                    <a:pt x="59" y="202"/>
                  </a:cubicBezTo>
                  <a:cubicBezTo>
                    <a:pt x="58" y="204"/>
                    <a:pt x="48" y="200"/>
                    <a:pt x="46" y="204"/>
                  </a:cubicBezTo>
                  <a:cubicBezTo>
                    <a:pt x="45" y="208"/>
                    <a:pt x="39" y="211"/>
                    <a:pt x="40" y="212"/>
                  </a:cubicBezTo>
                  <a:cubicBezTo>
                    <a:pt x="42" y="214"/>
                    <a:pt x="50" y="209"/>
                    <a:pt x="50" y="207"/>
                  </a:cubicBezTo>
                  <a:cubicBezTo>
                    <a:pt x="50" y="205"/>
                    <a:pt x="51" y="206"/>
                    <a:pt x="53" y="207"/>
                  </a:cubicBezTo>
                  <a:cubicBezTo>
                    <a:pt x="54" y="209"/>
                    <a:pt x="58" y="206"/>
                    <a:pt x="60" y="205"/>
                  </a:cubicBezTo>
                  <a:cubicBezTo>
                    <a:pt x="61" y="204"/>
                    <a:pt x="64" y="204"/>
                    <a:pt x="65" y="204"/>
                  </a:cubicBezTo>
                  <a:cubicBezTo>
                    <a:pt x="67" y="204"/>
                    <a:pt x="68" y="202"/>
                    <a:pt x="73" y="201"/>
                  </a:cubicBezTo>
                  <a:cubicBezTo>
                    <a:pt x="77" y="201"/>
                    <a:pt x="76" y="199"/>
                    <a:pt x="77" y="197"/>
                  </a:cubicBezTo>
                  <a:cubicBezTo>
                    <a:pt x="78" y="194"/>
                    <a:pt x="90" y="189"/>
                    <a:pt x="92" y="188"/>
                  </a:cubicBezTo>
                  <a:cubicBezTo>
                    <a:pt x="94" y="188"/>
                    <a:pt x="93" y="184"/>
                    <a:pt x="95" y="184"/>
                  </a:cubicBezTo>
                  <a:cubicBezTo>
                    <a:pt x="98" y="184"/>
                    <a:pt x="101" y="181"/>
                    <a:pt x="104" y="178"/>
                  </a:cubicBezTo>
                  <a:cubicBezTo>
                    <a:pt x="107" y="176"/>
                    <a:pt x="108" y="177"/>
                    <a:pt x="110" y="176"/>
                  </a:cubicBezTo>
                  <a:cubicBezTo>
                    <a:pt x="112" y="175"/>
                    <a:pt x="111" y="171"/>
                    <a:pt x="113" y="170"/>
                  </a:cubicBezTo>
                  <a:cubicBezTo>
                    <a:pt x="115" y="170"/>
                    <a:pt x="117" y="168"/>
                    <a:pt x="117" y="166"/>
                  </a:cubicBezTo>
                  <a:cubicBezTo>
                    <a:pt x="117" y="164"/>
                    <a:pt x="111" y="164"/>
                    <a:pt x="111" y="163"/>
                  </a:cubicBezTo>
                  <a:cubicBezTo>
                    <a:pt x="110" y="162"/>
                    <a:pt x="115" y="157"/>
                    <a:pt x="117" y="157"/>
                  </a:cubicBezTo>
                  <a:cubicBezTo>
                    <a:pt x="119" y="157"/>
                    <a:pt x="122" y="155"/>
                    <a:pt x="123" y="152"/>
                  </a:cubicBezTo>
                  <a:cubicBezTo>
                    <a:pt x="123" y="149"/>
                    <a:pt x="126" y="149"/>
                    <a:pt x="128" y="146"/>
                  </a:cubicBezTo>
                  <a:cubicBezTo>
                    <a:pt x="130" y="144"/>
                    <a:pt x="130" y="142"/>
                    <a:pt x="132" y="142"/>
                  </a:cubicBezTo>
                  <a:cubicBezTo>
                    <a:pt x="134" y="141"/>
                    <a:pt x="137" y="138"/>
                    <a:pt x="139" y="137"/>
                  </a:cubicBezTo>
                  <a:cubicBezTo>
                    <a:pt x="142" y="135"/>
                    <a:pt x="139" y="139"/>
                    <a:pt x="144" y="139"/>
                  </a:cubicBezTo>
                  <a:cubicBezTo>
                    <a:pt x="149" y="139"/>
                    <a:pt x="148" y="143"/>
                    <a:pt x="144" y="142"/>
                  </a:cubicBezTo>
                  <a:cubicBezTo>
                    <a:pt x="140" y="140"/>
                    <a:pt x="139" y="140"/>
                    <a:pt x="136" y="143"/>
                  </a:cubicBezTo>
                  <a:cubicBezTo>
                    <a:pt x="132" y="146"/>
                    <a:pt x="135" y="147"/>
                    <a:pt x="132" y="151"/>
                  </a:cubicBezTo>
                  <a:cubicBezTo>
                    <a:pt x="130" y="154"/>
                    <a:pt x="130" y="156"/>
                    <a:pt x="133" y="157"/>
                  </a:cubicBezTo>
                  <a:cubicBezTo>
                    <a:pt x="136" y="157"/>
                    <a:pt x="133" y="159"/>
                    <a:pt x="130" y="160"/>
                  </a:cubicBezTo>
                  <a:cubicBezTo>
                    <a:pt x="127" y="161"/>
                    <a:pt x="129" y="163"/>
                    <a:pt x="133" y="163"/>
                  </a:cubicBezTo>
                  <a:cubicBezTo>
                    <a:pt x="137" y="163"/>
                    <a:pt x="144" y="157"/>
                    <a:pt x="149" y="154"/>
                  </a:cubicBezTo>
                  <a:cubicBezTo>
                    <a:pt x="155" y="151"/>
                    <a:pt x="159" y="154"/>
                    <a:pt x="161" y="154"/>
                  </a:cubicBezTo>
                  <a:cubicBezTo>
                    <a:pt x="162" y="153"/>
                    <a:pt x="159" y="150"/>
                    <a:pt x="161" y="149"/>
                  </a:cubicBezTo>
                  <a:cubicBezTo>
                    <a:pt x="163" y="149"/>
                    <a:pt x="159" y="148"/>
                    <a:pt x="157" y="145"/>
                  </a:cubicBezTo>
                  <a:cubicBezTo>
                    <a:pt x="156" y="141"/>
                    <a:pt x="159" y="143"/>
                    <a:pt x="160" y="141"/>
                  </a:cubicBezTo>
                  <a:cubicBezTo>
                    <a:pt x="161" y="138"/>
                    <a:pt x="163" y="139"/>
                    <a:pt x="165" y="140"/>
                  </a:cubicBezTo>
                  <a:cubicBezTo>
                    <a:pt x="166" y="142"/>
                    <a:pt x="169" y="139"/>
                    <a:pt x="170" y="143"/>
                  </a:cubicBezTo>
                  <a:cubicBezTo>
                    <a:pt x="172" y="146"/>
                    <a:pt x="174" y="142"/>
                    <a:pt x="177" y="144"/>
                  </a:cubicBezTo>
                  <a:cubicBezTo>
                    <a:pt x="180" y="146"/>
                    <a:pt x="176" y="146"/>
                    <a:pt x="173" y="147"/>
                  </a:cubicBezTo>
                  <a:cubicBezTo>
                    <a:pt x="170" y="147"/>
                    <a:pt x="172" y="151"/>
                    <a:pt x="174" y="149"/>
                  </a:cubicBezTo>
                  <a:cubicBezTo>
                    <a:pt x="176" y="148"/>
                    <a:pt x="178" y="146"/>
                    <a:pt x="180" y="148"/>
                  </a:cubicBezTo>
                  <a:cubicBezTo>
                    <a:pt x="183" y="150"/>
                    <a:pt x="183" y="149"/>
                    <a:pt x="185" y="148"/>
                  </a:cubicBezTo>
                  <a:cubicBezTo>
                    <a:pt x="187" y="146"/>
                    <a:pt x="187" y="148"/>
                    <a:pt x="187" y="149"/>
                  </a:cubicBezTo>
                  <a:cubicBezTo>
                    <a:pt x="187" y="151"/>
                    <a:pt x="191" y="151"/>
                    <a:pt x="196" y="152"/>
                  </a:cubicBezTo>
                  <a:cubicBezTo>
                    <a:pt x="201" y="153"/>
                    <a:pt x="211" y="152"/>
                    <a:pt x="214" y="151"/>
                  </a:cubicBezTo>
                  <a:cubicBezTo>
                    <a:pt x="216" y="151"/>
                    <a:pt x="215" y="155"/>
                    <a:pt x="221" y="156"/>
                  </a:cubicBezTo>
                  <a:cubicBezTo>
                    <a:pt x="226" y="157"/>
                    <a:pt x="228" y="151"/>
                    <a:pt x="231" y="153"/>
                  </a:cubicBezTo>
                  <a:cubicBezTo>
                    <a:pt x="233" y="155"/>
                    <a:pt x="231" y="156"/>
                    <a:pt x="229" y="158"/>
                  </a:cubicBezTo>
                  <a:cubicBezTo>
                    <a:pt x="227" y="160"/>
                    <a:pt x="231" y="160"/>
                    <a:pt x="233" y="161"/>
                  </a:cubicBezTo>
                  <a:cubicBezTo>
                    <a:pt x="235" y="162"/>
                    <a:pt x="240" y="163"/>
                    <a:pt x="242" y="166"/>
                  </a:cubicBezTo>
                  <a:cubicBezTo>
                    <a:pt x="245" y="168"/>
                    <a:pt x="246" y="170"/>
                    <a:pt x="252" y="173"/>
                  </a:cubicBezTo>
                  <a:cubicBezTo>
                    <a:pt x="257" y="176"/>
                    <a:pt x="252" y="166"/>
                    <a:pt x="256" y="169"/>
                  </a:cubicBezTo>
                  <a:cubicBezTo>
                    <a:pt x="261" y="173"/>
                    <a:pt x="259" y="169"/>
                    <a:pt x="263" y="173"/>
                  </a:cubicBezTo>
                  <a:cubicBezTo>
                    <a:pt x="266" y="176"/>
                    <a:pt x="265" y="171"/>
                    <a:pt x="264" y="166"/>
                  </a:cubicBezTo>
                  <a:cubicBezTo>
                    <a:pt x="262" y="161"/>
                    <a:pt x="265" y="164"/>
                    <a:pt x="267" y="167"/>
                  </a:cubicBezTo>
                  <a:cubicBezTo>
                    <a:pt x="268" y="169"/>
                    <a:pt x="268" y="174"/>
                    <a:pt x="267" y="177"/>
                  </a:cubicBezTo>
                  <a:cubicBezTo>
                    <a:pt x="266" y="180"/>
                    <a:pt x="261" y="178"/>
                    <a:pt x="261" y="176"/>
                  </a:cubicBezTo>
                  <a:cubicBezTo>
                    <a:pt x="262" y="174"/>
                    <a:pt x="256" y="175"/>
                    <a:pt x="256" y="177"/>
                  </a:cubicBezTo>
                  <a:cubicBezTo>
                    <a:pt x="256" y="180"/>
                    <a:pt x="260" y="185"/>
                    <a:pt x="262" y="185"/>
                  </a:cubicBezTo>
                  <a:cubicBezTo>
                    <a:pt x="265" y="186"/>
                    <a:pt x="263" y="190"/>
                    <a:pt x="265" y="191"/>
                  </a:cubicBezTo>
                  <a:cubicBezTo>
                    <a:pt x="267" y="191"/>
                    <a:pt x="267" y="196"/>
                    <a:pt x="269" y="195"/>
                  </a:cubicBezTo>
                  <a:cubicBezTo>
                    <a:pt x="270" y="195"/>
                    <a:pt x="270" y="189"/>
                    <a:pt x="268" y="187"/>
                  </a:cubicBezTo>
                  <a:cubicBezTo>
                    <a:pt x="266" y="184"/>
                    <a:pt x="267" y="181"/>
                    <a:pt x="269" y="181"/>
                  </a:cubicBezTo>
                  <a:cubicBezTo>
                    <a:pt x="271" y="182"/>
                    <a:pt x="269" y="186"/>
                    <a:pt x="270" y="187"/>
                  </a:cubicBezTo>
                  <a:cubicBezTo>
                    <a:pt x="271" y="188"/>
                    <a:pt x="273" y="186"/>
                    <a:pt x="275" y="184"/>
                  </a:cubicBezTo>
                  <a:cubicBezTo>
                    <a:pt x="278" y="183"/>
                    <a:pt x="274" y="179"/>
                    <a:pt x="275" y="177"/>
                  </a:cubicBezTo>
                  <a:cubicBezTo>
                    <a:pt x="276" y="174"/>
                    <a:pt x="279" y="178"/>
                    <a:pt x="280" y="182"/>
                  </a:cubicBezTo>
                  <a:cubicBezTo>
                    <a:pt x="281" y="186"/>
                    <a:pt x="277" y="186"/>
                    <a:pt x="277" y="188"/>
                  </a:cubicBezTo>
                  <a:cubicBezTo>
                    <a:pt x="277" y="190"/>
                    <a:pt x="274" y="189"/>
                    <a:pt x="273" y="190"/>
                  </a:cubicBezTo>
                  <a:cubicBezTo>
                    <a:pt x="272" y="191"/>
                    <a:pt x="272" y="198"/>
                    <a:pt x="274" y="198"/>
                  </a:cubicBezTo>
                  <a:cubicBezTo>
                    <a:pt x="275" y="198"/>
                    <a:pt x="276" y="192"/>
                    <a:pt x="277" y="195"/>
                  </a:cubicBezTo>
                  <a:cubicBezTo>
                    <a:pt x="278" y="198"/>
                    <a:pt x="281" y="191"/>
                    <a:pt x="282" y="194"/>
                  </a:cubicBezTo>
                  <a:cubicBezTo>
                    <a:pt x="283" y="197"/>
                    <a:pt x="287" y="200"/>
                    <a:pt x="289" y="200"/>
                  </a:cubicBezTo>
                  <a:cubicBezTo>
                    <a:pt x="290" y="199"/>
                    <a:pt x="288" y="196"/>
                    <a:pt x="285" y="196"/>
                  </a:cubicBezTo>
                  <a:cubicBezTo>
                    <a:pt x="283" y="196"/>
                    <a:pt x="283" y="191"/>
                    <a:pt x="286" y="191"/>
                  </a:cubicBezTo>
                  <a:cubicBezTo>
                    <a:pt x="288" y="191"/>
                    <a:pt x="292" y="197"/>
                    <a:pt x="292" y="199"/>
                  </a:cubicBezTo>
                  <a:cubicBezTo>
                    <a:pt x="292" y="201"/>
                    <a:pt x="290" y="201"/>
                    <a:pt x="288" y="203"/>
                  </a:cubicBezTo>
                  <a:cubicBezTo>
                    <a:pt x="286" y="206"/>
                    <a:pt x="283" y="200"/>
                    <a:pt x="281" y="200"/>
                  </a:cubicBezTo>
                  <a:cubicBezTo>
                    <a:pt x="279" y="200"/>
                    <a:pt x="281" y="204"/>
                    <a:pt x="282" y="206"/>
                  </a:cubicBezTo>
                  <a:cubicBezTo>
                    <a:pt x="283" y="209"/>
                    <a:pt x="279" y="212"/>
                    <a:pt x="282" y="214"/>
                  </a:cubicBezTo>
                  <a:cubicBezTo>
                    <a:pt x="285" y="216"/>
                    <a:pt x="284" y="213"/>
                    <a:pt x="285" y="211"/>
                  </a:cubicBezTo>
                  <a:cubicBezTo>
                    <a:pt x="285" y="210"/>
                    <a:pt x="288" y="212"/>
                    <a:pt x="289" y="213"/>
                  </a:cubicBezTo>
                  <a:cubicBezTo>
                    <a:pt x="291" y="214"/>
                    <a:pt x="291" y="210"/>
                    <a:pt x="291" y="209"/>
                  </a:cubicBezTo>
                  <a:cubicBezTo>
                    <a:pt x="291" y="207"/>
                    <a:pt x="294" y="208"/>
                    <a:pt x="295" y="210"/>
                  </a:cubicBezTo>
                  <a:cubicBezTo>
                    <a:pt x="297" y="212"/>
                    <a:pt x="297" y="208"/>
                    <a:pt x="299" y="208"/>
                  </a:cubicBezTo>
                  <a:cubicBezTo>
                    <a:pt x="301" y="208"/>
                    <a:pt x="300" y="212"/>
                    <a:pt x="300" y="214"/>
                  </a:cubicBezTo>
                  <a:cubicBezTo>
                    <a:pt x="300" y="216"/>
                    <a:pt x="303" y="212"/>
                    <a:pt x="303" y="214"/>
                  </a:cubicBezTo>
                  <a:cubicBezTo>
                    <a:pt x="303" y="215"/>
                    <a:pt x="303" y="215"/>
                    <a:pt x="303" y="215"/>
                  </a:cubicBezTo>
                  <a:cubicBezTo>
                    <a:pt x="305" y="214"/>
                    <a:pt x="307" y="212"/>
                    <a:pt x="308" y="211"/>
                  </a:cubicBezTo>
                  <a:cubicBezTo>
                    <a:pt x="312" y="209"/>
                    <a:pt x="306" y="207"/>
                    <a:pt x="307" y="204"/>
                  </a:cubicBezTo>
                  <a:close/>
                  <a:moveTo>
                    <a:pt x="6" y="229"/>
                  </a:moveTo>
                  <a:cubicBezTo>
                    <a:pt x="10" y="227"/>
                    <a:pt x="12" y="225"/>
                    <a:pt x="10" y="223"/>
                  </a:cubicBezTo>
                  <a:cubicBezTo>
                    <a:pt x="8" y="221"/>
                    <a:pt x="3" y="231"/>
                    <a:pt x="6" y="229"/>
                  </a:cubicBezTo>
                  <a:close/>
                  <a:moveTo>
                    <a:pt x="36" y="213"/>
                  </a:moveTo>
                  <a:cubicBezTo>
                    <a:pt x="32" y="212"/>
                    <a:pt x="22" y="218"/>
                    <a:pt x="25" y="219"/>
                  </a:cubicBezTo>
                  <a:cubicBezTo>
                    <a:pt x="28" y="219"/>
                    <a:pt x="29" y="216"/>
                    <a:pt x="32" y="216"/>
                  </a:cubicBezTo>
                  <a:cubicBezTo>
                    <a:pt x="35" y="216"/>
                    <a:pt x="40" y="215"/>
                    <a:pt x="36" y="213"/>
                  </a:cubicBezTo>
                  <a:close/>
                  <a:moveTo>
                    <a:pt x="127" y="171"/>
                  </a:moveTo>
                  <a:cubicBezTo>
                    <a:pt x="127" y="169"/>
                    <a:pt x="124" y="169"/>
                    <a:pt x="120" y="174"/>
                  </a:cubicBezTo>
                  <a:cubicBezTo>
                    <a:pt x="117" y="178"/>
                    <a:pt x="114" y="180"/>
                    <a:pt x="113" y="182"/>
                  </a:cubicBezTo>
                  <a:cubicBezTo>
                    <a:pt x="113" y="184"/>
                    <a:pt x="109" y="181"/>
                    <a:pt x="107" y="184"/>
                  </a:cubicBezTo>
                  <a:cubicBezTo>
                    <a:pt x="106" y="186"/>
                    <a:pt x="108" y="192"/>
                    <a:pt x="111" y="190"/>
                  </a:cubicBezTo>
                  <a:cubicBezTo>
                    <a:pt x="113" y="188"/>
                    <a:pt x="113" y="190"/>
                    <a:pt x="115" y="190"/>
                  </a:cubicBezTo>
                  <a:cubicBezTo>
                    <a:pt x="117" y="190"/>
                    <a:pt x="124" y="185"/>
                    <a:pt x="126" y="183"/>
                  </a:cubicBezTo>
                  <a:cubicBezTo>
                    <a:pt x="127" y="180"/>
                    <a:pt x="123" y="179"/>
                    <a:pt x="122" y="178"/>
                  </a:cubicBezTo>
                  <a:cubicBezTo>
                    <a:pt x="122" y="176"/>
                    <a:pt x="126" y="176"/>
                    <a:pt x="128" y="175"/>
                  </a:cubicBezTo>
                  <a:cubicBezTo>
                    <a:pt x="130" y="174"/>
                    <a:pt x="126" y="173"/>
                    <a:pt x="127" y="171"/>
                  </a:cubicBezTo>
                  <a:close/>
                  <a:moveTo>
                    <a:pt x="13" y="150"/>
                  </a:moveTo>
                  <a:cubicBezTo>
                    <a:pt x="13" y="147"/>
                    <a:pt x="5" y="150"/>
                    <a:pt x="6" y="153"/>
                  </a:cubicBezTo>
                  <a:cubicBezTo>
                    <a:pt x="7" y="155"/>
                    <a:pt x="14" y="157"/>
                    <a:pt x="17" y="156"/>
                  </a:cubicBezTo>
                  <a:cubicBezTo>
                    <a:pt x="20" y="155"/>
                    <a:pt x="21" y="152"/>
                    <a:pt x="19" y="151"/>
                  </a:cubicBezTo>
                  <a:cubicBezTo>
                    <a:pt x="17" y="149"/>
                    <a:pt x="13" y="153"/>
                    <a:pt x="13" y="150"/>
                  </a:cubicBezTo>
                  <a:close/>
                  <a:moveTo>
                    <a:pt x="811" y="295"/>
                  </a:moveTo>
                  <a:cubicBezTo>
                    <a:pt x="810" y="292"/>
                    <a:pt x="803" y="294"/>
                    <a:pt x="800" y="292"/>
                  </a:cubicBezTo>
                  <a:cubicBezTo>
                    <a:pt x="797" y="289"/>
                    <a:pt x="791" y="301"/>
                    <a:pt x="790" y="306"/>
                  </a:cubicBezTo>
                  <a:cubicBezTo>
                    <a:pt x="789" y="311"/>
                    <a:pt x="780" y="316"/>
                    <a:pt x="780" y="316"/>
                  </a:cubicBezTo>
                  <a:cubicBezTo>
                    <a:pt x="780" y="316"/>
                    <a:pt x="754" y="317"/>
                    <a:pt x="752" y="317"/>
                  </a:cubicBezTo>
                  <a:cubicBezTo>
                    <a:pt x="751" y="317"/>
                    <a:pt x="745" y="322"/>
                    <a:pt x="741" y="325"/>
                  </a:cubicBezTo>
                  <a:cubicBezTo>
                    <a:pt x="741" y="325"/>
                    <a:pt x="742" y="325"/>
                    <a:pt x="742" y="325"/>
                  </a:cubicBezTo>
                  <a:cubicBezTo>
                    <a:pt x="744" y="330"/>
                    <a:pt x="735" y="333"/>
                    <a:pt x="726" y="333"/>
                  </a:cubicBezTo>
                  <a:cubicBezTo>
                    <a:pt x="723" y="333"/>
                    <a:pt x="721" y="333"/>
                    <a:pt x="720" y="334"/>
                  </a:cubicBezTo>
                  <a:cubicBezTo>
                    <a:pt x="720" y="335"/>
                    <a:pt x="720" y="336"/>
                    <a:pt x="720" y="337"/>
                  </a:cubicBezTo>
                  <a:cubicBezTo>
                    <a:pt x="720" y="337"/>
                    <a:pt x="719" y="338"/>
                    <a:pt x="718" y="339"/>
                  </a:cubicBezTo>
                  <a:cubicBezTo>
                    <a:pt x="716" y="342"/>
                    <a:pt x="705" y="347"/>
                    <a:pt x="699" y="350"/>
                  </a:cubicBezTo>
                  <a:cubicBezTo>
                    <a:pt x="692" y="354"/>
                    <a:pt x="683" y="352"/>
                    <a:pt x="683" y="347"/>
                  </a:cubicBezTo>
                  <a:cubicBezTo>
                    <a:pt x="683" y="341"/>
                    <a:pt x="688" y="342"/>
                    <a:pt x="689" y="345"/>
                  </a:cubicBezTo>
                  <a:cubicBezTo>
                    <a:pt x="690" y="346"/>
                    <a:pt x="691" y="345"/>
                    <a:pt x="692" y="344"/>
                  </a:cubicBezTo>
                  <a:cubicBezTo>
                    <a:pt x="691" y="342"/>
                    <a:pt x="691" y="340"/>
                    <a:pt x="691" y="338"/>
                  </a:cubicBezTo>
                  <a:cubicBezTo>
                    <a:pt x="689" y="337"/>
                    <a:pt x="692" y="329"/>
                    <a:pt x="688" y="327"/>
                  </a:cubicBezTo>
                  <a:cubicBezTo>
                    <a:pt x="684" y="326"/>
                    <a:pt x="679" y="333"/>
                    <a:pt x="680" y="329"/>
                  </a:cubicBezTo>
                  <a:cubicBezTo>
                    <a:pt x="680" y="324"/>
                    <a:pt x="687" y="320"/>
                    <a:pt x="683" y="314"/>
                  </a:cubicBezTo>
                  <a:cubicBezTo>
                    <a:pt x="679" y="308"/>
                    <a:pt x="672" y="308"/>
                    <a:pt x="670" y="313"/>
                  </a:cubicBezTo>
                  <a:cubicBezTo>
                    <a:pt x="669" y="317"/>
                    <a:pt x="664" y="315"/>
                    <a:pt x="662" y="319"/>
                  </a:cubicBezTo>
                  <a:cubicBezTo>
                    <a:pt x="660" y="322"/>
                    <a:pt x="659" y="330"/>
                    <a:pt x="660" y="336"/>
                  </a:cubicBezTo>
                  <a:cubicBezTo>
                    <a:pt x="661" y="342"/>
                    <a:pt x="660" y="344"/>
                    <a:pt x="654" y="348"/>
                  </a:cubicBezTo>
                  <a:cubicBezTo>
                    <a:pt x="649" y="351"/>
                    <a:pt x="646" y="343"/>
                    <a:pt x="648" y="332"/>
                  </a:cubicBezTo>
                  <a:cubicBezTo>
                    <a:pt x="650" y="325"/>
                    <a:pt x="654" y="318"/>
                    <a:pt x="650" y="318"/>
                  </a:cubicBezTo>
                  <a:cubicBezTo>
                    <a:pt x="646" y="318"/>
                    <a:pt x="655" y="310"/>
                    <a:pt x="662" y="308"/>
                  </a:cubicBezTo>
                  <a:cubicBezTo>
                    <a:pt x="670" y="306"/>
                    <a:pt x="679" y="307"/>
                    <a:pt x="679" y="305"/>
                  </a:cubicBezTo>
                  <a:cubicBezTo>
                    <a:pt x="679" y="304"/>
                    <a:pt x="679" y="304"/>
                    <a:pt x="680" y="304"/>
                  </a:cubicBezTo>
                  <a:cubicBezTo>
                    <a:pt x="678" y="303"/>
                    <a:pt x="677" y="302"/>
                    <a:pt x="675" y="301"/>
                  </a:cubicBezTo>
                  <a:cubicBezTo>
                    <a:pt x="675" y="301"/>
                    <a:pt x="675" y="302"/>
                    <a:pt x="674" y="302"/>
                  </a:cubicBezTo>
                  <a:cubicBezTo>
                    <a:pt x="671" y="304"/>
                    <a:pt x="672" y="299"/>
                    <a:pt x="667" y="299"/>
                  </a:cubicBezTo>
                  <a:cubicBezTo>
                    <a:pt x="661" y="299"/>
                    <a:pt x="656" y="304"/>
                    <a:pt x="652" y="302"/>
                  </a:cubicBezTo>
                  <a:cubicBezTo>
                    <a:pt x="648" y="299"/>
                    <a:pt x="650" y="297"/>
                    <a:pt x="646" y="297"/>
                  </a:cubicBezTo>
                  <a:cubicBezTo>
                    <a:pt x="642" y="297"/>
                    <a:pt x="649" y="289"/>
                    <a:pt x="643" y="292"/>
                  </a:cubicBezTo>
                  <a:cubicBezTo>
                    <a:pt x="637" y="296"/>
                    <a:pt x="629" y="303"/>
                    <a:pt x="625" y="300"/>
                  </a:cubicBezTo>
                  <a:cubicBezTo>
                    <a:pt x="621" y="296"/>
                    <a:pt x="617" y="301"/>
                    <a:pt x="614" y="298"/>
                  </a:cubicBezTo>
                  <a:cubicBezTo>
                    <a:pt x="612" y="295"/>
                    <a:pt x="624" y="287"/>
                    <a:pt x="630" y="288"/>
                  </a:cubicBezTo>
                  <a:cubicBezTo>
                    <a:pt x="632" y="288"/>
                    <a:pt x="633" y="287"/>
                    <a:pt x="635" y="286"/>
                  </a:cubicBezTo>
                  <a:cubicBezTo>
                    <a:pt x="631" y="285"/>
                    <a:pt x="625" y="282"/>
                    <a:pt x="623" y="285"/>
                  </a:cubicBezTo>
                  <a:cubicBezTo>
                    <a:pt x="621" y="287"/>
                    <a:pt x="618" y="285"/>
                    <a:pt x="616" y="283"/>
                  </a:cubicBezTo>
                  <a:cubicBezTo>
                    <a:pt x="614" y="281"/>
                    <a:pt x="612" y="284"/>
                    <a:pt x="609" y="281"/>
                  </a:cubicBezTo>
                  <a:cubicBezTo>
                    <a:pt x="607" y="277"/>
                    <a:pt x="604" y="280"/>
                    <a:pt x="602" y="280"/>
                  </a:cubicBezTo>
                  <a:cubicBezTo>
                    <a:pt x="600" y="281"/>
                    <a:pt x="598" y="279"/>
                    <a:pt x="595" y="278"/>
                  </a:cubicBezTo>
                  <a:cubicBezTo>
                    <a:pt x="592" y="277"/>
                    <a:pt x="594" y="274"/>
                    <a:pt x="592" y="272"/>
                  </a:cubicBezTo>
                  <a:cubicBezTo>
                    <a:pt x="589" y="270"/>
                    <a:pt x="589" y="276"/>
                    <a:pt x="589" y="276"/>
                  </a:cubicBezTo>
                  <a:cubicBezTo>
                    <a:pt x="367" y="277"/>
                    <a:pt x="367" y="277"/>
                    <a:pt x="367" y="277"/>
                  </a:cubicBezTo>
                  <a:cubicBezTo>
                    <a:pt x="368" y="277"/>
                    <a:pt x="368" y="277"/>
                    <a:pt x="368" y="278"/>
                  </a:cubicBezTo>
                  <a:cubicBezTo>
                    <a:pt x="371" y="281"/>
                    <a:pt x="369" y="283"/>
                    <a:pt x="370" y="286"/>
                  </a:cubicBezTo>
                  <a:cubicBezTo>
                    <a:pt x="371" y="290"/>
                    <a:pt x="370" y="294"/>
                    <a:pt x="367" y="294"/>
                  </a:cubicBezTo>
                  <a:cubicBezTo>
                    <a:pt x="364" y="294"/>
                    <a:pt x="364" y="291"/>
                    <a:pt x="366" y="290"/>
                  </a:cubicBezTo>
                  <a:cubicBezTo>
                    <a:pt x="368" y="289"/>
                    <a:pt x="367" y="285"/>
                    <a:pt x="365" y="285"/>
                  </a:cubicBezTo>
                  <a:cubicBezTo>
                    <a:pt x="364" y="285"/>
                    <a:pt x="363" y="284"/>
                    <a:pt x="363" y="282"/>
                  </a:cubicBezTo>
                  <a:cubicBezTo>
                    <a:pt x="360" y="283"/>
                    <a:pt x="356" y="283"/>
                    <a:pt x="351" y="282"/>
                  </a:cubicBezTo>
                  <a:cubicBezTo>
                    <a:pt x="351" y="282"/>
                    <a:pt x="351" y="283"/>
                    <a:pt x="351" y="283"/>
                  </a:cubicBezTo>
                  <a:cubicBezTo>
                    <a:pt x="351" y="285"/>
                    <a:pt x="352" y="290"/>
                    <a:pt x="355" y="294"/>
                  </a:cubicBezTo>
                  <a:cubicBezTo>
                    <a:pt x="358" y="297"/>
                    <a:pt x="356" y="300"/>
                    <a:pt x="359" y="301"/>
                  </a:cubicBezTo>
                  <a:cubicBezTo>
                    <a:pt x="361" y="303"/>
                    <a:pt x="361" y="304"/>
                    <a:pt x="359" y="304"/>
                  </a:cubicBezTo>
                  <a:cubicBezTo>
                    <a:pt x="356" y="303"/>
                    <a:pt x="358" y="306"/>
                    <a:pt x="357" y="311"/>
                  </a:cubicBezTo>
                  <a:cubicBezTo>
                    <a:pt x="356" y="316"/>
                    <a:pt x="356" y="327"/>
                    <a:pt x="356" y="331"/>
                  </a:cubicBezTo>
                  <a:cubicBezTo>
                    <a:pt x="355" y="334"/>
                    <a:pt x="351" y="340"/>
                    <a:pt x="354" y="343"/>
                  </a:cubicBezTo>
                  <a:cubicBezTo>
                    <a:pt x="356" y="347"/>
                    <a:pt x="358" y="352"/>
                    <a:pt x="356" y="356"/>
                  </a:cubicBezTo>
                  <a:cubicBezTo>
                    <a:pt x="355" y="361"/>
                    <a:pt x="355" y="364"/>
                    <a:pt x="357" y="367"/>
                  </a:cubicBezTo>
                  <a:cubicBezTo>
                    <a:pt x="359" y="370"/>
                    <a:pt x="358" y="376"/>
                    <a:pt x="360" y="377"/>
                  </a:cubicBezTo>
                  <a:cubicBezTo>
                    <a:pt x="362" y="379"/>
                    <a:pt x="364" y="381"/>
                    <a:pt x="366" y="384"/>
                  </a:cubicBezTo>
                  <a:cubicBezTo>
                    <a:pt x="368" y="388"/>
                    <a:pt x="369" y="386"/>
                    <a:pt x="370" y="389"/>
                  </a:cubicBezTo>
                  <a:cubicBezTo>
                    <a:pt x="370" y="392"/>
                    <a:pt x="370" y="393"/>
                    <a:pt x="373" y="394"/>
                  </a:cubicBezTo>
                  <a:cubicBezTo>
                    <a:pt x="376" y="395"/>
                    <a:pt x="374" y="398"/>
                    <a:pt x="374" y="400"/>
                  </a:cubicBezTo>
                  <a:cubicBezTo>
                    <a:pt x="374" y="402"/>
                    <a:pt x="378" y="405"/>
                    <a:pt x="383" y="409"/>
                  </a:cubicBezTo>
                  <a:cubicBezTo>
                    <a:pt x="387" y="413"/>
                    <a:pt x="383" y="417"/>
                    <a:pt x="387" y="417"/>
                  </a:cubicBezTo>
                  <a:cubicBezTo>
                    <a:pt x="390" y="417"/>
                    <a:pt x="393" y="419"/>
                    <a:pt x="397" y="421"/>
                  </a:cubicBezTo>
                  <a:cubicBezTo>
                    <a:pt x="400" y="423"/>
                    <a:pt x="401" y="422"/>
                    <a:pt x="403" y="422"/>
                  </a:cubicBezTo>
                  <a:cubicBezTo>
                    <a:pt x="406" y="423"/>
                    <a:pt x="410" y="428"/>
                    <a:pt x="411" y="431"/>
                  </a:cubicBezTo>
                  <a:cubicBezTo>
                    <a:pt x="411" y="433"/>
                    <a:pt x="412" y="434"/>
                    <a:pt x="413" y="436"/>
                  </a:cubicBezTo>
                  <a:cubicBezTo>
                    <a:pt x="431" y="434"/>
                    <a:pt x="431" y="434"/>
                    <a:pt x="431" y="434"/>
                  </a:cubicBezTo>
                  <a:cubicBezTo>
                    <a:pt x="431" y="434"/>
                    <a:pt x="437" y="438"/>
                    <a:pt x="440" y="439"/>
                  </a:cubicBezTo>
                  <a:cubicBezTo>
                    <a:pt x="443" y="439"/>
                    <a:pt x="461" y="446"/>
                    <a:pt x="461" y="446"/>
                  </a:cubicBezTo>
                  <a:cubicBezTo>
                    <a:pt x="484" y="446"/>
                    <a:pt x="484" y="446"/>
                    <a:pt x="484" y="446"/>
                  </a:cubicBezTo>
                  <a:cubicBezTo>
                    <a:pt x="486" y="442"/>
                    <a:pt x="486" y="442"/>
                    <a:pt x="486" y="442"/>
                  </a:cubicBezTo>
                  <a:cubicBezTo>
                    <a:pt x="499" y="442"/>
                    <a:pt x="499" y="442"/>
                    <a:pt x="499" y="442"/>
                  </a:cubicBezTo>
                  <a:cubicBezTo>
                    <a:pt x="499" y="442"/>
                    <a:pt x="507" y="450"/>
                    <a:pt x="508" y="450"/>
                  </a:cubicBezTo>
                  <a:cubicBezTo>
                    <a:pt x="509" y="451"/>
                    <a:pt x="513" y="454"/>
                    <a:pt x="513" y="457"/>
                  </a:cubicBezTo>
                  <a:cubicBezTo>
                    <a:pt x="513" y="459"/>
                    <a:pt x="514" y="461"/>
                    <a:pt x="516" y="462"/>
                  </a:cubicBezTo>
                  <a:cubicBezTo>
                    <a:pt x="518" y="463"/>
                    <a:pt x="525" y="467"/>
                    <a:pt x="525" y="467"/>
                  </a:cubicBezTo>
                  <a:cubicBezTo>
                    <a:pt x="526" y="466"/>
                    <a:pt x="528" y="459"/>
                    <a:pt x="532" y="459"/>
                  </a:cubicBezTo>
                  <a:cubicBezTo>
                    <a:pt x="535" y="459"/>
                    <a:pt x="545" y="462"/>
                    <a:pt x="546" y="467"/>
                  </a:cubicBezTo>
                  <a:cubicBezTo>
                    <a:pt x="548" y="473"/>
                    <a:pt x="552" y="477"/>
                    <a:pt x="554" y="478"/>
                  </a:cubicBezTo>
                  <a:cubicBezTo>
                    <a:pt x="555" y="479"/>
                    <a:pt x="554" y="483"/>
                    <a:pt x="556" y="484"/>
                  </a:cubicBezTo>
                  <a:cubicBezTo>
                    <a:pt x="557" y="486"/>
                    <a:pt x="557" y="489"/>
                    <a:pt x="558" y="489"/>
                  </a:cubicBezTo>
                  <a:cubicBezTo>
                    <a:pt x="559" y="489"/>
                    <a:pt x="566" y="493"/>
                    <a:pt x="569" y="493"/>
                  </a:cubicBezTo>
                  <a:cubicBezTo>
                    <a:pt x="570" y="493"/>
                    <a:pt x="571" y="494"/>
                    <a:pt x="572" y="494"/>
                  </a:cubicBezTo>
                  <a:cubicBezTo>
                    <a:pt x="573" y="488"/>
                    <a:pt x="566" y="487"/>
                    <a:pt x="570" y="484"/>
                  </a:cubicBezTo>
                  <a:cubicBezTo>
                    <a:pt x="575" y="481"/>
                    <a:pt x="570" y="478"/>
                    <a:pt x="572" y="476"/>
                  </a:cubicBezTo>
                  <a:cubicBezTo>
                    <a:pt x="574" y="475"/>
                    <a:pt x="578" y="474"/>
                    <a:pt x="578" y="471"/>
                  </a:cubicBezTo>
                  <a:cubicBezTo>
                    <a:pt x="578" y="469"/>
                    <a:pt x="580" y="469"/>
                    <a:pt x="583" y="470"/>
                  </a:cubicBezTo>
                  <a:cubicBezTo>
                    <a:pt x="586" y="470"/>
                    <a:pt x="591" y="465"/>
                    <a:pt x="591" y="463"/>
                  </a:cubicBezTo>
                  <a:cubicBezTo>
                    <a:pt x="590" y="461"/>
                    <a:pt x="591" y="461"/>
                    <a:pt x="595" y="461"/>
                  </a:cubicBezTo>
                  <a:cubicBezTo>
                    <a:pt x="598" y="462"/>
                    <a:pt x="597" y="458"/>
                    <a:pt x="600" y="458"/>
                  </a:cubicBezTo>
                  <a:cubicBezTo>
                    <a:pt x="602" y="459"/>
                    <a:pt x="603" y="460"/>
                    <a:pt x="604" y="459"/>
                  </a:cubicBezTo>
                  <a:cubicBezTo>
                    <a:pt x="604" y="457"/>
                    <a:pt x="606" y="457"/>
                    <a:pt x="608" y="459"/>
                  </a:cubicBezTo>
                  <a:cubicBezTo>
                    <a:pt x="609" y="462"/>
                    <a:pt x="614" y="462"/>
                    <a:pt x="614" y="460"/>
                  </a:cubicBezTo>
                  <a:cubicBezTo>
                    <a:pt x="615" y="457"/>
                    <a:pt x="617" y="460"/>
                    <a:pt x="620" y="462"/>
                  </a:cubicBezTo>
                  <a:cubicBezTo>
                    <a:pt x="622" y="465"/>
                    <a:pt x="623" y="464"/>
                    <a:pt x="626" y="464"/>
                  </a:cubicBezTo>
                  <a:cubicBezTo>
                    <a:pt x="630" y="464"/>
                    <a:pt x="630" y="463"/>
                    <a:pt x="630" y="461"/>
                  </a:cubicBezTo>
                  <a:cubicBezTo>
                    <a:pt x="630" y="459"/>
                    <a:pt x="634" y="466"/>
                    <a:pt x="637" y="466"/>
                  </a:cubicBezTo>
                  <a:cubicBezTo>
                    <a:pt x="640" y="467"/>
                    <a:pt x="638" y="464"/>
                    <a:pt x="635" y="462"/>
                  </a:cubicBezTo>
                  <a:cubicBezTo>
                    <a:pt x="633" y="460"/>
                    <a:pt x="636" y="459"/>
                    <a:pt x="634" y="458"/>
                  </a:cubicBezTo>
                  <a:cubicBezTo>
                    <a:pt x="631" y="456"/>
                    <a:pt x="636" y="454"/>
                    <a:pt x="641" y="454"/>
                  </a:cubicBezTo>
                  <a:cubicBezTo>
                    <a:pt x="645" y="454"/>
                    <a:pt x="645" y="455"/>
                    <a:pt x="646" y="453"/>
                  </a:cubicBezTo>
                  <a:cubicBezTo>
                    <a:pt x="648" y="450"/>
                    <a:pt x="649" y="453"/>
                    <a:pt x="649" y="455"/>
                  </a:cubicBezTo>
                  <a:cubicBezTo>
                    <a:pt x="649" y="457"/>
                    <a:pt x="656" y="454"/>
                    <a:pt x="660" y="454"/>
                  </a:cubicBezTo>
                  <a:cubicBezTo>
                    <a:pt x="664" y="454"/>
                    <a:pt x="667" y="457"/>
                    <a:pt x="668" y="459"/>
                  </a:cubicBezTo>
                  <a:cubicBezTo>
                    <a:pt x="668" y="461"/>
                    <a:pt x="671" y="462"/>
                    <a:pt x="673" y="460"/>
                  </a:cubicBezTo>
                  <a:cubicBezTo>
                    <a:pt x="676" y="458"/>
                    <a:pt x="678" y="455"/>
                    <a:pt x="681" y="458"/>
                  </a:cubicBezTo>
                  <a:cubicBezTo>
                    <a:pt x="683" y="460"/>
                    <a:pt x="686" y="463"/>
                    <a:pt x="689" y="466"/>
                  </a:cubicBezTo>
                  <a:cubicBezTo>
                    <a:pt x="692" y="469"/>
                    <a:pt x="687" y="473"/>
                    <a:pt x="689" y="476"/>
                  </a:cubicBezTo>
                  <a:cubicBezTo>
                    <a:pt x="691" y="478"/>
                    <a:pt x="689" y="481"/>
                    <a:pt x="692" y="484"/>
                  </a:cubicBezTo>
                  <a:cubicBezTo>
                    <a:pt x="696" y="486"/>
                    <a:pt x="693" y="491"/>
                    <a:pt x="696" y="492"/>
                  </a:cubicBezTo>
                  <a:cubicBezTo>
                    <a:pt x="698" y="493"/>
                    <a:pt x="701" y="497"/>
                    <a:pt x="701" y="499"/>
                  </a:cubicBezTo>
                  <a:cubicBezTo>
                    <a:pt x="701" y="501"/>
                    <a:pt x="707" y="503"/>
                    <a:pt x="707" y="500"/>
                  </a:cubicBezTo>
                  <a:cubicBezTo>
                    <a:pt x="707" y="497"/>
                    <a:pt x="710" y="493"/>
                    <a:pt x="711" y="490"/>
                  </a:cubicBezTo>
                  <a:cubicBezTo>
                    <a:pt x="711" y="488"/>
                    <a:pt x="709" y="477"/>
                    <a:pt x="706" y="474"/>
                  </a:cubicBezTo>
                  <a:cubicBezTo>
                    <a:pt x="704" y="471"/>
                    <a:pt x="707" y="470"/>
                    <a:pt x="704" y="467"/>
                  </a:cubicBezTo>
                  <a:cubicBezTo>
                    <a:pt x="701" y="463"/>
                    <a:pt x="699" y="456"/>
                    <a:pt x="699" y="451"/>
                  </a:cubicBezTo>
                  <a:cubicBezTo>
                    <a:pt x="700" y="446"/>
                    <a:pt x="706" y="437"/>
                    <a:pt x="709" y="434"/>
                  </a:cubicBezTo>
                  <a:cubicBezTo>
                    <a:pt x="712" y="431"/>
                    <a:pt x="715" y="433"/>
                    <a:pt x="716" y="430"/>
                  </a:cubicBezTo>
                  <a:cubicBezTo>
                    <a:pt x="717" y="427"/>
                    <a:pt x="720" y="424"/>
                    <a:pt x="723" y="424"/>
                  </a:cubicBezTo>
                  <a:cubicBezTo>
                    <a:pt x="725" y="424"/>
                    <a:pt x="727" y="424"/>
                    <a:pt x="727" y="422"/>
                  </a:cubicBezTo>
                  <a:cubicBezTo>
                    <a:pt x="728" y="420"/>
                    <a:pt x="731" y="417"/>
                    <a:pt x="736" y="416"/>
                  </a:cubicBezTo>
                  <a:cubicBezTo>
                    <a:pt x="741" y="415"/>
                    <a:pt x="738" y="413"/>
                    <a:pt x="737" y="411"/>
                  </a:cubicBezTo>
                  <a:cubicBezTo>
                    <a:pt x="735" y="408"/>
                    <a:pt x="738" y="406"/>
                    <a:pt x="739" y="408"/>
                  </a:cubicBezTo>
                  <a:cubicBezTo>
                    <a:pt x="740" y="409"/>
                    <a:pt x="742" y="409"/>
                    <a:pt x="744" y="408"/>
                  </a:cubicBezTo>
                  <a:cubicBezTo>
                    <a:pt x="746" y="407"/>
                    <a:pt x="750" y="403"/>
                    <a:pt x="746" y="403"/>
                  </a:cubicBezTo>
                  <a:cubicBezTo>
                    <a:pt x="742" y="403"/>
                    <a:pt x="741" y="402"/>
                    <a:pt x="744" y="401"/>
                  </a:cubicBezTo>
                  <a:cubicBezTo>
                    <a:pt x="746" y="400"/>
                    <a:pt x="744" y="395"/>
                    <a:pt x="741" y="395"/>
                  </a:cubicBezTo>
                  <a:cubicBezTo>
                    <a:pt x="738" y="395"/>
                    <a:pt x="739" y="393"/>
                    <a:pt x="741" y="391"/>
                  </a:cubicBezTo>
                  <a:cubicBezTo>
                    <a:pt x="743" y="389"/>
                    <a:pt x="738" y="386"/>
                    <a:pt x="735" y="384"/>
                  </a:cubicBezTo>
                  <a:cubicBezTo>
                    <a:pt x="733" y="383"/>
                    <a:pt x="737" y="382"/>
                    <a:pt x="739" y="382"/>
                  </a:cubicBezTo>
                  <a:cubicBezTo>
                    <a:pt x="740" y="381"/>
                    <a:pt x="739" y="373"/>
                    <a:pt x="740" y="371"/>
                  </a:cubicBezTo>
                  <a:cubicBezTo>
                    <a:pt x="741" y="369"/>
                    <a:pt x="744" y="369"/>
                    <a:pt x="743" y="371"/>
                  </a:cubicBezTo>
                  <a:cubicBezTo>
                    <a:pt x="741" y="373"/>
                    <a:pt x="740" y="376"/>
                    <a:pt x="742" y="379"/>
                  </a:cubicBezTo>
                  <a:cubicBezTo>
                    <a:pt x="744" y="382"/>
                    <a:pt x="745" y="384"/>
                    <a:pt x="744" y="388"/>
                  </a:cubicBezTo>
                  <a:cubicBezTo>
                    <a:pt x="743" y="393"/>
                    <a:pt x="745" y="392"/>
                    <a:pt x="748" y="386"/>
                  </a:cubicBezTo>
                  <a:cubicBezTo>
                    <a:pt x="750" y="381"/>
                    <a:pt x="751" y="376"/>
                    <a:pt x="749" y="376"/>
                  </a:cubicBezTo>
                  <a:cubicBezTo>
                    <a:pt x="747" y="375"/>
                    <a:pt x="747" y="370"/>
                    <a:pt x="749" y="372"/>
                  </a:cubicBezTo>
                  <a:cubicBezTo>
                    <a:pt x="751" y="375"/>
                    <a:pt x="752" y="375"/>
                    <a:pt x="755" y="372"/>
                  </a:cubicBezTo>
                  <a:cubicBezTo>
                    <a:pt x="758" y="369"/>
                    <a:pt x="761" y="363"/>
                    <a:pt x="759" y="362"/>
                  </a:cubicBezTo>
                  <a:cubicBezTo>
                    <a:pt x="757" y="361"/>
                    <a:pt x="760" y="359"/>
                    <a:pt x="764" y="360"/>
                  </a:cubicBezTo>
                  <a:cubicBezTo>
                    <a:pt x="767" y="360"/>
                    <a:pt x="775" y="357"/>
                    <a:pt x="775" y="356"/>
                  </a:cubicBezTo>
                  <a:cubicBezTo>
                    <a:pt x="777" y="353"/>
                    <a:pt x="763" y="358"/>
                    <a:pt x="763" y="356"/>
                  </a:cubicBezTo>
                  <a:cubicBezTo>
                    <a:pt x="763" y="354"/>
                    <a:pt x="772" y="352"/>
                    <a:pt x="776" y="352"/>
                  </a:cubicBezTo>
                  <a:cubicBezTo>
                    <a:pt x="780" y="352"/>
                    <a:pt x="778" y="346"/>
                    <a:pt x="780" y="349"/>
                  </a:cubicBezTo>
                  <a:cubicBezTo>
                    <a:pt x="782" y="351"/>
                    <a:pt x="784" y="350"/>
                    <a:pt x="787" y="349"/>
                  </a:cubicBezTo>
                  <a:cubicBezTo>
                    <a:pt x="789" y="348"/>
                    <a:pt x="787" y="344"/>
                    <a:pt x="785" y="343"/>
                  </a:cubicBezTo>
                  <a:cubicBezTo>
                    <a:pt x="782" y="342"/>
                    <a:pt x="787" y="340"/>
                    <a:pt x="786" y="339"/>
                  </a:cubicBezTo>
                  <a:cubicBezTo>
                    <a:pt x="785" y="337"/>
                    <a:pt x="788" y="331"/>
                    <a:pt x="791" y="330"/>
                  </a:cubicBezTo>
                  <a:cubicBezTo>
                    <a:pt x="794" y="329"/>
                    <a:pt x="793" y="327"/>
                    <a:pt x="796" y="327"/>
                  </a:cubicBezTo>
                  <a:cubicBezTo>
                    <a:pt x="798" y="327"/>
                    <a:pt x="799" y="324"/>
                    <a:pt x="801" y="321"/>
                  </a:cubicBezTo>
                  <a:cubicBezTo>
                    <a:pt x="804" y="319"/>
                    <a:pt x="808" y="325"/>
                    <a:pt x="811" y="322"/>
                  </a:cubicBezTo>
                  <a:cubicBezTo>
                    <a:pt x="813" y="320"/>
                    <a:pt x="815" y="319"/>
                    <a:pt x="817" y="317"/>
                  </a:cubicBezTo>
                  <a:cubicBezTo>
                    <a:pt x="808" y="305"/>
                    <a:pt x="811" y="297"/>
                    <a:pt x="811" y="29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8040E2CE-73B3-449C-B435-5D5298D262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9075" y="4736646"/>
              <a:ext cx="357188" cy="257175"/>
            </a:xfrm>
            <a:custGeom>
              <a:avLst/>
              <a:gdLst>
                <a:gd name="T0" fmla="*/ 102 w 103"/>
                <a:gd name="T1" fmla="*/ 13 h 74"/>
                <a:gd name="T2" fmla="*/ 94 w 103"/>
                <a:gd name="T3" fmla="*/ 13 h 74"/>
                <a:gd name="T4" fmla="*/ 84 w 103"/>
                <a:gd name="T5" fmla="*/ 10 h 74"/>
                <a:gd name="T6" fmla="*/ 81 w 103"/>
                <a:gd name="T7" fmla="*/ 10 h 74"/>
                <a:gd name="T8" fmla="*/ 74 w 103"/>
                <a:gd name="T9" fmla="*/ 10 h 74"/>
                <a:gd name="T10" fmla="*/ 66 w 103"/>
                <a:gd name="T11" fmla="*/ 6 h 74"/>
                <a:gd name="T12" fmla="*/ 62 w 103"/>
                <a:gd name="T13" fmla="*/ 4 h 74"/>
                <a:gd name="T14" fmla="*/ 48 w 103"/>
                <a:gd name="T15" fmla="*/ 3 h 74"/>
                <a:gd name="T16" fmla="*/ 21 w 103"/>
                <a:gd name="T17" fmla="*/ 2 h 74"/>
                <a:gd name="T18" fmla="*/ 12 w 103"/>
                <a:gd name="T19" fmla="*/ 0 h 74"/>
                <a:gd name="T20" fmla="*/ 5 w 103"/>
                <a:gd name="T21" fmla="*/ 4 h 74"/>
                <a:gd name="T22" fmla="*/ 3 w 103"/>
                <a:gd name="T23" fmla="*/ 10 h 74"/>
                <a:gd name="T24" fmla="*/ 5 w 103"/>
                <a:gd name="T25" fmla="*/ 18 h 74"/>
                <a:gd name="T26" fmla="*/ 7 w 103"/>
                <a:gd name="T27" fmla="*/ 17 h 74"/>
                <a:gd name="T28" fmla="*/ 10 w 103"/>
                <a:gd name="T29" fmla="*/ 17 h 74"/>
                <a:gd name="T30" fmla="*/ 15 w 103"/>
                <a:gd name="T31" fmla="*/ 18 h 74"/>
                <a:gd name="T32" fmla="*/ 18 w 103"/>
                <a:gd name="T33" fmla="*/ 18 h 74"/>
                <a:gd name="T34" fmla="*/ 23 w 103"/>
                <a:gd name="T35" fmla="*/ 19 h 74"/>
                <a:gd name="T36" fmla="*/ 25 w 103"/>
                <a:gd name="T37" fmla="*/ 22 h 74"/>
                <a:gd name="T38" fmla="*/ 20 w 103"/>
                <a:gd name="T39" fmla="*/ 27 h 74"/>
                <a:gd name="T40" fmla="*/ 20 w 103"/>
                <a:gd name="T41" fmla="*/ 34 h 74"/>
                <a:gd name="T42" fmla="*/ 19 w 103"/>
                <a:gd name="T43" fmla="*/ 40 h 74"/>
                <a:gd name="T44" fmla="*/ 17 w 103"/>
                <a:gd name="T45" fmla="*/ 43 h 74"/>
                <a:gd name="T46" fmla="*/ 19 w 103"/>
                <a:gd name="T47" fmla="*/ 47 h 74"/>
                <a:gd name="T48" fmla="*/ 17 w 103"/>
                <a:gd name="T49" fmla="*/ 52 h 74"/>
                <a:gd name="T50" fmla="*/ 19 w 103"/>
                <a:gd name="T51" fmla="*/ 56 h 74"/>
                <a:gd name="T52" fmla="*/ 16 w 103"/>
                <a:gd name="T53" fmla="*/ 61 h 74"/>
                <a:gd name="T54" fmla="*/ 17 w 103"/>
                <a:gd name="T55" fmla="*/ 63 h 74"/>
                <a:gd name="T56" fmla="*/ 21 w 103"/>
                <a:gd name="T57" fmla="*/ 64 h 74"/>
                <a:gd name="T58" fmla="*/ 31 w 103"/>
                <a:gd name="T59" fmla="*/ 73 h 74"/>
                <a:gd name="T60" fmla="*/ 33 w 103"/>
                <a:gd name="T61" fmla="*/ 70 h 74"/>
                <a:gd name="T62" fmla="*/ 37 w 103"/>
                <a:gd name="T63" fmla="*/ 70 h 74"/>
                <a:gd name="T64" fmla="*/ 45 w 103"/>
                <a:gd name="T65" fmla="*/ 67 h 74"/>
                <a:gd name="T66" fmla="*/ 55 w 103"/>
                <a:gd name="T67" fmla="*/ 67 h 74"/>
                <a:gd name="T68" fmla="*/ 61 w 103"/>
                <a:gd name="T69" fmla="*/ 64 h 74"/>
                <a:gd name="T70" fmla="*/ 67 w 103"/>
                <a:gd name="T71" fmla="*/ 60 h 74"/>
                <a:gd name="T72" fmla="*/ 70 w 103"/>
                <a:gd name="T73" fmla="*/ 54 h 74"/>
                <a:gd name="T74" fmla="*/ 76 w 103"/>
                <a:gd name="T75" fmla="*/ 48 h 74"/>
                <a:gd name="T76" fmla="*/ 76 w 103"/>
                <a:gd name="T77" fmla="*/ 36 h 74"/>
                <a:gd name="T78" fmla="*/ 83 w 103"/>
                <a:gd name="T79" fmla="*/ 28 h 74"/>
                <a:gd name="T80" fmla="*/ 90 w 103"/>
                <a:gd name="T81" fmla="*/ 24 h 74"/>
                <a:gd name="T82" fmla="*/ 99 w 103"/>
                <a:gd name="T83" fmla="*/ 20 h 74"/>
                <a:gd name="T84" fmla="*/ 102 w 103"/>
                <a:gd name="T85" fmla="*/ 13 h 74"/>
                <a:gd name="T86" fmla="*/ 103 w 103"/>
                <a:gd name="T87" fmla="*/ 39 h 74"/>
                <a:gd name="T88" fmla="*/ 96 w 103"/>
                <a:gd name="T89" fmla="*/ 41 h 74"/>
                <a:gd name="T90" fmla="*/ 103 w 103"/>
                <a:gd name="T91" fmla="*/ 3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3" h="74">
                  <a:moveTo>
                    <a:pt x="102" y="13"/>
                  </a:moveTo>
                  <a:cubicBezTo>
                    <a:pt x="99" y="13"/>
                    <a:pt x="96" y="13"/>
                    <a:pt x="94" y="13"/>
                  </a:cubicBezTo>
                  <a:cubicBezTo>
                    <a:pt x="91" y="12"/>
                    <a:pt x="86" y="12"/>
                    <a:pt x="84" y="10"/>
                  </a:cubicBezTo>
                  <a:cubicBezTo>
                    <a:pt x="83" y="9"/>
                    <a:pt x="81" y="8"/>
                    <a:pt x="81" y="10"/>
                  </a:cubicBezTo>
                  <a:cubicBezTo>
                    <a:pt x="81" y="11"/>
                    <a:pt x="77" y="12"/>
                    <a:pt x="74" y="10"/>
                  </a:cubicBezTo>
                  <a:cubicBezTo>
                    <a:pt x="72" y="9"/>
                    <a:pt x="68" y="8"/>
                    <a:pt x="66" y="6"/>
                  </a:cubicBezTo>
                  <a:cubicBezTo>
                    <a:pt x="66" y="6"/>
                    <a:pt x="64" y="5"/>
                    <a:pt x="62" y="4"/>
                  </a:cubicBezTo>
                  <a:cubicBezTo>
                    <a:pt x="59" y="5"/>
                    <a:pt x="53" y="2"/>
                    <a:pt x="48" y="3"/>
                  </a:cubicBezTo>
                  <a:cubicBezTo>
                    <a:pt x="43" y="3"/>
                    <a:pt x="28" y="2"/>
                    <a:pt x="21" y="2"/>
                  </a:cubicBezTo>
                  <a:cubicBezTo>
                    <a:pt x="15" y="3"/>
                    <a:pt x="15" y="0"/>
                    <a:pt x="12" y="0"/>
                  </a:cubicBezTo>
                  <a:cubicBezTo>
                    <a:pt x="8" y="0"/>
                    <a:pt x="10" y="4"/>
                    <a:pt x="5" y="4"/>
                  </a:cubicBezTo>
                  <a:cubicBezTo>
                    <a:pt x="0" y="4"/>
                    <a:pt x="0" y="7"/>
                    <a:pt x="3" y="10"/>
                  </a:cubicBezTo>
                  <a:cubicBezTo>
                    <a:pt x="5" y="11"/>
                    <a:pt x="5" y="15"/>
                    <a:pt x="5" y="18"/>
                  </a:cubicBezTo>
                  <a:cubicBezTo>
                    <a:pt x="6" y="18"/>
                    <a:pt x="6" y="17"/>
                    <a:pt x="7" y="17"/>
                  </a:cubicBezTo>
                  <a:cubicBezTo>
                    <a:pt x="8" y="15"/>
                    <a:pt x="10" y="15"/>
                    <a:pt x="10" y="17"/>
                  </a:cubicBezTo>
                  <a:cubicBezTo>
                    <a:pt x="10" y="19"/>
                    <a:pt x="13" y="18"/>
                    <a:pt x="15" y="18"/>
                  </a:cubicBezTo>
                  <a:cubicBezTo>
                    <a:pt x="16" y="18"/>
                    <a:pt x="16" y="20"/>
                    <a:pt x="18" y="18"/>
                  </a:cubicBezTo>
                  <a:cubicBezTo>
                    <a:pt x="20" y="17"/>
                    <a:pt x="23" y="17"/>
                    <a:pt x="23" y="19"/>
                  </a:cubicBezTo>
                  <a:cubicBezTo>
                    <a:pt x="23" y="21"/>
                    <a:pt x="27" y="20"/>
                    <a:pt x="25" y="22"/>
                  </a:cubicBezTo>
                  <a:cubicBezTo>
                    <a:pt x="22" y="25"/>
                    <a:pt x="20" y="25"/>
                    <a:pt x="20" y="27"/>
                  </a:cubicBezTo>
                  <a:cubicBezTo>
                    <a:pt x="20" y="29"/>
                    <a:pt x="22" y="32"/>
                    <a:pt x="20" y="34"/>
                  </a:cubicBezTo>
                  <a:cubicBezTo>
                    <a:pt x="18" y="36"/>
                    <a:pt x="21" y="40"/>
                    <a:pt x="19" y="40"/>
                  </a:cubicBezTo>
                  <a:cubicBezTo>
                    <a:pt x="17" y="40"/>
                    <a:pt x="14" y="41"/>
                    <a:pt x="17" y="43"/>
                  </a:cubicBezTo>
                  <a:cubicBezTo>
                    <a:pt x="19" y="45"/>
                    <a:pt x="21" y="47"/>
                    <a:pt x="19" y="47"/>
                  </a:cubicBezTo>
                  <a:cubicBezTo>
                    <a:pt x="17" y="47"/>
                    <a:pt x="16" y="51"/>
                    <a:pt x="17" y="52"/>
                  </a:cubicBezTo>
                  <a:cubicBezTo>
                    <a:pt x="18" y="53"/>
                    <a:pt x="22" y="55"/>
                    <a:pt x="19" y="56"/>
                  </a:cubicBezTo>
                  <a:cubicBezTo>
                    <a:pt x="16" y="56"/>
                    <a:pt x="16" y="59"/>
                    <a:pt x="16" y="61"/>
                  </a:cubicBezTo>
                  <a:cubicBezTo>
                    <a:pt x="16" y="61"/>
                    <a:pt x="16" y="62"/>
                    <a:pt x="17" y="63"/>
                  </a:cubicBezTo>
                  <a:cubicBezTo>
                    <a:pt x="18" y="63"/>
                    <a:pt x="20" y="63"/>
                    <a:pt x="21" y="64"/>
                  </a:cubicBezTo>
                  <a:cubicBezTo>
                    <a:pt x="24" y="65"/>
                    <a:pt x="26" y="74"/>
                    <a:pt x="31" y="73"/>
                  </a:cubicBezTo>
                  <a:cubicBezTo>
                    <a:pt x="33" y="73"/>
                    <a:pt x="32" y="71"/>
                    <a:pt x="33" y="70"/>
                  </a:cubicBezTo>
                  <a:cubicBezTo>
                    <a:pt x="34" y="69"/>
                    <a:pt x="35" y="70"/>
                    <a:pt x="37" y="70"/>
                  </a:cubicBezTo>
                  <a:cubicBezTo>
                    <a:pt x="39" y="70"/>
                    <a:pt x="40" y="67"/>
                    <a:pt x="45" y="67"/>
                  </a:cubicBezTo>
                  <a:cubicBezTo>
                    <a:pt x="49" y="67"/>
                    <a:pt x="52" y="67"/>
                    <a:pt x="55" y="67"/>
                  </a:cubicBezTo>
                  <a:cubicBezTo>
                    <a:pt x="58" y="67"/>
                    <a:pt x="60" y="66"/>
                    <a:pt x="61" y="64"/>
                  </a:cubicBezTo>
                  <a:cubicBezTo>
                    <a:pt x="61" y="62"/>
                    <a:pt x="64" y="60"/>
                    <a:pt x="67" y="60"/>
                  </a:cubicBezTo>
                  <a:cubicBezTo>
                    <a:pt x="70" y="59"/>
                    <a:pt x="70" y="56"/>
                    <a:pt x="70" y="54"/>
                  </a:cubicBezTo>
                  <a:cubicBezTo>
                    <a:pt x="70" y="52"/>
                    <a:pt x="76" y="49"/>
                    <a:pt x="76" y="48"/>
                  </a:cubicBezTo>
                  <a:cubicBezTo>
                    <a:pt x="76" y="46"/>
                    <a:pt x="73" y="41"/>
                    <a:pt x="76" y="36"/>
                  </a:cubicBezTo>
                  <a:cubicBezTo>
                    <a:pt x="79" y="31"/>
                    <a:pt x="83" y="31"/>
                    <a:pt x="83" y="28"/>
                  </a:cubicBezTo>
                  <a:cubicBezTo>
                    <a:pt x="83" y="26"/>
                    <a:pt x="86" y="25"/>
                    <a:pt x="90" y="24"/>
                  </a:cubicBezTo>
                  <a:cubicBezTo>
                    <a:pt x="94" y="24"/>
                    <a:pt x="95" y="21"/>
                    <a:pt x="99" y="20"/>
                  </a:cubicBezTo>
                  <a:cubicBezTo>
                    <a:pt x="102" y="19"/>
                    <a:pt x="103" y="16"/>
                    <a:pt x="102" y="13"/>
                  </a:cubicBezTo>
                  <a:close/>
                  <a:moveTo>
                    <a:pt x="103" y="39"/>
                  </a:moveTo>
                  <a:cubicBezTo>
                    <a:pt x="102" y="35"/>
                    <a:pt x="94" y="40"/>
                    <a:pt x="96" y="41"/>
                  </a:cubicBezTo>
                  <a:cubicBezTo>
                    <a:pt x="99" y="44"/>
                    <a:pt x="103" y="43"/>
                    <a:pt x="103" y="3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4EEA39C9-1B66-4F15-ABC3-8E4907622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2963" y="4625521"/>
              <a:ext cx="93663" cy="52388"/>
            </a:xfrm>
            <a:custGeom>
              <a:avLst/>
              <a:gdLst>
                <a:gd name="T0" fmla="*/ 0 w 27"/>
                <a:gd name="T1" fmla="*/ 13 h 15"/>
                <a:gd name="T2" fmla="*/ 5 w 27"/>
                <a:gd name="T3" fmla="*/ 13 h 15"/>
                <a:gd name="T4" fmla="*/ 6 w 27"/>
                <a:gd name="T5" fmla="*/ 15 h 15"/>
                <a:gd name="T6" fmla="*/ 12 w 27"/>
                <a:gd name="T7" fmla="*/ 14 h 15"/>
                <a:gd name="T8" fmla="*/ 17 w 27"/>
                <a:gd name="T9" fmla="*/ 14 h 15"/>
                <a:gd name="T10" fmla="*/ 20 w 27"/>
                <a:gd name="T11" fmla="*/ 11 h 15"/>
                <a:gd name="T12" fmla="*/ 22 w 27"/>
                <a:gd name="T13" fmla="*/ 7 h 15"/>
                <a:gd name="T14" fmla="*/ 27 w 27"/>
                <a:gd name="T15" fmla="*/ 3 h 15"/>
                <a:gd name="T16" fmla="*/ 25 w 27"/>
                <a:gd name="T17" fmla="*/ 0 h 15"/>
                <a:gd name="T18" fmla="*/ 19 w 27"/>
                <a:gd name="T19" fmla="*/ 2 h 15"/>
                <a:gd name="T20" fmla="*/ 12 w 27"/>
                <a:gd name="T21" fmla="*/ 4 h 15"/>
                <a:gd name="T22" fmla="*/ 3 w 27"/>
                <a:gd name="T23" fmla="*/ 3 h 15"/>
                <a:gd name="T24" fmla="*/ 0 w 27"/>
                <a:gd name="T25" fmla="*/ 3 h 15"/>
                <a:gd name="T26" fmla="*/ 0 w 27"/>
                <a:gd name="T27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15">
                  <a:moveTo>
                    <a:pt x="0" y="13"/>
                  </a:moveTo>
                  <a:cubicBezTo>
                    <a:pt x="2" y="12"/>
                    <a:pt x="4" y="12"/>
                    <a:pt x="5" y="13"/>
                  </a:cubicBezTo>
                  <a:cubicBezTo>
                    <a:pt x="6" y="13"/>
                    <a:pt x="6" y="14"/>
                    <a:pt x="6" y="15"/>
                  </a:cubicBezTo>
                  <a:cubicBezTo>
                    <a:pt x="8" y="15"/>
                    <a:pt x="11" y="14"/>
                    <a:pt x="12" y="14"/>
                  </a:cubicBezTo>
                  <a:cubicBezTo>
                    <a:pt x="13" y="13"/>
                    <a:pt x="17" y="15"/>
                    <a:pt x="17" y="14"/>
                  </a:cubicBezTo>
                  <a:cubicBezTo>
                    <a:pt x="17" y="13"/>
                    <a:pt x="18" y="11"/>
                    <a:pt x="20" y="11"/>
                  </a:cubicBezTo>
                  <a:cubicBezTo>
                    <a:pt x="21" y="11"/>
                    <a:pt x="20" y="7"/>
                    <a:pt x="22" y="7"/>
                  </a:cubicBezTo>
                  <a:cubicBezTo>
                    <a:pt x="23" y="6"/>
                    <a:pt x="27" y="3"/>
                    <a:pt x="27" y="3"/>
                  </a:cubicBezTo>
                  <a:cubicBezTo>
                    <a:pt x="27" y="3"/>
                    <a:pt x="25" y="0"/>
                    <a:pt x="25" y="0"/>
                  </a:cubicBezTo>
                  <a:cubicBezTo>
                    <a:pt x="24" y="0"/>
                    <a:pt x="23" y="2"/>
                    <a:pt x="19" y="2"/>
                  </a:cubicBezTo>
                  <a:cubicBezTo>
                    <a:pt x="16" y="2"/>
                    <a:pt x="14" y="4"/>
                    <a:pt x="12" y="4"/>
                  </a:cubicBezTo>
                  <a:cubicBezTo>
                    <a:pt x="11" y="4"/>
                    <a:pt x="6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5"/>
                    <a:pt x="0" y="9"/>
                    <a:pt x="0" y="1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D42E4681-CA05-4369-B8FC-1771E4E57E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43463" y="4803321"/>
              <a:ext cx="177800" cy="222250"/>
            </a:xfrm>
            <a:custGeom>
              <a:avLst/>
              <a:gdLst>
                <a:gd name="T0" fmla="*/ 51 w 51"/>
                <a:gd name="T1" fmla="*/ 0 h 64"/>
                <a:gd name="T2" fmla="*/ 47 w 51"/>
                <a:gd name="T3" fmla="*/ 2 h 64"/>
                <a:gd name="T4" fmla="*/ 44 w 51"/>
                <a:gd name="T5" fmla="*/ 4 h 64"/>
                <a:gd name="T6" fmla="*/ 35 w 51"/>
                <a:gd name="T7" fmla="*/ 2 h 64"/>
                <a:gd name="T8" fmla="*/ 24 w 51"/>
                <a:gd name="T9" fmla="*/ 2 h 64"/>
                <a:gd name="T10" fmla="*/ 24 w 51"/>
                <a:gd name="T11" fmla="*/ 3 h 64"/>
                <a:gd name="T12" fmla="*/ 17 w 51"/>
                <a:gd name="T13" fmla="*/ 6 h 64"/>
                <a:gd name="T14" fmla="*/ 13 w 51"/>
                <a:gd name="T15" fmla="*/ 8 h 64"/>
                <a:gd name="T16" fmla="*/ 7 w 51"/>
                <a:gd name="T17" fmla="*/ 9 h 64"/>
                <a:gd name="T18" fmla="*/ 5 w 51"/>
                <a:gd name="T19" fmla="*/ 14 h 64"/>
                <a:gd name="T20" fmla="*/ 3 w 51"/>
                <a:gd name="T21" fmla="*/ 17 h 64"/>
                <a:gd name="T22" fmla="*/ 0 w 51"/>
                <a:gd name="T23" fmla="*/ 21 h 64"/>
                <a:gd name="T24" fmla="*/ 1 w 51"/>
                <a:gd name="T25" fmla="*/ 21 h 64"/>
                <a:gd name="T26" fmla="*/ 5 w 51"/>
                <a:gd name="T27" fmla="*/ 28 h 64"/>
                <a:gd name="T28" fmla="*/ 11 w 51"/>
                <a:gd name="T29" fmla="*/ 30 h 64"/>
                <a:gd name="T30" fmla="*/ 18 w 51"/>
                <a:gd name="T31" fmla="*/ 33 h 64"/>
                <a:gd name="T32" fmla="*/ 9 w 51"/>
                <a:gd name="T33" fmla="*/ 33 h 64"/>
                <a:gd name="T34" fmla="*/ 11 w 51"/>
                <a:gd name="T35" fmla="*/ 40 h 64"/>
                <a:gd name="T36" fmla="*/ 15 w 51"/>
                <a:gd name="T37" fmla="*/ 46 h 64"/>
                <a:gd name="T38" fmla="*/ 23 w 51"/>
                <a:gd name="T39" fmla="*/ 49 h 64"/>
                <a:gd name="T40" fmla="*/ 21 w 51"/>
                <a:gd name="T41" fmla="*/ 41 h 64"/>
                <a:gd name="T42" fmla="*/ 27 w 51"/>
                <a:gd name="T43" fmla="*/ 41 h 64"/>
                <a:gd name="T44" fmla="*/ 23 w 51"/>
                <a:gd name="T45" fmla="*/ 38 h 64"/>
                <a:gd name="T46" fmla="*/ 26 w 51"/>
                <a:gd name="T47" fmla="*/ 36 h 64"/>
                <a:gd name="T48" fmla="*/ 32 w 51"/>
                <a:gd name="T49" fmla="*/ 36 h 64"/>
                <a:gd name="T50" fmla="*/ 29 w 51"/>
                <a:gd name="T51" fmla="*/ 29 h 64"/>
                <a:gd name="T52" fmla="*/ 23 w 51"/>
                <a:gd name="T53" fmla="*/ 29 h 64"/>
                <a:gd name="T54" fmla="*/ 25 w 51"/>
                <a:gd name="T55" fmla="*/ 25 h 64"/>
                <a:gd name="T56" fmla="*/ 19 w 51"/>
                <a:gd name="T57" fmla="*/ 16 h 64"/>
                <a:gd name="T58" fmla="*/ 23 w 51"/>
                <a:gd name="T59" fmla="*/ 14 h 64"/>
                <a:gd name="T60" fmla="*/ 29 w 51"/>
                <a:gd name="T61" fmla="*/ 15 h 64"/>
                <a:gd name="T62" fmla="*/ 31 w 51"/>
                <a:gd name="T63" fmla="*/ 9 h 64"/>
                <a:gd name="T64" fmla="*/ 36 w 51"/>
                <a:gd name="T65" fmla="*/ 10 h 64"/>
                <a:gd name="T66" fmla="*/ 42 w 51"/>
                <a:gd name="T67" fmla="*/ 7 h 64"/>
                <a:gd name="T68" fmla="*/ 47 w 51"/>
                <a:gd name="T69" fmla="*/ 10 h 64"/>
                <a:gd name="T70" fmla="*/ 49 w 51"/>
                <a:gd name="T71" fmla="*/ 7 h 64"/>
                <a:gd name="T72" fmla="*/ 51 w 51"/>
                <a:gd name="T73" fmla="*/ 3 h 64"/>
                <a:gd name="T74" fmla="*/ 51 w 51"/>
                <a:gd name="T75" fmla="*/ 0 h 64"/>
                <a:gd name="T76" fmla="*/ 44 w 51"/>
                <a:gd name="T77" fmla="*/ 60 h 64"/>
                <a:gd name="T78" fmla="*/ 31 w 51"/>
                <a:gd name="T79" fmla="*/ 59 h 64"/>
                <a:gd name="T80" fmla="*/ 26 w 51"/>
                <a:gd name="T81" fmla="*/ 61 h 64"/>
                <a:gd name="T82" fmla="*/ 38 w 51"/>
                <a:gd name="T83" fmla="*/ 64 h 64"/>
                <a:gd name="T84" fmla="*/ 49 w 51"/>
                <a:gd name="T85" fmla="*/ 60 h 64"/>
                <a:gd name="T86" fmla="*/ 44 w 51"/>
                <a:gd name="T87" fmla="*/ 6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" h="64">
                  <a:moveTo>
                    <a:pt x="51" y="0"/>
                  </a:moveTo>
                  <a:cubicBezTo>
                    <a:pt x="49" y="0"/>
                    <a:pt x="46" y="1"/>
                    <a:pt x="47" y="2"/>
                  </a:cubicBezTo>
                  <a:cubicBezTo>
                    <a:pt x="47" y="3"/>
                    <a:pt x="46" y="4"/>
                    <a:pt x="44" y="4"/>
                  </a:cubicBezTo>
                  <a:cubicBezTo>
                    <a:pt x="44" y="4"/>
                    <a:pt x="37" y="3"/>
                    <a:pt x="35" y="2"/>
                  </a:cubicBezTo>
                  <a:cubicBezTo>
                    <a:pt x="34" y="2"/>
                    <a:pt x="27" y="2"/>
                    <a:pt x="24" y="2"/>
                  </a:cubicBezTo>
                  <a:cubicBezTo>
                    <a:pt x="24" y="2"/>
                    <a:pt x="24" y="2"/>
                    <a:pt x="24" y="3"/>
                  </a:cubicBezTo>
                  <a:cubicBezTo>
                    <a:pt x="24" y="4"/>
                    <a:pt x="18" y="7"/>
                    <a:pt x="17" y="6"/>
                  </a:cubicBezTo>
                  <a:cubicBezTo>
                    <a:pt x="16" y="6"/>
                    <a:pt x="15" y="8"/>
                    <a:pt x="13" y="8"/>
                  </a:cubicBezTo>
                  <a:cubicBezTo>
                    <a:pt x="11" y="9"/>
                    <a:pt x="8" y="8"/>
                    <a:pt x="7" y="9"/>
                  </a:cubicBezTo>
                  <a:cubicBezTo>
                    <a:pt x="7" y="10"/>
                    <a:pt x="6" y="12"/>
                    <a:pt x="5" y="14"/>
                  </a:cubicBezTo>
                  <a:cubicBezTo>
                    <a:pt x="3" y="15"/>
                    <a:pt x="4" y="16"/>
                    <a:pt x="3" y="17"/>
                  </a:cubicBezTo>
                  <a:cubicBezTo>
                    <a:pt x="1" y="17"/>
                    <a:pt x="1" y="19"/>
                    <a:pt x="0" y="21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3" y="22"/>
                    <a:pt x="5" y="25"/>
                    <a:pt x="5" y="28"/>
                  </a:cubicBezTo>
                  <a:cubicBezTo>
                    <a:pt x="5" y="31"/>
                    <a:pt x="9" y="32"/>
                    <a:pt x="11" y="30"/>
                  </a:cubicBezTo>
                  <a:cubicBezTo>
                    <a:pt x="13" y="28"/>
                    <a:pt x="18" y="31"/>
                    <a:pt x="18" y="33"/>
                  </a:cubicBezTo>
                  <a:cubicBezTo>
                    <a:pt x="18" y="34"/>
                    <a:pt x="12" y="31"/>
                    <a:pt x="9" y="33"/>
                  </a:cubicBezTo>
                  <a:cubicBezTo>
                    <a:pt x="6" y="36"/>
                    <a:pt x="12" y="38"/>
                    <a:pt x="11" y="40"/>
                  </a:cubicBezTo>
                  <a:cubicBezTo>
                    <a:pt x="10" y="43"/>
                    <a:pt x="12" y="46"/>
                    <a:pt x="15" y="46"/>
                  </a:cubicBezTo>
                  <a:cubicBezTo>
                    <a:pt x="18" y="46"/>
                    <a:pt x="21" y="50"/>
                    <a:pt x="23" y="49"/>
                  </a:cubicBezTo>
                  <a:cubicBezTo>
                    <a:pt x="24" y="49"/>
                    <a:pt x="21" y="42"/>
                    <a:pt x="21" y="41"/>
                  </a:cubicBezTo>
                  <a:cubicBezTo>
                    <a:pt x="22" y="40"/>
                    <a:pt x="25" y="43"/>
                    <a:pt x="27" y="41"/>
                  </a:cubicBezTo>
                  <a:cubicBezTo>
                    <a:pt x="29" y="39"/>
                    <a:pt x="26" y="38"/>
                    <a:pt x="23" y="38"/>
                  </a:cubicBezTo>
                  <a:cubicBezTo>
                    <a:pt x="21" y="38"/>
                    <a:pt x="23" y="34"/>
                    <a:pt x="26" y="36"/>
                  </a:cubicBezTo>
                  <a:cubicBezTo>
                    <a:pt x="29" y="38"/>
                    <a:pt x="30" y="36"/>
                    <a:pt x="32" y="36"/>
                  </a:cubicBezTo>
                  <a:cubicBezTo>
                    <a:pt x="33" y="35"/>
                    <a:pt x="34" y="30"/>
                    <a:pt x="29" y="29"/>
                  </a:cubicBezTo>
                  <a:cubicBezTo>
                    <a:pt x="25" y="28"/>
                    <a:pt x="25" y="32"/>
                    <a:pt x="23" y="29"/>
                  </a:cubicBezTo>
                  <a:cubicBezTo>
                    <a:pt x="20" y="26"/>
                    <a:pt x="25" y="27"/>
                    <a:pt x="25" y="25"/>
                  </a:cubicBezTo>
                  <a:cubicBezTo>
                    <a:pt x="25" y="22"/>
                    <a:pt x="21" y="19"/>
                    <a:pt x="19" y="16"/>
                  </a:cubicBezTo>
                  <a:cubicBezTo>
                    <a:pt x="17" y="13"/>
                    <a:pt x="22" y="12"/>
                    <a:pt x="23" y="14"/>
                  </a:cubicBezTo>
                  <a:cubicBezTo>
                    <a:pt x="24" y="16"/>
                    <a:pt x="27" y="15"/>
                    <a:pt x="29" y="15"/>
                  </a:cubicBezTo>
                  <a:cubicBezTo>
                    <a:pt x="31" y="14"/>
                    <a:pt x="27" y="10"/>
                    <a:pt x="31" y="9"/>
                  </a:cubicBezTo>
                  <a:cubicBezTo>
                    <a:pt x="34" y="7"/>
                    <a:pt x="34" y="10"/>
                    <a:pt x="36" y="10"/>
                  </a:cubicBezTo>
                  <a:cubicBezTo>
                    <a:pt x="37" y="11"/>
                    <a:pt x="38" y="7"/>
                    <a:pt x="42" y="7"/>
                  </a:cubicBezTo>
                  <a:cubicBezTo>
                    <a:pt x="44" y="7"/>
                    <a:pt x="45" y="8"/>
                    <a:pt x="47" y="10"/>
                  </a:cubicBezTo>
                  <a:cubicBezTo>
                    <a:pt x="48" y="9"/>
                    <a:pt x="49" y="8"/>
                    <a:pt x="49" y="7"/>
                  </a:cubicBezTo>
                  <a:cubicBezTo>
                    <a:pt x="49" y="6"/>
                    <a:pt x="51" y="5"/>
                    <a:pt x="51" y="3"/>
                  </a:cubicBezTo>
                  <a:cubicBezTo>
                    <a:pt x="51" y="2"/>
                    <a:pt x="51" y="1"/>
                    <a:pt x="51" y="0"/>
                  </a:cubicBezTo>
                  <a:close/>
                  <a:moveTo>
                    <a:pt x="44" y="60"/>
                  </a:moveTo>
                  <a:cubicBezTo>
                    <a:pt x="42" y="59"/>
                    <a:pt x="34" y="61"/>
                    <a:pt x="31" y="59"/>
                  </a:cubicBezTo>
                  <a:cubicBezTo>
                    <a:pt x="29" y="56"/>
                    <a:pt x="24" y="60"/>
                    <a:pt x="26" y="61"/>
                  </a:cubicBezTo>
                  <a:cubicBezTo>
                    <a:pt x="29" y="61"/>
                    <a:pt x="34" y="64"/>
                    <a:pt x="38" y="64"/>
                  </a:cubicBezTo>
                  <a:cubicBezTo>
                    <a:pt x="43" y="64"/>
                    <a:pt x="49" y="62"/>
                    <a:pt x="49" y="60"/>
                  </a:cubicBezTo>
                  <a:cubicBezTo>
                    <a:pt x="49" y="59"/>
                    <a:pt x="46" y="61"/>
                    <a:pt x="44" y="6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A83011ED-FADA-4DCE-B309-2DFE5F348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3663" y="4993821"/>
              <a:ext cx="73025" cy="46038"/>
            </a:xfrm>
            <a:custGeom>
              <a:avLst/>
              <a:gdLst>
                <a:gd name="T0" fmla="*/ 14 w 21"/>
                <a:gd name="T1" fmla="*/ 8 h 13"/>
                <a:gd name="T2" fmla="*/ 19 w 21"/>
                <a:gd name="T3" fmla="*/ 3 h 13"/>
                <a:gd name="T4" fmla="*/ 18 w 21"/>
                <a:gd name="T5" fmla="*/ 2 h 13"/>
                <a:gd name="T6" fmla="*/ 7 w 21"/>
                <a:gd name="T7" fmla="*/ 5 h 13"/>
                <a:gd name="T8" fmla="*/ 3 w 21"/>
                <a:gd name="T9" fmla="*/ 11 h 13"/>
                <a:gd name="T10" fmla="*/ 14 w 21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4" y="8"/>
                  </a:moveTo>
                  <a:cubicBezTo>
                    <a:pt x="14" y="7"/>
                    <a:pt x="16" y="4"/>
                    <a:pt x="19" y="3"/>
                  </a:cubicBezTo>
                  <a:cubicBezTo>
                    <a:pt x="21" y="2"/>
                    <a:pt x="20" y="0"/>
                    <a:pt x="18" y="2"/>
                  </a:cubicBezTo>
                  <a:cubicBezTo>
                    <a:pt x="17" y="3"/>
                    <a:pt x="12" y="5"/>
                    <a:pt x="7" y="5"/>
                  </a:cubicBezTo>
                  <a:cubicBezTo>
                    <a:pt x="2" y="5"/>
                    <a:pt x="0" y="9"/>
                    <a:pt x="3" y="11"/>
                  </a:cubicBezTo>
                  <a:cubicBezTo>
                    <a:pt x="8" y="13"/>
                    <a:pt x="14" y="10"/>
                    <a:pt x="14" y="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75C900D3-720B-418E-A78F-FC0D8E1DD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1563" y="3827009"/>
              <a:ext cx="301625" cy="152400"/>
            </a:xfrm>
            <a:custGeom>
              <a:avLst/>
              <a:gdLst>
                <a:gd name="T0" fmla="*/ 73 w 87"/>
                <a:gd name="T1" fmla="*/ 31 h 44"/>
                <a:gd name="T2" fmla="*/ 79 w 87"/>
                <a:gd name="T3" fmla="*/ 26 h 44"/>
                <a:gd name="T4" fmla="*/ 86 w 87"/>
                <a:gd name="T5" fmla="*/ 20 h 44"/>
                <a:gd name="T6" fmla="*/ 81 w 87"/>
                <a:gd name="T7" fmla="*/ 14 h 44"/>
                <a:gd name="T8" fmla="*/ 77 w 87"/>
                <a:gd name="T9" fmla="*/ 10 h 44"/>
                <a:gd name="T10" fmla="*/ 76 w 87"/>
                <a:gd name="T11" fmla="*/ 5 h 44"/>
                <a:gd name="T12" fmla="*/ 70 w 87"/>
                <a:gd name="T13" fmla="*/ 5 h 44"/>
                <a:gd name="T14" fmla="*/ 62 w 87"/>
                <a:gd name="T15" fmla="*/ 1 h 44"/>
                <a:gd name="T16" fmla="*/ 61 w 87"/>
                <a:gd name="T17" fmla="*/ 6 h 44"/>
                <a:gd name="T18" fmla="*/ 57 w 87"/>
                <a:gd name="T19" fmla="*/ 7 h 44"/>
                <a:gd name="T20" fmla="*/ 53 w 87"/>
                <a:gd name="T21" fmla="*/ 7 h 44"/>
                <a:gd name="T22" fmla="*/ 49 w 87"/>
                <a:gd name="T23" fmla="*/ 7 h 44"/>
                <a:gd name="T24" fmla="*/ 45 w 87"/>
                <a:gd name="T25" fmla="*/ 6 h 44"/>
                <a:gd name="T26" fmla="*/ 39 w 87"/>
                <a:gd name="T27" fmla="*/ 10 h 44"/>
                <a:gd name="T28" fmla="*/ 36 w 87"/>
                <a:gd name="T29" fmla="*/ 8 h 44"/>
                <a:gd name="T30" fmla="*/ 32 w 87"/>
                <a:gd name="T31" fmla="*/ 11 h 44"/>
                <a:gd name="T32" fmla="*/ 31 w 87"/>
                <a:gd name="T33" fmla="*/ 14 h 44"/>
                <a:gd name="T34" fmla="*/ 26 w 87"/>
                <a:gd name="T35" fmla="*/ 17 h 44"/>
                <a:gd name="T36" fmla="*/ 24 w 87"/>
                <a:gd name="T37" fmla="*/ 10 h 44"/>
                <a:gd name="T38" fmla="*/ 12 w 87"/>
                <a:gd name="T39" fmla="*/ 2 h 44"/>
                <a:gd name="T40" fmla="*/ 13 w 87"/>
                <a:gd name="T41" fmla="*/ 7 h 44"/>
                <a:gd name="T42" fmla="*/ 10 w 87"/>
                <a:gd name="T43" fmla="*/ 6 h 44"/>
                <a:gd name="T44" fmla="*/ 5 w 87"/>
                <a:gd name="T45" fmla="*/ 8 h 44"/>
                <a:gd name="T46" fmla="*/ 1 w 87"/>
                <a:gd name="T47" fmla="*/ 14 h 44"/>
                <a:gd name="T48" fmla="*/ 8 w 87"/>
                <a:gd name="T49" fmla="*/ 16 h 44"/>
                <a:gd name="T50" fmla="*/ 18 w 87"/>
                <a:gd name="T51" fmla="*/ 16 h 44"/>
                <a:gd name="T52" fmla="*/ 17 w 87"/>
                <a:gd name="T53" fmla="*/ 20 h 44"/>
                <a:gd name="T54" fmla="*/ 12 w 87"/>
                <a:gd name="T55" fmla="*/ 22 h 44"/>
                <a:gd name="T56" fmla="*/ 3 w 87"/>
                <a:gd name="T57" fmla="*/ 24 h 44"/>
                <a:gd name="T58" fmla="*/ 15 w 87"/>
                <a:gd name="T59" fmla="*/ 25 h 44"/>
                <a:gd name="T60" fmla="*/ 18 w 87"/>
                <a:gd name="T61" fmla="*/ 28 h 44"/>
                <a:gd name="T62" fmla="*/ 20 w 87"/>
                <a:gd name="T63" fmla="*/ 30 h 44"/>
                <a:gd name="T64" fmla="*/ 17 w 87"/>
                <a:gd name="T65" fmla="*/ 34 h 44"/>
                <a:gd name="T66" fmla="*/ 13 w 87"/>
                <a:gd name="T67" fmla="*/ 37 h 44"/>
                <a:gd name="T68" fmla="*/ 24 w 87"/>
                <a:gd name="T69" fmla="*/ 36 h 44"/>
                <a:gd name="T70" fmla="*/ 38 w 87"/>
                <a:gd name="T71" fmla="*/ 42 h 44"/>
                <a:gd name="T72" fmla="*/ 52 w 87"/>
                <a:gd name="T73" fmla="*/ 39 h 44"/>
                <a:gd name="T74" fmla="*/ 62 w 87"/>
                <a:gd name="T75" fmla="*/ 35 h 44"/>
                <a:gd name="T76" fmla="*/ 73 w 87"/>
                <a:gd name="T77" fmla="*/ 3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44">
                  <a:moveTo>
                    <a:pt x="73" y="31"/>
                  </a:moveTo>
                  <a:cubicBezTo>
                    <a:pt x="78" y="31"/>
                    <a:pt x="77" y="26"/>
                    <a:pt x="79" y="26"/>
                  </a:cubicBezTo>
                  <a:cubicBezTo>
                    <a:pt x="81" y="26"/>
                    <a:pt x="84" y="23"/>
                    <a:pt x="86" y="20"/>
                  </a:cubicBezTo>
                  <a:cubicBezTo>
                    <a:pt x="87" y="18"/>
                    <a:pt x="84" y="14"/>
                    <a:pt x="81" y="14"/>
                  </a:cubicBezTo>
                  <a:cubicBezTo>
                    <a:pt x="79" y="14"/>
                    <a:pt x="76" y="11"/>
                    <a:pt x="77" y="10"/>
                  </a:cubicBezTo>
                  <a:cubicBezTo>
                    <a:pt x="78" y="8"/>
                    <a:pt x="75" y="6"/>
                    <a:pt x="76" y="5"/>
                  </a:cubicBezTo>
                  <a:cubicBezTo>
                    <a:pt x="76" y="3"/>
                    <a:pt x="72" y="5"/>
                    <a:pt x="70" y="5"/>
                  </a:cubicBezTo>
                  <a:cubicBezTo>
                    <a:pt x="68" y="6"/>
                    <a:pt x="64" y="0"/>
                    <a:pt x="62" y="1"/>
                  </a:cubicBezTo>
                  <a:cubicBezTo>
                    <a:pt x="61" y="2"/>
                    <a:pt x="62" y="5"/>
                    <a:pt x="61" y="6"/>
                  </a:cubicBezTo>
                  <a:cubicBezTo>
                    <a:pt x="61" y="8"/>
                    <a:pt x="57" y="5"/>
                    <a:pt x="57" y="7"/>
                  </a:cubicBezTo>
                  <a:cubicBezTo>
                    <a:pt x="57" y="8"/>
                    <a:pt x="55" y="8"/>
                    <a:pt x="53" y="7"/>
                  </a:cubicBezTo>
                  <a:cubicBezTo>
                    <a:pt x="52" y="5"/>
                    <a:pt x="49" y="6"/>
                    <a:pt x="49" y="7"/>
                  </a:cubicBezTo>
                  <a:cubicBezTo>
                    <a:pt x="49" y="9"/>
                    <a:pt x="47" y="8"/>
                    <a:pt x="45" y="6"/>
                  </a:cubicBezTo>
                  <a:cubicBezTo>
                    <a:pt x="42" y="4"/>
                    <a:pt x="39" y="8"/>
                    <a:pt x="39" y="10"/>
                  </a:cubicBezTo>
                  <a:cubicBezTo>
                    <a:pt x="40" y="11"/>
                    <a:pt x="38" y="12"/>
                    <a:pt x="36" y="8"/>
                  </a:cubicBezTo>
                  <a:cubicBezTo>
                    <a:pt x="34" y="4"/>
                    <a:pt x="31" y="8"/>
                    <a:pt x="32" y="11"/>
                  </a:cubicBezTo>
                  <a:cubicBezTo>
                    <a:pt x="34" y="13"/>
                    <a:pt x="33" y="15"/>
                    <a:pt x="31" y="14"/>
                  </a:cubicBezTo>
                  <a:cubicBezTo>
                    <a:pt x="30" y="13"/>
                    <a:pt x="27" y="15"/>
                    <a:pt x="26" y="17"/>
                  </a:cubicBezTo>
                  <a:cubicBezTo>
                    <a:pt x="25" y="18"/>
                    <a:pt x="21" y="12"/>
                    <a:pt x="24" y="10"/>
                  </a:cubicBezTo>
                  <a:cubicBezTo>
                    <a:pt x="27" y="9"/>
                    <a:pt x="15" y="2"/>
                    <a:pt x="12" y="2"/>
                  </a:cubicBezTo>
                  <a:cubicBezTo>
                    <a:pt x="8" y="2"/>
                    <a:pt x="11" y="5"/>
                    <a:pt x="13" y="7"/>
                  </a:cubicBezTo>
                  <a:cubicBezTo>
                    <a:pt x="15" y="8"/>
                    <a:pt x="11" y="8"/>
                    <a:pt x="10" y="6"/>
                  </a:cubicBezTo>
                  <a:cubicBezTo>
                    <a:pt x="9" y="5"/>
                    <a:pt x="6" y="6"/>
                    <a:pt x="5" y="8"/>
                  </a:cubicBezTo>
                  <a:cubicBezTo>
                    <a:pt x="3" y="11"/>
                    <a:pt x="1" y="12"/>
                    <a:pt x="1" y="14"/>
                  </a:cubicBezTo>
                  <a:cubicBezTo>
                    <a:pt x="0" y="15"/>
                    <a:pt x="5" y="17"/>
                    <a:pt x="8" y="16"/>
                  </a:cubicBezTo>
                  <a:cubicBezTo>
                    <a:pt x="12" y="14"/>
                    <a:pt x="16" y="14"/>
                    <a:pt x="18" y="16"/>
                  </a:cubicBezTo>
                  <a:cubicBezTo>
                    <a:pt x="20" y="17"/>
                    <a:pt x="15" y="18"/>
                    <a:pt x="17" y="20"/>
                  </a:cubicBezTo>
                  <a:cubicBezTo>
                    <a:pt x="19" y="21"/>
                    <a:pt x="17" y="22"/>
                    <a:pt x="12" y="22"/>
                  </a:cubicBezTo>
                  <a:cubicBezTo>
                    <a:pt x="8" y="21"/>
                    <a:pt x="2" y="23"/>
                    <a:pt x="3" y="24"/>
                  </a:cubicBezTo>
                  <a:cubicBezTo>
                    <a:pt x="4" y="26"/>
                    <a:pt x="15" y="23"/>
                    <a:pt x="15" y="25"/>
                  </a:cubicBezTo>
                  <a:cubicBezTo>
                    <a:pt x="15" y="26"/>
                    <a:pt x="15" y="29"/>
                    <a:pt x="18" y="28"/>
                  </a:cubicBezTo>
                  <a:cubicBezTo>
                    <a:pt x="21" y="26"/>
                    <a:pt x="19" y="30"/>
                    <a:pt x="20" y="30"/>
                  </a:cubicBezTo>
                  <a:cubicBezTo>
                    <a:pt x="22" y="31"/>
                    <a:pt x="21" y="34"/>
                    <a:pt x="17" y="34"/>
                  </a:cubicBezTo>
                  <a:cubicBezTo>
                    <a:pt x="14" y="34"/>
                    <a:pt x="12" y="35"/>
                    <a:pt x="13" y="37"/>
                  </a:cubicBezTo>
                  <a:cubicBezTo>
                    <a:pt x="15" y="39"/>
                    <a:pt x="20" y="37"/>
                    <a:pt x="24" y="36"/>
                  </a:cubicBezTo>
                  <a:cubicBezTo>
                    <a:pt x="28" y="35"/>
                    <a:pt x="33" y="40"/>
                    <a:pt x="38" y="42"/>
                  </a:cubicBezTo>
                  <a:cubicBezTo>
                    <a:pt x="43" y="44"/>
                    <a:pt x="51" y="41"/>
                    <a:pt x="52" y="39"/>
                  </a:cubicBezTo>
                  <a:cubicBezTo>
                    <a:pt x="53" y="36"/>
                    <a:pt x="60" y="37"/>
                    <a:pt x="62" y="35"/>
                  </a:cubicBezTo>
                  <a:cubicBezTo>
                    <a:pt x="65" y="34"/>
                    <a:pt x="68" y="32"/>
                    <a:pt x="73" y="3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58933104-052E-40ED-A86A-97A0BAFD5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325" y="4315959"/>
              <a:ext cx="128588" cy="142875"/>
            </a:xfrm>
            <a:custGeom>
              <a:avLst/>
              <a:gdLst>
                <a:gd name="T0" fmla="*/ 33 w 37"/>
                <a:gd name="T1" fmla="*/ 13 h 41"/>
                <a:gd name="T2" fmla="*/ 30 w 37"/>
                <a:gd name="T3" fmla="*/ 11 h 41"/>
                <a:gd name="T4" fmla="*/ 25 w 37"/>
                <a:gd name="T5" fmla="*/ 12 h 41"/>
                <a:gd name="T6" fmla="*/ 20 w 37"/>
                <a:gd name="T7" fmla="*/ 11 h 41"/>
                <a:gd name="T8" fmla="*/ 22 w 37"/>
                <a:gd name="T9" fmla="*/ 6 h 41"/>
                <a:gd name="T10" fmla="*/ 24 w 37"/>
                <a:gd name="T11" fmla="*/ 2 h 41"/>
                <a:gd name="T12" fmla="*/ 23 w 37"/>
                <a:gd name="T13" fmla="*/ 1 h 41"/>
                <a:gd name="T14" fmla="*/ 15 w 37"/>
                <a:gd name="T15" fmla="*/ 3 h 41"/>
                <a:gd name="T16" fmla="*/ 19 w 37"/>
                <a:gd name="T17" fmla="*/ 7 h 41"/>
                <a:gd name="T18" fmla="*/ 13 w 37"/>
                <a:gd name="T19" fmla="*/ 10 h 41"/>
                <a:gd name="T20" fmla="*/ 4 w 37"/>
                <a:gd name="T21" fmla="*/ 10 h 41"/>
                <a:gd name="T22" fmla="*/ 5 w 37"/>
                <a:gd name="T23" fmla="*/ 16 h 41"/>
                <a:gd name="T24" fmla="*/ 9 w 37"/>
                <a:gd name="T25" fmla="*/ 22 h 41"/>
                <a:gd name="T26" fmla="*/ 7 w 37"/>
                <a:gd name="T27" fmla="*/ 29 h 41"/>
                <a:gd name="T28" fmla="*/ 1 w 37"/>
                <a:gd name="T29" fmla="*/ 34 h 41"/>
                <a:gd name="T30" fmla="*/ 9 w 37"/>
                <a:gd name="T31" fmla="*/ 41 h 41"/>
                <a:gd name="T32" fmla="*/ 23 w 37"/>
                <a:gd name="T33" fmla="*/ 35 h 41"/>
                <a:gd name="T34" fmla="*/ 33 w 37"/>
                <a:gd name="T35" fmla="*/ 33 h 41"/>
                <a:gd name="T36" fmla="*/ 33 w 37"/>
                <a:gd name="T37" fmla="*/ 14 h 41"/>
                <a:gd name="T38" fmla="*/ 33 w 37"/>
                <a:gd name="T39" fmla="*/ 1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1">
                  <a:moveTo>
                    <a:pt x="33" y="13"/>
                  </a:moveTo>
                  <a:cubicBezTo>
                    <a:pt x="32" y="12"/>
                    <a:pt x="31" y="11"/>
                    <a:pt x="30" y="11"/>
                  </a:cubicBezTo>
                  <a:cubicBezTo>
                    <a:pt x="27" y="7"/>
                    <a:pt x="26" y="10"/>
                    <a:pt x="25" y="12"/>
                  </a:cubicBezTo>
                  <a:cubicBezTo>
                    <a:pt x="25" y="14"/>
                    <a:pt x="22" y="11"/>
                    <a:pt x="20" y="11"/>
                  </a:cubicBezTo>
                  <a:cubicBezTo>
                    <a:pt x="19" y="11"/>
                    <a:pt x="21" y="7"/>
                    <a:pt x="22" y="6"/>
                  </a:cubicBezTo>
                  <a:cubicBezTo>
                    <a:pt x="23" y="6"/>
                    <a:pt x="24" y="4"/>
                    <a:pt x="24" y="2"/>
                  </a:cubicBezTo>
                  <a:cubicBezTo>
                    <a:pt x="24" y="2"/>
                    <a:pt x="24" y="2"/>
                    <a:pt x="23" y="1"/>
                  </a:cubicBezTo>
                  <a:cubicBezTo>
                    <a:pt x="20" y="0"/>
                    <a:pt x="15" y="0"/>
                    <a:pt x="15" y="3"/>
                  </a:cubicBezTo>
                  <a:cubicBezTo>
                    <a:pt x="15" y="6"/>
                    <a:pt x="19" y="5"/>
                    <a:pt x="19" y="7"/>
                  </a:cubicBezTo>
                  <a:cubicBezTo>
                    <a:pt x="19" y="9"/>
                    <a:pt x="15" y="8"/>
                    <a:pt x="13" y="10"/>
                  </a:cubicBezTo>
                  <a:cubicBezTo>
                    <a:pt x="10" y="12"/>
                    <a:pt x="7" y="9"/>
                    <a:pt x="4" y="10"/>
                  </a:cubicBezTo>
                  <a:cubicBezTo>
                    <a:pt x="1" y="12"/>
                    <a:pt x="7" y="13"/>
                    <a:pt x="5" y="16"/>
                  </a:cubicBezTo>
                  <a:cubicBezTo>
                    <a:pt x="3" y="19"/>
                    <a:pt x="5" y="19"/>
                    <a:pt x="9" y="22"/>
                  </a:cubicBezTo>
                  <a:cubicBezTo>
                    <a:pt x="12" y="25"/>
                    <a:pt x="7" y="26"/>
                    <a:pt x="7" y="29"/>
                  </a:cubicBezTo>
                  <a:cubicBezTo>
                    <a:pt x="7" y="32"/>
                    <a:pt x="2" y="32"/>
                    <a:pt x="1" y="34"/>
                  </a:cubicBezTo>
                  <a:cubicBezTo>
                    <a:pt x="0" y="36"/>
                    <a:pt x="5" y="41"/>
                    <a:pt x="9" y="41"/>
                  </a:cubicBezTo>
                  <a:cubicBezTo>
                    <a:pt x="12" y="41"/>
                    <a:pt x="19" y="39"/>
                    <a:pt x="23" y="35"/>
                  </a:cubicBezTo>
                  <a:cubicBezTo>
                    <a:pt x="27" y="31"/>
                    <a:pt x="29" y="35"/>
                    <a:pt x="33" y="33"/>
                  </a:cubicBezTo>
                  <a:cubicBezTo>
                    <a:pt x="37" y="31"/>
                    <a:pt x="34" y="17"/>
                    <a:pt x="33" y="14"/>
                  </a:cubicBezTo>
                  <a:cubicBezTo>
                    <a:pt x="33" y="14"/>
                    <a:pt x="33" y="13"/>
                    <a:pt x="33" y="1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A3ECC568-2E63-4E03-ACB8-9686182DC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2413" y="4163559"/>
              <a:ext cx="282575" cy="354013"/>
            </a:xfrm>
            <a:custGeom>
              <a:avLst/>
              <a:gdLst>
                <a:gd name="T0" fmla="*/ 5 w 81"/>
                <a:gd name="T1" fmla="*/ 46 h 102"/>
                <a:gd name="T2" fmla="*/ 1 w 81"/>
                <a:gd name="T3" fmla="*/ 55 h 102"/>
                <a:gd name="T4" fmla="*/ 11 w 81"/>
                <a:gd name="T5" fmla="*/ 55 h 102"/>
                <a:gd name="T6" fmla="*/ 20 w 81"/>
                <a:gd name="T7" fmla="*/ 53 h 102"/>
                <a:gd name="T8" fmla="*/ 81 w 81"/>
                <a:gd name="T9" fmla="*/ 74 h 102"/>
                <a:gd name="T10" fmla="*/ 68 w 81"/>
                <a:gd name="T11" fmla="*/ 69 h 102"/>
                <a:gd name="T12" fmla="*/ 65 w 81"/>
                <a:gd name="T13" fmla="*/ 60 h 102"/>
                <a:gd name="T14" fmla="*/ 54 w 81"/>
                <a:gd name="T15" fmla="*/ 41 h 102"/>
                <a:gd name="T16" fmla="*/ 41 w 81"/>
                <a:gd name="T17" fmla="*/ 35 h 102"/>
                <a:gd name="T18" fmla="*/ 50 w 81"/>
                <a:gd name="T19" fmla="*/ 16 h 102"/>
                <a:gd name="T20" fmla="*/ 33 w 81"/>
                <a:gd name="T21" fmla="*/ 13 h 102"/>
                <a:gd name="T22" fmla="*/ 40 w 81"/>
                <a:gd name="T23" fmla="*/ 1 h 102"/>
                <a:gd name="T24" fmla="*/ 28 w 81"/>
                <a:gd name="T25" fmla="*/ 5 h 102"/>
                <a:gd name="T26" fmla="*/ 19 w 81"/>
                <a:gd name="T27" fmla="*/ 17 h 102"/>
                <a:gd name="T28" fmla="*/ 12 w 81"/>
                <a:gd name="T29" fmla="*/ 17 h 102"/>
                <a:gd name="T30" fmla="*/ 15 w 81"/>
                <a:gd name="T31" fmla="*/ 28 h 102"/>
                <a:gd name="T32" fmla="*/ 13 w 81"/>
                <a:gd name="T33" fmla="*/ 37 h 102"/>
                <a:gd name="T34" fmla="*/ 22 w 81"/>
                <a:gd name="T35" fmla="*/ 40 h 102"/>
                <a:gd name="T36" fmla="*/ 27 w 81"/>
                <a:gd name="T37" fmla="*/ 40 h 102"/>
                <a:gd name="T38" fmla="*/ 36 w 81"/>
                <a:gd name="T39" fmla="*/ 47 h 102"/>
                <a:gd name="T40" fmla="*/ 39 w 81"/>
                <a:gd name="T41" fmla="*/ 54 h 102"/>
                <a:gd name="T42" fmla="*/ 41 w 81"/>
                <a:gd name="T43" fmla="*/ 64 h 102"/>
                <a:gd name="T44" fmla="*/ 30 w 81"/>
                <a:gd name="T45" fmla="*/ 66 h 102"/>
                <a:gd name="T46" fmla="*/ 32 w 81"/>
                <a:gd name="T47" fmla="*/ 74 h 102"/>
                <a:gd name="T48" fmla="*/ 28 w 81"/>
                <a:gd name="T49" fmla="*/ 83 h 102"/>
                <a:gd name="T50" fmla="*/ 41 w 81"/>
                <a:gd name="T51" fmla="*/ 85 h 102"/>
                <a:gd name="T52" fmla="*/ 33 w 81"/>
                <a:gd name="T53" fmla="*/ 88 h 102"/>
                <a:gd name="T54" fmla="*/ 28 w 81"/>
                <a:gd name="T55" fmla="*/ 97 h 102"/>
                <a:gd name="T56" fmla="*/ 38 w 81"/>
                <a:gd name="T57" fmla="*/ 95 h 102"/>
                <a:gd name="T58" fmla="*/ 50 w 81"/>
                <a:gd name="T59" fmla="*/ 92 h 102"/>
                <a:gd name="T60" fmla="*/ 66 w 81"/>
                <a:gd name="T61" fmla="*/ 92 h 102"/>
                <a:gd name="T62" fmla="*/ 73 w 81"/>
                <a:gd name="T63" fmla="*/ 86 h 102"/>
                <a:gd name="T64" fmla="*/ 81 w 81"/>
                <a:gd name="T65" fmla="*/ 74 h 102"/>
                <a:gd name="T66" fmla="*/ 14 w 81"/>
                <a:gd name="T67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102">
                  <a:moveTo>
                    <a:pt x="16" y="44"/>
                  </a:moveTo>
                  <a:cubicBezTo>
                    <a:pt x="12" y="41"/>
                    <a:pt x="9" y="46"/>
                    <a:pt x="5" y="46"/>
                  </a:cubicBezTo>
                  <a:cubicBezTo>
                    <a:pt x="5" y="48"/>
                    <a:pt x="4" y="50"/>
                    <a:pt x="3" y="50"/>
                  </a:cubicBezTo>
                  <a:cubicBezTo>
                    <a:pt x="2" y="51"/>
                    <a:pt x="0" y="55"/>
                    <a:pt x="1" y="55"/>
                  </a:cubicBezTo>
                  <a:cubicBezTo>
                    <a:pt x="3" y="55"/>
                    <a:pt x="6" y="58"/>
                    <a:pt x="6" y="56"/>
                  </a:cubicBezTo>
                  <a:cubicBezTo>
                    <a:pt x="7" y="54"/>
                    <a:pt x="8" y="51"/>
                    <a:pt x="11" y="55"/>
                  </a:cubicBezTo>
                  <a:cubicBezTo>
                    <a:pt x="12" y="55"/>
                    <a:pt x="13" y="56"/>
                    <a:pt x="14" y="57"/>
                  </a:cubicBezTo>
                  <a:cubicBezTo>
                    <a:pt x="14" y="55"/>
                    <a:pt x="18" y="55"/>
                    <a:pt x="20" y="53"/>
                  </a:cubicBezTo>
                  <a:cubicBezTo>
                    <a:pt x="22" y="51"/>
                    <a:pt x="19" y="47"/>
                    <a:pt x="16" y="44"/>
                  </a:cubicBezTo>
                  <a:close/>
                  <a:moveTo>
                    <a:pt x="81" y="74"/>
                  </a:moveTo>
                  <a:cubicBezTo>
                    <a:pt x="81" y="70"/>
                    <a:pt x="73" y="67"/>
                    <a:pt x="72" y="69"/>
                  </a:cubicBezTo>
                  <a:cubicBezTo>
                    <a:pt x="71" y="71"/>
                    <a:pt x="69" y="71"/>
                    <a:pt x="68" y="69"/>
                  </a:cubicBezTo>
                  <a:cubicBezTo>
                    <a:pt x="67" y="67"/>
                    <a:pt x="69" y="65"/>
                    <a:pt x="68" y="65"/>
                  </a:cubicBezTo>
                  <a:cubicBezTo>
                    <a:pt x="67" y="64"/>
                    <a:pt x="65" y="61"/>
                    <a:pt x="65" y="60"/>
                  </a:cubicBezTo>
                  <a:cubicBezTo>
                    <a:pt x="66" y="59"/>
                    <a:pt x="63" y="51"/>
                    <a:pt x="59" y="50"/>
                  </a:cubicBezTo>
                  <a:cubicBezTo>
                    <a:pt x="55" y="49"/>
                    <a:pt x="55" y="44"/>
                    <a:pt x="54" y="41"/>
                  </a:cubicBezTo>
                  <a:cubicBezTo>
                    <a:pt x="53" y="38"/>
                    <a:pt x="51" y="39"/>
                    <a:pt x="49" y="37"/>
                  </a:cubicBezTo>
                  <a:cubicBezTo>
                    <a:pt x="47" y="34"/>
                    <a:pt x="43" y="35"/>
                    <a:pt x="41" y="35"/>
                  </a:cubicBezTo>
                  <a:cubicBezTo>
                    <a:pt x="40" y="35"/>
                    <a:pt x="41" y="32"/>
                    <a:pt x="44" y="30"/>
                  </a:cubicBezTo>
                  <a:cubicBezTo>
                    <a:pt x="47" y="28"/>
                    <a:pt x="50" y="18"/>
                    <a:pt x="50" y="16"/>
                  </a:cubicBezTo>
                  <a:cubicBezTo>
                    <a:pt x="50" y="14"/>
                    <a:pt x="38" y="14"/>
                    <a:pt x="36" y="15"/>
                  </a:cubicBezTo>
                  <a:cubicBezTo>
                    <a:pt x="33" y="17"/>
                    <a:pt x="31" y="14"/>
                    <a:pt x="33" y="13"/>
                  </a:cubicBezTo>
                  <a:cubicBezTo>
                    <a:pt x="35" y="12"/>
                    <a:pt x="39" y="8"/>
                    <a:pt x="39" y="6"/>
                  </a:cubicBezTo>
                  <a:cubicBezTo>
                    <a:pt x="39" y="4"/>
                    <a:pt x="42" y="3"/>
                    <a:pt x="40" y="1"/>
                  </a:cubicBezTo>
                  <a:cubicBezTo>
                    <a:pt x="38" y="0"/>
                    <a:pt x="38" y="3"/>
                    <a:pt x="37" y="5"/>
                  </a:cubicBezTo>
                  <a:cubicBezTo>
                    <a:pt x="35" y="6"/>
                    <a:pt x="32" y="5"/>
                    <a:pt x="28" y="5"/>
                  </a:cubicBezTo>
                  <a:cubicBezTo>
                    <a:pt x="24" y="4"/>
                    <a:pt x="23" y="9"/>
                    <a:pt x="23" y="11"/>
                  </a:cubicBezTo>
                  <a:cubicBezTo>
                    <a:pt x="23" y="14"/>
                    <a:pt x="19" y="15"/>
                    <a:pt x="19" y="17"/>
                  </a:cubicBezTo>
                  <a:cubicBezTo>
                    <a:pt x="20" y="19"/>
                    <a:pt x="18" y="20"/>
                    <a:pt x="17" y="19"/>
                  </a:cubicBezTo>
                  <a:cubicBezTo>
                    <a:pt x="16" y="18"/>
                    <a:pt x="15" y="16"/>
                    <a:pt x="12" y="17"/>
                  </a:cubicBezTo>
                  <a:cubicBezTo>
                    <a:pt x="10" y="19"/>
                    <a:pt x="15" y="22"/>
                    <a:pt x="18" y="22"/>
                  </a:cubicBezTo>
                  <a:cubicBezTo>
                    <a:pt x="21" y="23"/>
                    <a:pt x="16" y="25"/>
                    <a:pt x="15" y="28"/>
                  </a:cubicBezTo>
                  <a:cubicBezTo>
                    <a:pt x="15" y="31"/>
                    <a:pt x="19" y="30"/>
                    <a:pt x="20" y="32"/>
                  </a:cubicBezTo>
                  <a:cubicBezTo>
                    <a:pt x="20" y="35"/>
                    <a:pt x="13" y="35"/>
                    <a:pt x="13" y="37"/>
                  </a:cubicBezTo>
                  <a:cubicBezTo>
                    <a:pt x="13" y="40"/>
                    <a:pt x="17" y="36"/>
                    <a:pt x="19" y="35"/>
                  </a:cubicBezTo>
                  <a:cubicBezTo>
                    <a:pt x="20" y="34"/>
                    <a:pt x="18" y="41"/>
                    <a:pt x="22" y="40"/>
                  </a:cubicBezTo>
                  <a:cubicBezTo>
                    <a:pt x="26" y="40"/>
                    <a:pt x="25" y="34"/>
                    <a:pt x="27" y="34"/>
                  </a:cubicBezTo>
                  <a:cubicBezTo>
                    <a:pt x="28" y="34"/>
                    <a:pt x="26" y="37"/>
                    <a:pt x="27" y="40"/>
                  </a:cubicBezTo>
                  <a:cubicBezTo>
                    <a:pt x="28" y="42"/>
                    <a:pt x="24" y="46"/>
                    <a:pt x="24" y="48"/>
                  </a:cubicBezTo>
                  <a:cubicBezTo>
                    <a:pt x="25" y="49"/>
                    <a:pt x="33" y="49"/>
                    <a:pt x="36" y="47"/>
                  </a:cubicBezTo>
                  <a:cubicBezTo>
                    <a:pt x="39" y="44"/>
                    <a:pt x="40" y="47"/>
                    <a:pt x="38" y="49"/>
                  </a:cubicBezTo>
                  <a:cubicBezTo>
                    <a:pt x="36" y="51"/>
                    <a:pt x="37" y="53"/>
                    <a:pt x="39" y="54"/>
                  </a:cubicBezTo>
                  <a:cubicBezTo>
                    <a:pt x="42" y="55"/>
                    <a:pt x="42" y="55"/>
                    <a:pt x="41" y="57"/>
                  </a:cubicBezTo>
                  <a:cubicBezTo>
                    <a:pt x="40" y="59"/>
                    <a:pt x="41" y="62"/>
                    <a:pt x="41" y="64"/>
                  </a:cubicBezTo>
                  <a:cubicBezTo>
                    <a:pt x="40" y="66"/>
                    <a:pt x="33" y="66"/>
                    <a:pt x="33" y="65"/>
                  </a:cubicBezTo>
                  <a:cubicBezTo>
                    <a:pt x="32" y="63"/>
                    <a:pt x="29" y="64"/>
                    <a:pt x="30" y="66"/>
                  </a:cubicBezTo>
                  <a:cubicBezTo>
                    <a:pt x="31" y="67"/>
                    <a:pt x="27" y="69"/>
                    <a:pt x="28" y="71"/>
                  </a:cubicBezTo>
                  <a:cubicBezTo>
                    <a:pt x="28" y="72"/>
                    <a:pt x="32" y="72"/>
                    <a:pt x="32" y="74"/>
                  </a:cubicBezTo>
                  <a:cubicBezTo>
                    <a:pt x="32" y="76"/>
                    <a:pt x="29" y="78"/>
                    <a:pt x="25" y="79"/>
                  </a:cubicBezTo>
                  <a:cubicBezTo>
                    <a:pt x="20" y="81"/>
                    <a:pt x="26" y="84"/>
                    <a:pt x="28" y="83"/>
                  </a:cubicBezTo>
                  <a:cubicBezTo>
                    <a:pt x="30" y="81"/>
                    <a:pt x="29" y="84"/>
                    <a:pt x="33" y="84"/>
                  </a:cubicBezTo>
                  <a:cubicBezTo>
                    <a:pt x="36" y="84"/>
                    <a:pt x="37" y="86"/>
                    <a:pt x="41" y="85"/>
                  </a:cubicBezTo>
                  <a:cubicBezTo>
                    <a:pt x="44" y="84"/>
                    <a:pt x="44" y="85"/>
                    <a:pt x="42" y="87"/>
                  </a:cubicBezTo>
                  <a:cubicBezTo>
                    <a:pt x="39" y="89"/>
                    <a:pt x="35" y="87"/>
                    <a:pt x="33" y="88"/>
                  </a:cubicBezTo>
                  <a:cubicBezTo>
                    <a:pt x="30" y="89"/>
                    <a:pt x="21" y="99"/>
                    <a:pt x="23" y="101"/>
                  </a:cubicBezTo>
                  <a:cubicBezTo>
                    <a:pt x="24" y="102"/>
                    <a:pt x="25" y="99"/>
                    <a:pt x="28" y="97"/>
                  </a:cubicBezTo>
                  <a:cubicBezTo>
                    <a:pt x="32" y="96"/>
                    <a:pt x="32" y="98"/>
                    <a:pt x="34" y="99"/>
                  </a:cubicBezTo>
                  <a:cubicBezTo>
                    <a:pt x="36" y="99"/>
                    <a:pt x="36" y="95"/>
                    <a:pt x="38" y="95"/>
                  </a:cubicBezTo>
                  <a:cubicBezTo>
                    <a:pt x="40" y="95"/>
                    <a:pt x="41" y="94"/>
                    <a:pt x="44" y="94"/>
                  </a:cubicBezTo>
                  <a:cubicBezTo>
                    <a:pt x="47" y="95"/>
                    <a:pt x="49" y="94"/>
                    <a:pt x="50" y="92"/>
                  </a:cubicBezTo>
                  <a:cubicBezTo>
                    <a:pt x="52" y="91"/>
                    <a:pt x="55" y="95"/>
                    <a:pt x="57" y="94"/>
                  </a:cubicBezTo>
                  <a:cubicBezTo>
                    <a:pt x="58" y="93"/>
                    <a:pt x="63" y="92"/>
                    <a:pt x="66" y="92"/>
                  </a:cubicBezTo>
                  <a:cubicBezTo>
                    <a:pt x="68" y="92"/>
                    <a:pt x="75" y="89"/>
                    <a:pt x="77" y="88"/>
                  </a:cubicBezTo>
                  <a:cubicBezTo>
                    <a:pt x="79" y="86"/>
                    <a:pt x="76" y="86"/>
                    <a:pt x="73" y="86"/>
                  </a:cubicBezTo>
                  <a:cubicBezTo>
                    <a:pt x="71" y="86"/>
                    <a:pt x="71" y="84"/>
                    <a:pt x="74" y="81"/>
                  </a:cubicBezTo>
                  <a:cubicBezTo>
                    <a:pt x="76" y="79"/>
                    <a:pt x="80" y="77"/>
                    <a:pt x="81" y="74"/>
                  </a:cubicBezTo>
                  <a:close/>
                  <a:moveTo>
                    <a:pt x="9" y="14"/>
                  </a:moveTo>
                  <a:cubicBezTo>
                    <a:pt x="12" y="14"/>
                    <a:pt x="16" y="8"/>
                    <a:pt x="14" y="7"/>
                  </a:cubicBezTo>
                  <a:cubicBezTo>
                    <a:pt x="13" y="5"/>
                    <a:pt x="7" y="14"/>
                    <a:pt x="9" y="1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906A1B68-891A-420C-8F5A-FE51B6F373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2413" y="4163559"/>
              <a:ext cx="282575" cy="354013"/>
            </a:xfrm>
            <a:custGeom>
              <a:avLst/>
              <a:gdLst>
                <a:gd name="T0" fmla="*/ 5 w 81"/>
                <a:gd name="T1" fmla="*/ 46 h 102"/>
                <a:gd name="T2" fmla="*/ 1 w 81"/>
                <a:gd name="T3" fmla="*/ 55 h 102"/>
                <a:gd name="T4" fmla="*/ 11 w 81"/>
                <a:gd name="T5" fmla="*/ 55 h 102"/>
                <a:gd name="T6" fmla="*/ 20 w 81"/>
                <a:gd name="T7" fmla="*/ 53 h 102"/>
                <a:gd name="T8" fmla="*/ 81 w 81"/>
                <a:gd name="T9" fmla="*/ 74 h 102"/>
                <a:gd name="T10" fmla="*/ 68 w 81"/>
                <a:gd name="T11" fmla="*/ 69 h 102"/>
                <a:gd name="T12" fmla="*/ 65 w 81"/>
                <a:gd name="T13" fmla="*/ 60 h 102"/>
                <a:gd name="T14" fmla="*/ 54 w 81"/>
                <a:gd name="T15" fmla="*/ 41 h 102"/>
                <a:gd name="T16" fmla="*/ 41 w 81"/>
                <a:gd name="T17" fmla="*/ 35 h 102"/>
                <a:gd name="T18" fmla="*/ 50 w 81"/>
                <a:gd name="T19" fmla="*/ 16 h 102"/>
                <a:gd name="T20" fmla="*/ 33 w 81"/>
                <a:gd name="T21" fmla="*/ 13 h 102"/>
                <a:gd name="T22" fmla="*/ 40 w 81"/>
                <a:gd name="T23" fmla="*/ 1 h 102"/>
                <a:gd name="T24" fmla="*/ 28 w 81"/>
                <a:gd name="T25" fmla="*/ 5 h 102"/>
                <a:gd name="T26" fmla="*/ 19 w 81"/>
                <a:gd name="T27" fmla="*/ 17 h 102"/>
                <a:gd name="T28" fmla="*/ 12 w 81"/>
                <a:gd name="T29" fmla="*/ 17 h 102"/>
                <a:gd name="T30" fmla="*/ 15 w 81"/>
                <a:gd name="T31" fmla="*/ 28 h 102"/>
                <a:gd name="T32" fmla="*/ 13 w 81"/>
                <a:gd name="T33" fmla="*/ 37 h 102"/>
                <a:gd name="T34" fmla="*/ 22 w 81"/>
                <a:gd name="T35" fmla="*/ 40 h 102"/>
                <a:gd name="T36" fmla="*/ 27 w 81"/>
                <a:gd name="T37" fmla="*/ 40 h 102"/>
                <a:gd name="T38" fmla="*/ 36 w 81"/>
                <a:gd name="T39" fmla="*/ 47 h 102"/>
                <a:gd name="T40" fmla="*/ 39 w 81"/>
                <a:gd name="T41" fmla="*/ 54 h 102"/>
                <a:gd name="T42" fmla="*/ 41 w 81"/>
                <a:gd name="T43" fmla="*/ 64 h 102"/>
                <a:gd name="T44" fmla="*/ 30 w 81"/>
                <a:gd name="T45" fmla="*/ 66 h 102"/>
                <a:gd name="T46" fmla="*/ 32 w 81"/>
                <a:gd name="T47" fmla="*/ 74 h 102"/>
                <a:gd name="T48" fmla="*/ 28 w 81"/>
                <a:gd name="T49" fmla="*/ 83 h 102"/>
                <a:gd name="T50" fmla="*/ 41 w 81"/>
                <a:gd name="T51" fmla="*/ 85 h 102"/>
                <a:gd name="T52" fmla="*/ 33 w 81"/>
                <a:gd name="T53" fmla="*/ 88 h 102"/>
                <a:gd name="T54" fmla="*/ 28 w 81"/>
                <a:gd name="T55" fmla="*/ 97 h 102"/>
                <a:gd name="T56" fmla="*/ 38 w 81"/>
                <a:gd name="T57" fmla="*/ 95 h 102"/>
                <a:gd name="T58" fmla="*/ 50 w 81"/>
                <a:gd name="T59" fmla="*/ 92 h 102"/>
                <a:gd name="T60" fmla="*/ 66 w 81"/>
                <a:gd name="T61" fmla="*/ 92 h 102"/>
                <a:gd name="T62" fmla="*/ 73 w 81"/>
                <a:gd name="T63" fmla="*/ 86 h 102"/>
                <a:gd name="T64" fmla="*/ 81 w 81"/>
                <a:gd name="T65" fmla="*/ 74 h 102"/>
                <a:gd name="T66" fmla="*/ 14 w 81"/>
                <a:gd name="T67" fmla="*/ 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" h="102">
                  <a:moveTo>
                    <a:pt x="16" y="44"/>
                  </a:moveTo>
                  <a:cubicBezTo>
                    <a:pt x="12" y="41"/>
                    <a:pt x="9" y="46"/>
                    <a:pt x="5" y="46"/>
                  </a:cubicBezTo>
                  <a:cubicBezTo>
                    <a:pt x="5" y="48"/>
                    <a:pt x="4" y="50"/>
                    <a:pt x="3" y="50"/>
                  </a:cubicBezTo>
                  <a:cubicBezTo>
                    <a:pt x="2" y="51"/>
                    <a:pt x="0" y="55"/>
                    <a:pt x="1" y="55"/>
                  </a:cubicBezTo>
                  <a:cubicBezTo>
                    <a:pt x="3" y="55"/>
                    <a:pt x="6" y="58"/>
                    <a:pt x="6" y="56"/>
                  </a:cubicBezTo>
                  <a:cubicBezTo>
                    <a:pt x="7" y="54"/>
                    <a:pt x="8" y="51"/>
                    <a:pt x="11" y="55"/>
                  </a:cubicBezTo>
                  <a:cubicBezTo>
                    <a:pt x="12" y="55"/>
                    <a:pt x="13" y="56"/>
                    <a:pt x="14" y="57"/>
                  </a:cubicBezTo>
                  <a:cubicBezTo>
                    <a:pt x="14" y="55"/>
                    <a:pt x="18" y="55"/>
                    <a:pt x="20" y="53"/>
                  </a:cubicBezTo>
                  <a:cubicBezTo>
                    <a:pt x="22" y="51"/>
                    <a:pt x="19" y="47"/>
                    <a:pt x="16" y="44"/>
                  </a:cubicBezTo>
                  <a:close/>
                  <a:moveTo>
                    <a:pt x="81" y="74"/>
                  </a:moveTo>
                  <a:cubicBezTo>
                    <a:pt x="81" y="70"/>
                    <a:pt x="73" y="67"/>
                    <a:pt x="72" y="69"/>
                  </a:cubicBezTo>
                  <a:cubicBezTo>
                    <a:pt x="71" y="71"/>
                    <a:pt x="69" y="71"/>
                    <a:pt x="68" y="69"/>
                  </a:cubicBezTo>
                  <a:cubicBezTo>
                    <a:pt x="67" y="67"/>
                    <a:pt x="69" y="65"/>
                    <a:pt x="68" y="65"/>
                  </a:cubicBezTo>
                  <a:cubicBezTo>
                    <a:pt x="67" y="64"/>
                    <a:pt x="65" y="61"/>
                    <a:pt x="65" y="60"/>
                  </a:cubicBezTo>
                  <a:cubicBezTo>
                    <a:pt x="66" y="59"/>
                    <a:pt x="63" y="51"/>
                    <a:pt x="59" y="50"/>
                  </a:cubicBezTo>
                  <a:cubicBezTo>
                    <a:pt x="55" y="49"/>
                    <a:pt x="55" y="44"/>
                    <a:pt x="54" y="41"/>
                  </a:cubicBezTo>
                  <a:cubicBezTo>
                    <a:pt x="53" y="38"/>
                    <a:pt x="51" y="39"/>
                    <a:pt x="49" y="37"/>
                  </a:cubicBezTo>
                  <a:cubicBezTo>
                    <a:pt x="47" y="34"/>
                    <a:pt x="43" y="35"/>
                    <a:pt x="41" y="35"/>
                  </a:cubicBezTo>
                  <a:cubicBezTo>
                    <a:pt x="40" y="35"/>
                    <a:pt x="41" y="32"/>
                    <a:pt x="44" y="30"/>
                  </a:cubicBezTo>
                  <a:cubicBezTo>
                    <a:pt x="47" y="28"/>
                    <a:pt x="50" y="18"/>
                    <a:pt x="50" y="16"/>
                  </a:cubicBezTo>
                  <a:cubicBezTo>
                    <a:pt x="50" y="14"/>
                    <a:pt x="38" y="14"/>
                    <a:pt x="36" y="15"/>
                  </a:cubicBezTo>
                  <a:cubicBezTo>
                    <a:pt x="33" y="17"/>
                    <a:pt x="31" y="14"/>
                    <a:pt x="33" y="13"/>
                  </a:cubicBezTo>
                  <a:cubicBezTo>
                    <a:pt x="35" y="12"/>
                    <a:pt x="39" y="8"/>
                    <a:pt x="39" y="6"/>
                  </a:cubicBezTo>
                  <a:cubicBezTo>
                    <a:pt x="39" y="4"/>
                    <a:pt x="42" y="3"/>
                    <a:pt x="40" y="1"/>
                  </a:cubicBezTo>
                  <a:cubicBezTo>
                    <a:pt x="38" y="0"/>
                    <a:pt x="38" y="3"/>
                    <a:pt x="37" y="5"/>
                  </a:cubicBezTo>
                  <a:cubicBezTo>
                    <a:pt x="35" y="6"/>
                    <a:pt x="32" y="5"/>
                    <a:pt x="28" y="5"/>
                  </a:cubicBezTo>
                  <a:cubicBezTo>
                    <a:pt x="24" y="4"/>
                    <a:pt x="23" y="9"/>
                    <a:pt x="23" y="11"/>
                  </a:cubicBezTo>
                  <a:cubicBezTo>
                    <a:pt x="23" y="14"/>
                    <a:pt x="19" y="15"/>
                    <a:pt x="19" y="17"/>
                  </a:cubicBezTo>
                  <a:cubicBezTo>
                    <a:pt x="20" y="19"/>
                    <a:pt x="18" y="20"/>
                    <a:pt x="17" y="19"/>
                  </a:cubicBezTo>
                  <a:cubicBezTo>
                    <a:pt x="16" y="18"/>
                    <a:pt x="15" y="16"/>
                    <a:pt x="12" y="17"/>
                  </a:cubicBezTo>
                  <a:cubicBezTo>
                    <a:pt x="10" y="19"/>
                    <a:pt x="15" y="22"/>
                    <a:pt x="18" y="22"/>
                  </a:cubicBezTo>
                  <a:cubicBezTo>
                    <a:pt x="21" y="23"/>
                    <a:pt x="16" y="25"/>
                    <a:pt x="15" y="28"/>
                  </a:cubicBezTo>
                  <a:cubicBezTo>
                    <a:pt x="15" y="31"/>
                    <a:pt x="19" y="30"/>
                    <a:pt x="20" y="32"/>
                  </a:cubicBezTo>
                  <a:cubicBezTo>
                    <a:pt x="20" y="35"/>
                    <a:pt x="13" y="35"/>
                    <a:pt x="13" y="37"/>
                  </a:cubicBezTo>
                  <a:cubicBezTo>
                    <a:pt x="13" y="40"/>
                    <a:pt x="17" y="36"/>
                    <a:pt x="19" y="35"/>
                  </a:cubicBezTo>
                  <a:cubicBezTo>
                    <a:pt x="20" y="34"/>
                    <a:pt x="18" y="41"/>
                    <a:pt x="22" y="40"/>
                  </a:cubicBezTo>
                  <a:cubicBezTo>
                    <a:pt x="26" y="40"/>
                    <a:pt x="25" y="34"/>
                    <a:pt x="27" y="34"/>
                  </a:cubicBezTo>
                  <a:cubicBezTo>
                    <a:pt x="28" y="34"/>
                    <a:pt x="26" y="37"/>
                    <a:pt x="27" y="40"/>
                  </a:cubicBezTo>
                  <a:cubicBezTo>
                    <a:pt x="28" y="42"/>
                    <a:pt x="24" y="46"/>
                    <a:pt x="24" y="48"/>
                  </a:cubicBezTo>
                  <a:cubicBezTo>
                    <a:pt x="25" y="49"/>
                    <a:pt x="33" y="49"/>
                    <a:pt x="36" y="47"/>
                  </a:cubicBezTo>
                  <a:cubicBezTo>
                    <a:pt x="39" y="44"/>
                    <a:pt x="40" y="47"/>
                    <a:pt x="38" y="49"/>
                  </a:cubicBezTo>
                  <a:cubicBezTo>
                    <a:pt x="36" y="51"/>
                    <a:pt x="37" y="53"/>
                    <a:pt x="39" y="54"/>
                  </a:cubicBezTo>
                  <a:cubicBezTo>
                    <a:pt x="42" y="55"/>
                    <a:pt x="42" y="55"/>
                    <a:pt x="41" y="57"/>
                  </a:cubicBezTo>
                  <a:cubicBezTo>
                    <a:pt x="40" y="59"/>
                    <a:pt x="41" y="62"/>
                    <a:pt x="41" y="64"/>
                  </a:cubicBezTo>
                  <a:cubicBezTo>
                    <a:pt x="40" y="66"/>
                    <a:pt x="33" y="66"/>
                    <a:pt x="33" y="65"/>
                  </a:cubicBezTo>
                  <a:cubicBezTo>
                    <a:pt x="32" y="63"/>
                    <a:pt x="29" y="64"/>
                    <a:pt x="30" y="66"/>
                  </a:cubicBezTo>
                  <a:cubicBezTo>
                    <a:pt x="31" y="67"/>
                    <a:pt x="27" y="69"/>
                    <a:pt x="28" y="71"/>
                  </a:cubicBezTo>
                  <a:cubicBezTo>
                    <a:pt x="28" y="72"/>
                    <a:pt x="32" y="72"/>
                    <a:pt x="32" y="74"/>
                  </a:cubicBezTo>
                  <a:cubicBezTo>
                    <a:pt x="32" y="76"/>
                    <a:pt x="29" y="78"/>
                    <a:pt x="25" y="79"/>
                  </a:cubicBezTo>
                  <a:cubicBezTo>
                    <a:pt x="20" y="81"/>
                    <a:pt x="26" y="84"/>
                    <a:pt x="28" y="83"/>
                  </a:cubicBezTo>
                  <a:cubicBezTo>
                    <a:pt x="30" y="81"/>
                    <a:pt x="29" y="84"/>
                    <a:pt x="33" y="84"/>
                  </a:cubicBezTo>
                  <a:cubicBezTo>
                    <a:pt x="36" y="84"/>
                    <a:pt x="37" y="86"/>
                    <a:pt x="41" y="85"/>
                  </a:cubicBezTo>
                  <a:cubicBezTo>
                    <a:pt x="44" y="84"/>
                    <a:pt x="44" y="85"/>
                    <a:pt x="42" y="87"/>
                  </a:cubicBezTo>
                  <a:cubicBezTo>
                    <a:pt x="39" y="89"/>
                    <a:pt x="35" y="87"/>
                    <a:pt x="33" y="88"/>
                  </a:cubicBezTo>
                  <a:cubicBezTo>
                    <a:pt x="30" y="89"/>
                    <a:pt x="21" y="99"/>
                    <a:pt x="23" y="101"/>
                  </a:cubicBezTo>
                  <a:cubicBezTo>
                    <a:pt x="24" y="102"/>
                    <a:pt x="25" y="99"/>
                    <a:pt x="28" y="97"/>
                  </a:cubicBezTo>
                  <a:cubicBezTo>
                    <a:pt x="32" y="96"/>
                    <a:pt x="32" y="98"/>
                    <a:pt x="34" y="99"/>
                  </a:cubicBezTo>
                  <a:cubicBezTo>
                    <a:pt x="36" y="99"/>
                    <a:pt x="36" y="95"/>
                    <a:pt x="38" y="95"/>
                  </a:cubicBezTo>
                  <a:cubicBezTo>
                    <a:pt x="40" y="95"/>
                    <a:pt x="41" y="94"/>
                    <a:pt x="44" y="94"/>
                  </a:cubicBezTo>
                  <a:cubicBezTo>
                    <a:pt x="47" y="95"/>
                    <a:pt x="49" y="94"/>
                    <a:pt x="50" y="92"/>
                  </a:cubicBezTo>
                  <a:cubicBezTo>
                    <a:pt x="52" y="91"/>
                    <a:pt x="55" y="95"/>
                    <a:pt x="57" y="94"/>
                  </a:cubicBezTo>
                  <a:cubicBezTo>
                    <a:pt x="58" y="93"/>
                    <a:pt x="63" y="92"/>
                    <a:pt x="66" y="92"/>
                  </a:cubicBezTo>
                  <a:cubicBezTo>
                    <a:pt x="68" y="92"/>
                    <a:pt x="75" y="89"/>
                    <a:pt x="77" y="88"/>
                  </a:cubicBezTo>
                  <a:cubicBezTo>
                    <a:pt x="79" y="86"/>
                    <a:pt x="76" y="86"/>
                    <a:pt x="73" y="86"/>
                  </a:cubicBezTo>
                  <a:cubicBezTo>
                    <a:pt x="71" y="86"/>
                    <a:pt x="71" y="84"/>
                    <a:pt x="74" y="81"/>
                  </a:cubicBezTo>
                  <a:cubicBezTo>
                    <a:pt x="76" y="79"/>
                    <a:pt x="80" y="77"/>
                    <a:pt x="81" y="74"/>
                  </a:cubicBezTo>
                  <a:close/>
                  <a:moveTo>
                    <a:pt x="9" y="14"/>
                  </a:moveTo>
                  <a:cubicBezTo>
                    <a:pt x="12" y="14"/>
                    <a:pt x="16" y="8"/>
                    <a:pt x="14" y="7"/>
                  </a:cubicBezTo>
                  <a:cubicBezTo>
                    <a:pt x="13" y="5"/>
                    <a:pt x="7" y="14"/>
                    <a:pt x="9" y="1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BEB657DE-EA98-440F-B7D9-0422827F6F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4850" y="4212771"/>
              <a:ext cx="134938" cy="128588"/>
            </a:xfrm>
            <a:custGeom>
              <a:avLst/>
              <a:gdLst>
                <a:gd name="T0" fmla="*/ 20 w 39"/>
                <a:gd name="T1" fmla="*/ 14 h 37"/>
                <a:gd name="T2" fmla="*/ 20 w 39"/>
                <a:gd name="T3" fmla="*/ 8 h 37"/>
                <a:gd name="T4" fmla="*/ 21 w 39"/>
                <a:gd name="T5" fmla="*/ 1 h 37"/>
                <a:gd name="T6" fmla="*/ 15 w 39"/>
                <a:gd name="T7" fmla="*/ 4 h 37"/>
                <a:gd name="T8" fmla="*/ 10 w 39"/>
                <a:gd name="T9" fmla="*/ 7 h 37"/>
                <a:gd name="T10" fmla="*/ 10 w 39"/>
                <a:gd name="T11" fmla="*/ 11 h 37"/>
                <a:gd name="T12" fmla="*/ 6 w 39"/>
                <a:gd name="T13" fmla="*/ 8 h 37"/>
                <a:gd name="T14" fmla="*/ 2 w 39"/>
                <a:gd name="T15" fmla="*/ 14 h 37"/>
                <a:gd name="T16" fmla="*/ 2 w 39"/>
                <a:gd name="T17" fmla="*/ 23 h 37"/>
                <a:gd name="T18" fmla="*/ 5 w 39"/>
                <a:gd name="T19" fmla="*/ 30 h 37"/>
                <a:gd name="T20" fmla="*/ 6 w 39"/>
                <a:gd name="T21" fmla="*/ 34 h 37"/>
                <a:gd name="T22" fmla="*/ 13 w 39"/>
                <a:gd name="T23" fmla="*/ 34 h 37"/>
                <a:gd name="T24" fmla="*/ 16 w 39"/>
                <a:gd name="T25" fmla="*/ 34 h 37"/>
                <a:gd name="T26" fmla="*/ 13 w 39"/>
                <a:gd name="T27" fmla="*/ 30 h 37"/>
                <a:gd name="T28" fmla="*/ 17 w 39"/>
                <a:gd name="T29" fmla="*/ 31 h 37"/>
                <a:gd name="T30" fmla="*/ 23 w 39"/>
                <a:gd name="T31" fmla="*/ 31 h 37"/>
                <a:gd name="T32" fmla="*/ 20 w 39"/>
                <a:gd name="T33" fmla="*/ 26 h 37"/>
                <a:gd name="T34" fmla="*/ 17 w 39"/>
                <a:gd name="T35" fmla="*/ 25 h 37"/>
                <a:gd name="T36" fmla="*/ 19 w 39"/>
                <a:gd name="T37" fmla="*/ 20 h 37"/>
                <a:gd name="T38" fmla="*/ 24 w 39"/>
                <a:gd name="T39" fmla="*/ 18 h 37"/>
                <a:gd name="T40" fmla="*/ 20 w 39"/>
                <a:gd name="T41" fmla="*/ 14 h 37"/>
                <a:gd name="T42" fmla="*/ 38 w 39"/>
                <a:gd name="T43" fmla="*/ 21 h 37"/>
                <a:gd name="T44" fmla="*/ 35 w 39"/>
                <a:gd name="T45" fmla="*/ 23 h 37"/>
                <a:gd name="T46" fmla="*/ 33 w 39"/>
                <a:gd name="T47" fmla="*/ 21 h 37"/>
                <a:gd name="T48" fmla="*/ 27 w 39"/>
                <a:gd name="T49" fmla="*/ 23 h 37"/>
                <a:gd name="T50" fmla="*/ 30 w 39"/>
                <a:gd name="T51" fmla="*/ 31 h 37"/>
                <a:gd name="T52" fmla="*/ 28 w 39"/>
                <a:gd name="T53" fmla="*/ 33 h 37"/>
                <a:gd name="T54" fmla="*/ 30 w 39"/>
                <a:gd name="T55" fmla="*/ 36 h 37"/>
                <a:gd name="T56" fmla="*/ 36 w 39"/>
                <a:gd name="T57" fmla="*/ 30 h 37"/>
                <a:gd name="T58" fmla="*/ 38 w 39"/>
                <a:gd name="T59" fmla="*/ 2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" h="37">
                  <a:moveTo>
                    <a:pt x="20" y="14"/>
                  </a:moveTo>
                  <a:cubicBezTo>
                    <a:pt x="19" y="13"/>
                    <a:pt x="18" y="9"/>
                    <a:pt x="20" y="8"/>
                  </a:cubicBezTo>
                  <a:cubicBezTo>
                    <a:pt x="21" y="7"/>
                    <a:pt x="22" y="2"/>
                    <a:pt x="21" y="1"/>
                  </a:cubicBezTo>
                  <a:cubicBezTo>
                    <a:pt x="19" y="0"/>
                    <a:pt x="15" y="1"/>
                    <a:pt x="15" y="4"/>
                  </a:cubicBezTo>
                  <a:cubicBezTo>
                    <a:pt x="14" y="8"/>
                    <a:pt x="11" y="6"/>
                    <a:pt x="10" y="7"/>
                  </a:cubicBezTo>
                  <a:cubicBezTo>
                    <a:pt x="9" y="8"/>
                    <a:pt x="12" y="9"/>
                    <a:pt x="10" y="11"/>
                  </a:cubicBezTo>
                  <a:cubicBezTo>
                    <a:pt x="9" y="12"/>
                    <a:pt x="8" y="8"/>
                    <a:pt x="6" y="8"/>
                  </a:cubicBezTo>
                  <a:cubicBezTo>
                    <a:pt x="3" y="8"/>
                    <a:pt x="3" y="12"/>
                    <a:pt x="2" y="14"/>
                  </a:cubicBezTo>
                  <a:cubicBezTo>
                    <a:pt x="0" y="16"/>
                    <a:pt x="1" y="20"/>
                    <a:pt x="2" y="23"/>
                  </a:cubicBezTo>
                  <a:cubicBezTo>
                    <a:pt x="2" y="26"/>
                    <a:pt x="6" y="28"/>
                    <a:pt x="5" y="30"/>
                  </a:cubicBezTo>
                  <a:cubicBezTo>
                    <a:pt x="4" y="31"/>
                    <a:pt x="5" y="33"/>
                    <a:pt x="6" y="34"/>
                  </a:cubicBezTo>
                  <a:cubicBezTo>
                    <a:pt x="9" y="34"/>
                    <a:pt x="12" y="34"/>
                    <a:pt x="13" y="34"/>
                  </a:cubicBezTo>
                  <a:cubicBezTo>
                    <a:pt x="14" y="35"/>
                    <a:pt x="15" y="35"/>
                    <a:pt x="16" y="34"/>
                  </a:cubicBezTo>
                  <a:cubicBezTo>
                    <a:pt x="15" y="33"/>
                    <a:pt x="13" y="31"/>
                    <a:pt x="13" y="30"/>
                  </a:cubicBezTo>
                  <a:cubicBezTo>
                    <a:pt x="13" y="28"/>
                    <a:pt x="16" y="29"/>
                    <a:pt x="17" y="31"/>
                  </a:cubicBezTo>
                  <a:cubicBezTo>
                    <a:pt x="19" y="32"/>
                    <a:pt x="23" y="33"/>
                    <a:pt x="23" y="31"/>
                  </a:cubicBezTo>
                  <a:cubicBezTo>
                    <a:pt x="23" y="30"/>
                    <a:pt x="22" y="25"/>
                    <a:pt x="20" y="26"/>
                  </a:cubicBezTo>
                  <a:cubicBezTo>
                    <a:pt x="18" y="27"/>
                    <a:pt x="17" y="26"/>
                    <a:pt x="17" y="25"/>
                  </a:cubicBezTo>
                  <a:cubicBezTo>
                    <a:pt x="16" y="24"/>
                    <a:pt x="18" y="22"/>
                    <a:pt x="19" y="20"/>
                  </a:cubicBezTo>
                  <a:cubicBezTo>
                    <a:pt x="19" y="18"/>
                    <a:pt x="23" y="19"/>
                    <a:pt x="24" y="18"/>
                  </a:cubicBezTo>
                  <a:cubicBezTo>
                    <a:pt x="24" y="16"/>
                    <a:pt x="21" y="14"/>
                    <a:pt x="20" y="14"/>
                  </a:cubicBezTo>
                  <a:close/>
                  <a:moveTo>
                    <a:pt x="38" y="21"/>
                  </a:moveTo>
                  <a:cubicBezTo>
                    <a:pt x="37" y="20"/>
                    <a:pt x="36" y="23"/>
                    <a:pt x="35" y="23"/>
                  </a:cubicBezTo>
                  <a:cubicBezTo>
                    <a:pt x="34" y="23"/>
                    <a:pt x="33" y="18"/>
                    <a:pt x="33" y="21"/>
                  </a:cubicBezTo>
                  <a:cubicBezTo>
                    <a:pt x="32" y="24"/>
                    <a:pt x="30" y="20"/>
                    <a:pt x="27" y="23"/>
                  </a:cubicBezTo>
                  <a:cubicBezTo>
                    <a:pt x="25" y="27"/>
                    <a:pt x="29" y="30"/>
                    <a:pt x="30" y="31"/>
                  </a:cubicBezTo>
                  <a:cubicBezTo>
                    <a:pt x="32" y="32"/>
                    <a:pt x="30" y="33"/>
                    <a:pt x="28" y="33"/>
                  </a:cubicBezTo>
                  <a:cubicBezTo>
                    <a:pt x="26" y="32"/>
                    <a:pt x="27" y="36"/>
                    <a:pt x="30" y="36"/>
                  </a:cubicBezTo>
                  <a:cubicBezTo>
                    <a:pt x="33" y="37"/>
                    <a:pt x="36" y="31"/>
                    <a:pt x="36" y="30"/>
                  </a:cubicBezTo>
                  <a:cubicBezTo>
                    <a:pt x="36" y="28"/>
                    <a:pt x="39" y="22"/>
                    <a:pt x="38" y="2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0FD3B4D9-F66C-47B9-AD01-4ED8E4BF6A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08513" y="3701596"/>
              <a:ext cx="346075" cy="611188"/>
            </a:xfrm>
            <a:custGeom>
              <a:avLst/>
              <a:gdLst>
                <a:gd name="T0" fmla="*/ 98 w 100"/>
                <a:gd name="T1" fmla="*/ 37 h 176"/>
                <a:gd name="T2" fmla="*/ 96 w 100"/>
                <a:gd name="T3" fmla="*/ 23 h 176"/>
                <a:gd name="T4" fmla="*/ 84 w 100"/>
                <a:gd name="T5" fmla="*/ 9 h 176"/>
                <a:gd name="T6" fmla="*/ 70 w 100"/>
                <a:gd name="T7" fmla="*/ 8 h 176"/>
                <a:gd name="T8" fmla="*/ 56 w 100"/>
                <a:gd name="T9" fmla="*/ 8 h 176"/>
                <a:gd name="T10" fmla="*/ 48 w 100"/>
                <a:gd name="T11" fmla="*/ 16 h 176"/>
                <a:gd name="T12" fmla="*/ 40 w 100"/>
                <a:gd name="T13" fmla="*/ 26 h 176"/>
                <a:gd name="T14" fmla="*/ 34 w 100"/>
                <a:gd name="T15" fmla="*/ 37 h 176"/>
                <a:gd name="T16" fmla="*/ 26 w 100"/>
                <a:gd name="T17" fmla="*/ 43 h 176"/>
                <a:gd name="T18" fmla="*/ 20 w 100"/>
                <a:gd name="T19" fmla="*/ 60 h 176"/>
                <a:gd name="T20" fmla="*/ 22 w 100"/>
                <a:gd name="T21" fmla="*/ 69 h 176"/>
                <a:gd name="T22" fmla="*/ 9 w 100"/>
                <a:gd name="T23" fmla="*/ 75 h 176"/>
                <a:gd name="T24" fmla="*/ 8 w 100"/>
                <a:gd name="T25" fmla="*/ 91 h 176"/>
                <a:gd name="T26" fmla="*/ 13 w 100"/>
                <a:gd name="T27" fmla="*/ 104 h 176"/>
                <a:gd name="T28" fmla="*/ 10 w 100"/>
                <a:gd name="T29" fmla="*/ 112 h 176"/>
                <a:gd name="T30" fmla="*/ 5 w 100"/>
                <a:gd name="T31" fmla="*/ 122 h 176"/>
                <a:gd name="T32" fmla="*/ 2 w 100"/>
                <a:gd name="T33" fmla="*/ 134 h 176"/>
                <a:gd name="T34" fmla="*/ 0 w 100"/>
                <a:gd name="T35" fmla="*/ 134 h 176"/>
                <a:gd name="T36" fmla="*/ 6 w 100"/>
                <a:gd name="T37" fmla="*/ 150 h 176"/>
                <a:gd name="T38" fmla="*/ 12 w 100"/>
                <a:gd name="T39" fmla="*/ 164 h 176"/>
                <a:gd name="T40" fmla="*/ 14 w 100"/>
                <a:gd name="T41" fmla="*/ 174 h 176"/>
                <a:gd name="T42" fmla="*/ 24 w 100"/>
                <a:gd name="T43" fmla="*/ 169 h 176"/>
                <a:gd name="T44" fmla="*/ 33 w 100"/>
                <a:gd name="T45" fmla="*/ 166 h 176"/>
                <a:gd name="T46" fmla="*/ 40 w 100"/>
                <a:gd name="T47" fmla="*/ 164 h 176"/>
                <a:gd name="T48" fmla="*/ 42 w 100"/>
                <a:gd name="T49" fmla="*/ 156 h 176"/>
                <a:gd name="T50" fmla="*/ 43 w 100"/>
                <a:gd name="T51" fmla="*/ 139 h 176"/>
                <a:gd name="T52" fmla="*/ 55 w 100"/>
                <a:gd name="T53" fmla="*/ 128 h 176"/>
                <a:gd name="T54" fmla="*/ 52 w 100"/>
                <a:gd name="T55" fmla="*/ 113 h 176"/>
                <a:gd name="T56" fmla="*/ 45 w 100"/>
                <a:gd name="T57" fmla="*/ 102 h 176"/>
                <a:gd name="T58" fmla="*/ 51 w 100"/>
                <a:gd name="T59" fmla="*/ 88 h 176"/>
                <a:gd name="T60" fmla="*/ 60 w 100"/>
                <a:gd name="T61" fmla="*/ 78 h 176"/>
                <a:gd name="T62" fmla="*/ 80 w 100"/>
                <a:gd name="T63" fmla="*/ 65 h 176"/>
                <a:gd name="T64" fmla="*/ 82 w 100"/>
                <a:gd name="T65" fmla="*/ 50 h 176"/>
                <a:gd name="T66" fmla="*/ 96 w 100"/>
                <a:gd name="T67" fmla="*/ 45 h 176"/>
                <a:gd name="T68" fmla="*/ 99 w 100"/>
                <a:gd name="T69" fmla="*/ 42 h 176"/>
                <a:gd name="T70" fmla="*/ 53 w 100"/>
                <a:gd name="T71" fmla="*/ 15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6">
                  <a:moveTo>
                    <a:pt x="99" y="42"/>
                  </a:moveTo>
                  <a:cubicBezTo>
                    <a:pt x="98" y="40"/>
                    <a:pt x="96" y="37"/>
                    <a:pt x="98" y="37"/>
                  </a:cubicBezTo>
                  <a:cubicBezTo>
                    <a:pt x="99" y="37"/>
                    <a:pt x="100" y="32"/>
                    <a:pt x="98" y="30"/>
                  </a:cubicBezTo>
                  <a:cubicBezTo>
                    <a:pt x="96" y="29"/>
                    <a:pt x="98" y="24"/>
                    <a:pt x="96" y="23"/>
                  </a:cubicBezTo>
                  <a:cubicBezTo>
                    <a:pt x="94" y="22"/>
                    <a:pt x="95" y="18"/>
                    <a:pt x="96" y="16"/>
                  </a:cubicBezTo>
                  <a:cubicBezTo>
                    <a:pt x="96" y="13"/>
                    <a:pt x="88" y="11"/>
                    <a:pt x="84" y="9"/>
                  </a:cubicBezTo>
                  <a:cubicBezTo>
                    <a:pt x="80" y="7"/>
                    <a:pt x="78" y="4"/>
                    <a:pt x="75" y="2"/>
                  </a:cubicBezTo>
                  <a:cubicBezTo>
                    <a:pt x="71" y="0"/>
                    <a:pt x="70" y="5"/>
                    <a:pt x="70" y="8"/>
                  </a:cubicBezTo>
                  <a:cubicBezTo>
                    <a:pt x="70" y="11"/>
                    <a:pt x="67" y="11"/>
                    <a:pt x="65" y="9"/>
                  </a:cubicBezTo>
                  <a:cubicBezTo>
                    <a:pt x="62" y="8"/>
                    <a:pt x="60" y="9"/>
                    <a:pt x="56" y="8"/>
                  </a:cubicBezTo>
                  <a:cubicBezTo>
                    <a:pt x="53" y="6"/>
                    <a:pt x="54" y="11"/>
                    <a:pt x="54" y="14"/>
                  </a:cubicBezTo>
                  <a:cubicBezTo>
                    <a:pt x="54" y="16"/>
                    <a:pt x="51" y="16"/>
                    <a:pt x="48" y="16"/>
                  </a:cubicBezTo>
                  <a:cubicBezTo>
                    <a:pt x="46" y="16"/>
                    <a:pt x="42" y="18"/>
                    <a:pt x="42" y="21"/>
                  </a:cubicBezTo>
                  <a:cubicBezTo>
                    <a:pt x="42" y="23"/>
                    <a:pt x="39" y="25"/>
                    <a:pt x="40" y="26"/>
                  </a:cubicBezTo>
                  <a:cubicBezTo>
                    <a:pt x="41" y="28"/>
                    <a:pt x="39" y="29"/>
                    <a:pt x="38" y="30"/>
                  </a:cubicBezTo>
                  <a:cubicBezTo>
                    <a:pt x="36" y="32"/>
                    <a:pt x="35" y="35"/>
                    <a:pt x="34" y="37"/>
                  </a:cubicBezTo>
                  <a:cubicBezTo>
                    <a:pt x="33" y="38"/>
                    <a:pt x="34" y="40"/>
                    <a:pt x="32" y="41"/>
                  </a:cubicBezTo>
                  <a:cubicBezTo>
                    <a:pt x="30" y="43"/>
                    <a:pt x="27" y="42"/>
                    <a:pt x="26" y="43"/>
                  </a:cubicBezTo>
                  <a:cubicBezTo>
                    <a:pt x="25" y="44"/>
                    <a:pt x="26" y="47"/>
                    <a:pt x="26" y="50"/>
                  </a:cubicBezTo>
                  <a:cubicBezTo>
                    <a:pt x="25" y="53"/>
                    <a:pt x="23" y="57"/>
                    <a:pt x="20" y="60"/>
                  </a:cubicBezTo>
                  <a:cubicBezTo>
                    <a:pt x="18" y="63"/>
                    <a:pt x="21" y="64"/>
                    <a:pt x="22" y="64"/>
                  </a:cubicBezTo>
                  <a:cubicBezTo>
                    <a:pt x="23" y="65"/>
                    <a:pt x="23" y="67"/>
                    <a:pt x="22" y="69"/>
                  </a:cubicBezTo>
                  <a:cubicBezTo>
                    <a:pt x="21" y="71"/>
                    <a:pt x="18" y="70"/>
                    <a:pt x="17" y="69"/>
                  </a:cubicBezTo>
                  <a:cubicBezTo>
                    <a:pt x="15" y="69"/>
                    <a:pt x="11" y="71"/>
                    <a:pt x="9" y="75"/>
                  </a:cubicBezTo>
                  <a:cubicBezTo>
                    <a:pt x="7" y="79"/>
                    <a:pt x="7" y="81"/>
                    <a:pt x="8" y="83"/>
                  </a:cubicBezTo>
                  <a:cubicBezTo>
                    <a:pt x="9" y="85"/>
                    <a:pt x="6" y="87"/>
                    <a:pt x="8" y="91"/>
                  </a:cubicBezTo>
                  <a:cubicBezTo>
                    <a:pt x="10" y="95"/>
                    <a:pt x="7" y="95"/>
                    <a:pt x="8" y="98"/>
                  </a:cubicBezTo>
                  <a:cubicBezTo>
                    <a:pt x="8" y="102"/>
                    <a:pt x="13" y="101"/>
                    <a:pt x="13" y="104"/>
                  </a:cubicBezTo>
                  <a:cubicBezTo>
                    <a:pt x="13" y="107"/>
                    <a:pt x="12" y="108"/>
                    <a:pt x="10" y="108"/>
                  </a:cubicBezTo>
                  <a:cubicBezTo>
                    <a:pt x="8" y="108"/>
                    <a:pt x="9" y="111"/>
                    <a:pt x="10" y="112"/>
                  </a:cubicBezTo>
                  <a:cubicBezTo>
                    <a:pt x="12" y="113"/>
                    <a:pt x="12" y="118"/>
                    <a:pt x="11" y="120"/>
                  </a:cubicBezTo>
                  <a:cubicBezTo>
                    <a:pt x="10" y="121"/>
                    <a:pt x="5" y="120"/>
                    <a:pt x="5" y="122"/>
                  </a:cubicBezTo>
                  <a:cubicBezTo>
                    <a:pt x="6" y="124"/>
                    <a:pt x="4" y="127"/>
                    <a:pt x="4" y="128"/>
                  </a:cubicBezTo>
                  <a:cubicBezTo>
                    <a:pt x="4" y="130"/>
                    <a:pt x="4" y="135"/>
                    <a:pt x="2" y="134"/>
                  </a:cubicBezTo>
                  <a:cubicBezTo>
                    <a:pt x="2" y="133"/>
                    <a:pt x="1" y="133"/>
                    <a:pt x="0" y="133"/>
                  </a:cubicBezTo>
                  <a:cubicBezTo>
                    <a:pt x="0" y="133"/>
                    <a:pt x="0" y="134"/>
                    <a:pt x="0" y="134"/>
                  </a:cubicBezTo>
                  <a:cubicBezTo>
                    <a:pt x="0" y="137"/>
                    <a:pt x="1" y="140"/>
                    <a:pt x="3" y="142"/>
                  </a:cubicBezTo>
                  <a:cubicBezTo>
                    <a:pt x="6" y="144"/>
                    <a:pt x="4" y="147"/>
                    <a:pt x="6" y="150"/>
                  </a:cubicBezTo>
                  <a:cubicBezTo>
                    <a:pt x="9" y="153"/>
                    <a:pt x="8" y="156"/>
                    <a:pt x="10" y="158"/>
                  </a:cubicBezTo>
                  <a:cubicBezTo>
                    <a:pt x="13" y="160"/>
                    <a:pt x="13" y="161"/>
                    <a:pt x="12" y="164"/>
                  </a:cubicBezTo>
                  <a:cubicBezTo>
                    <a:pt x="11" y="166"/>
                    <a:pt x="14" y="166"/>
                    <a:pt x="14" y="167"/>
                  </a:cubicBezTo>
                  <a:cubicBezTo>
                    <a:pt x="14" y="169"/>
                    <a:pt x="14" y="173"/>
                    <a:pt x="14" y="174"/>
                  </a:cubicBezTo>
                  <a:cubicBezTo>
                    <a:pt x="15" y="176"/>
                    <a:pt x="17" y="174"/>
                    <a:pt x="21" y="174"/>
                  </a:cubicBezTo>
                  <a:cubicBezTo>
                    <a:pt x="24" y="174"/>
                    <a:pt x="24" y="172"/>
                    <a:pt x="24" y="169"/>
                  </a:cubicBezTo>
                  <a:cubicBezTo>
                    <a:pt x="24" y="167"/>
                    <a:pt x="26" y="168"/>
                    <a:pt x="26" y="167"/>
                  </a:cubicBezTo>
                  <a:cubicBezTo>
                    <a:pt x="27" y="165"/>
                    <a:pt x="30" y="165"/>
                    <a:pt x="33" y="166"/>
                  </a:cubicBezTo>
                  <a:cubicBezTo>
                    <a:pt x="36" y="167"/>
                    <a:pt x="37" y="165"/>
                    <a:pt x="37" y="162"/>
                  </a:cubicBezTo>
                  <a:cubicBezTo>
                    <a:pt x="38" y="160"/>
                    <a:pt x="39" y="163"/>
                    <a:pt x="40" y="164"/>
                  </a:cubicBezTo>
                  <a:cubicBezTo>
                    <a:pt x="41" y="164"/>
                    <a:pt x="44" y="159"/>
                    <a:pt x="45" y="156"/>
                  </a:cubicBezTo>
                  <a:cubicBezTo>
                    <a:pt x="46" y="153"/>
                    <a:pt x="45" y="153"/>
                    <a:pt x="42" y="156"/>
                  </a:cubicBezTo>
                  <a:cubicBezTo>
                    <a:pt x="39" y="160"/>
                    <a:pt x="41" y="153"/>
                    <a:pt x="42" y="151"/>
                  </a:cubicBezTo>
                  <a:cubicBezTo>
                    <a:pt x="43" y="148"/>
                    <a:pt x="43" y="141"/>
                    <a:pt x="43" y="139"/>
                  </a:cubicBezTo>
                  <a:cubicBezTo>
                    <a:pt x="44" y="138"/>
                    <a:pt x="44" y="135"/>
                    <a:pt x="48" y="135"/>
                  </a:cubicBezTo>
                  <a:cubicBezTo>
                    <a:pt x="51" y="134"/>
                    <a:pt x="56" y="130"/>
                    <a:pt x="55" y="128"/>
                  </a:cubicBezTo>
                  <a:cubicBezTo>
                    <a:pt x="54" y="126"/>
                    <a:pt x="60" y="123"/>
                    <a:pt x="60" y="121"/>
                  </a:cubicBezTo>
                  <a:cubicBezTo>
                    <a:pt x="60" y="120"/>
                    <a:pt x="54" y="114"/>
                    <a:pt x="52" y="113"/>
                  </a:cubicBezTo>
                  <a:cubicBezTo>
                    <a:pt x="50" y="112"/>
                    <a:pt x="46" y="113"/>
                    <a:pt x="46" y="111"/>
                  </a:cubicBezTo>
                  <a:cubicBezTo>
                    <a:pt x="47" y="110"/>
                    <a:pt x="46" y="105"/>
                    <a:pt x="45" y="102"/>
                  </a:cubicBezTo>
                  <a:cubicBezTo>
                    <a:pt x="45" y="100"/>
                    <a:pt x="48" y="97"/>
                    <a:pt x="48" y="94"/>
                  </a:cubicBezTo>
                  <a:cubicBezTo>
                    <a:pt x="48" y="92"/>
                    <a:pt x="48" y="89"/>
                    <a:pt x="51" y="88"/>
                  </a:cubicBezTo>
                  <a:cubicBezTo>
                    <a:pt x="53" y="87"/>
                    <a:pt x="51" y="85"/>
                    <a:pt x="54" y="85"/>
                  </a:cubicBezTo>
                  <a:cubicBezTo>
                    <a:pt x="57" y="84"/>
                    <a:pt x="57" y="80"/>
                    <a:pt x="60" y="78"/>
                  </a:cubicBezTo>
                  <a:cubicBezTo>
                    <a:pt x="63" y="77"/>
                    <a:pt x="63" y="76"/>
                    <a:pt x="68" y="74"/>
                  </a:cubicBezTo>
                  <a:cubicBezTo>
                    <a:pt x="72" y="72"/>
                    <a:pt x="79" y="67"/>
                    <a:pt x="80" y="65"/>
                  </a:cubicBezTo>
                  <a:cubicBezTo>
                    <a:pt x="81" y="62"/>
                    <a:pt x="76" y="59"/>
                    <a:pt x="79" y="57"/>
                  </a:cubicBezTo>
                  <a:cubicBezTo>
                    <a:pt x="83" y="54"/>
                    <a:pt x="80" y="51"/>
                    <a:pt x="82" y="50"/>
                  </a:cubicBezTo>
                  <a:cubicBezTo>
                    <a:pt x="85" y="49"/>
                    <a:pt x="86" y="48"/>
                    <a:pt x="87" y="46"/>
                  </a:cubicBezTo>
                  <a:cubicBezTo>
                    <a:pt x="89" y="44"/>
                    <a:pt x="92" y="46"/>
                    <a:pt x="96" y="45"/>
                  </a:cubicBezTo>
                  <a:cubicBezTo>
                    <a:pt x="97" y="45"/>
                    <a:pt x="99" y="45"/>
                    <a:pt x="100" y="46"/>
                  </a:cubicBezTo>
                  <a:cubicBezTo>
                    <a:pt x="100" y="44"/>
                    <a:pt x="100" y="42"/>
                    <a:pt x="99" y="42"/>
                  </a:cubicBezTo>
                  <a:close/>
                  <a:moveTo>
                    <a:pt x="59" y="146"/>
                  </a:moveTo>
                  <a:cubicBezTo>
                    <a:pt x="54" y="146"/>
                    <a:pt x="52" y="155"/>
                    <a:pt x="53" y="157"/>
                  </a:cubicBezTo>
                  <a:cubicBezTo>
                    <a:pt x="54" y="158"/>
                    <a:pt x="63" y="146"/>
                    <a:pt x="59" y="14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BCDD2BE7-CCD2-40F4-9316-051BB0601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92675" y="4131809"/>
              <a:ext cx="177800" cy="87313"/>
            </a:xfrm>
            <a:custGeom>
              <a:avLst/>
              <a:gdLst>
                <a:gd name="T0" fmla="*/ 47 w 51"/>
                <a:gd name="T1" fmla="*/ 7 h 25"/>
                <a:gd name="T2" fmla="*/ 49 w 51"/>
                <a:gd name="T3" fmla="*/ 2 h 25"/>
                <a:gd name="T4" fmla="*/ 47 w 51"/>
                <a:gd name="T5" fmla="*/ 3 h 25"/>
                <a:gd name="T6" fmla="*/ 32 w 51"/>
                <a:gd name="T7" fmla="*/ 1 h 25"/>
                <a:gd name="T8" fmla="*/ 17 w 51"/>
                <a:gd name="T9" fmla="*/ 4 h 25"/>
                <a:gd name="T10" fmla="*/ 12 w 51"/>
                <a:gd name="T11" fmla="*/ 9 h 25"/>
                <a:gd name="T12" fmla="*/ 14 w 51"/>
                <a:gd name="T13" fmla="*/ 14 h 25"/>
                <a:gd name="T14" fmla="*/ 19 w 51"/>
                <a:gd name="T15" fmla="*/ 16 h 25"/>
                <a:gd name="T16" fmla="*/ 20 w 51"/>
                <a:gd name="T17" fmla="*/ 20 h 25"/>
                <a:gd name="T18" fmla="*/ 20 w 51"/>
                <a:gd name="T19" fmla="*/ 20 h 25"/>
                <a:gd name="T20" fmla="*/ 29 w 51"/>
                <a:gd name="T21" fmla="*/ 20 h 25"/>
                <a:gd name="T22" fmla="*/ 37 w 51"/>
                <a:gd name="T23" fmla="*/ 24 h 25"/>
                <a:gd name="T24" fmla="*/ 45 w 51"/>
                <a:gd name="T25" fmla="*/ 25 h 25"/>
                <a:gd name="T26" fmla="*/ 45 w 51"/>
                <a:gd name="T27" fmla="*/ 23 h 25"/>
                <a:gd name="T28" fmla="*/ 47 w 51"/>
                <a:gd name="T29" fmla="*/ 20 h 25"/>
                <a:gd name="T30" fmla="*/ 45 w 51"/>
                <a:gd name="T31" fmla="*/ 16 h 25"/>
                <a:gd name="T32" fmla="*/ 45 w 51"/>
                <a:gd name="T33" fmla="*/ 11 h 25"/>
                <a:gd name="T34" fmla="*/ 47 w 51"/>
                <a:gd name="T35" fmla="*/ 7 h 25"/>
                <a:gd name="T36" fmla="*/ 5 w 51"/>
                <a:gd name="T37" fmla="*/ 13 h 25"/>
                <a:gd name="T38" fmla="*/ 2 w 51"/>
                <a:gd name="T39" fmla="*/ 20 h 25"/>
                <a:gd name="T40" fmla="*/ 10 w 51"/>
                <a:gd name="T41" fmla="*/ 14 h 25"/>
                <a:gd name="T42" fmla="*/ 5 w 51"/>
                <a:gd name="T43" fmla="*/ 13 h 25"/>
                <a:gd name="T44" fmla="*/ 9 w 51"/>
                <a:gd name="T45" fmla="*/ 9 h 25"/>
                <a:gd name="T46" fmla="*/ 4 w 51"/>
                <a:gd name="T47" fmla="*/ 10 h 25"/>
                <a:gd name="T48" fmla="*/ 9 w 51"/>
                <a:gd name="T4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25">
                  <a:moveTo>
                    <a:pt x="47" y="7"/>
                  </a:moveTo>
                  <a:cubicBezTo>
                    <a:pt x="48" y="5"/>
                    <a:pt x="51" y="4"/>
                    <a:pt x="49" y="2"/>
                  </a:cubicBezTo>
                  <a:cubicBezTo>
                    <a:pt x="49" y="2"/>
                    <a:pt x="48" y="2"/>
                    <a:pt x="47" y="3"/>
                  </a:cubicBezTo>
                  <a:cubicBezTo>
                    <a:pt x="44" y="3"/>
                    <a:pt x="36" y="0"/>
                    <a:pt x="32" y="1"/>
                  </a:cubicBezTo>
                  <a:cubicBezTo>
                    <a:pt x="28" y="2"/>
                    <a:pt x="19" y="2"/>
                    <a:pt x="17" y="4"/>
                  </a:cubicBezTo>
                  <a:cubicBezTo>
                    <a:pt x="15" y="6"/>
                    <a:pt x="10" y="7"/>
                    <a:pt x="12" y="9"/>
                  </a:cubicBezTo>
                  <a:cubicBezTo>
                    <a:pt x="14" y="10"/>
                    <a:pt x="12" y="11"/>
                    <a:pt x="14" y="14"/>
                  </a:cubicBezTo>
                  <a:cubicBezTo>
                    <a:pt x="15" y="16"/>
                    <a:pt x="16" y="17"/>
                    <a:pt x="19" y="16"/>
                  </a:cubicBezTo>
                  <a:cubicBezTo>
                    <a:pt x="21" y="16"/>
                    <a:pt x="23" y="17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4" y="19"/>
                    <a:pt x="28" y="19"/>
                    <a:pt x="29" y="20"/>
                  </a:cubicBezTo>
                  <a:cubicBezTo>
                    <a:pt x="30" y="20"/>
                    <a:pt x="35" y="25"/>
                    <a:pt x="37" y="24"/>
                  </a:cubicBezTo>
                  <a:cubicBezTo>
                    <a:pt x="38" y="24"/>
                    <a:pt x="42" y="25"/>
                    <a:pt x="45" y="25"/>
                  </a:cubicBezTo>
                  <a:cubicBezTo>
                    <a:pt x="44" y="24"/>
                    <a:pt x="44" y="23"/>
                    <a:pt x="45" y="23"/>
                  </a:cubicBezTo>
                  <a:cubicBezTo>
                    <a:pt x="46" y="22"/>
                    <a:pt x="48" y="22"/>
                    <a:pt x="47" y="20"/>
                  </a:cubicBezTo>
                  <a:cubicBezTo>
                    <a:pt x="46" y="18"/>
                    <a:pt x="45" y="18"/>
                    <a:pt x="45" y="16"/>
                  </a:cubicBezTo>
                  <a:cubicBezTo>
                    <a:pt x="45" y="14"/>
                    <a:pt x="44" y="13"/>
                    <a:pt x="45" y="11"/>
                  </a:cubicBezTo>
                  <a:cubicBezTo>
                    <a:pt x="45" y="10"/>
                    <a:pt x="46" y="9"/>
                    <a:pt x="47" y="7"/>
                  </a:cubicBezTo>
                  <a:close/>
                  <a:moveTo>
                    <a:pt x="5" y="13"/>
                  </a:moveTo>
                  <a:cubicBezTo>
                    <a:pt x="1" y="14"/>
                    <a:pt x="0" y="20"/>
                    <a:pt x="2" y="20"/>
                  </a:cubicBezTo>
                  <a:cubicBezTo>
                    <a:pt x="4" y="20"/>
                    <a:pt x="9" y="16"/>
                    <a:pt x="10" y="14"/>
                  </a:cubicBezTo>
                  <a:cubicBezTo>
                    <a:pt x="12" y="13"/>
                    <a:pt x="10" y="12"/>
                    <a:pt x="5" y="13"/>
                  </a:cubicBezTo>
                  <a:close/>
                  <a:moveTo>
                    <a:pt x="9" y="9"/>
                  </a:moveTo>
                  <a:cubicBezTo>
                    <a:pt x="10" y="8"/>
                    <a:pt x="2" y="8"/>
                    <a:pt x="4" y="10"/>
                  </a:cubicBezTo>
                  <a:cubicBezTo>
                    <a:pt x="5" y="11"/>
                    <a:pt x="8" y="11"/>
                    <a:pt x="9" y="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0" name="Freeform 138">
              <a:extLst>
                <a:ext uri="{FF2B5EF4-FFF2-40B4-BE49-F238E27FC236}">
                  <a16:creationId xmlns:a16="http://schemas.microsoft.com/office/drawing/2014/main" id="{2E998618-DEFE-4B0C-B541-0BAB558B1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4938" y="5914571"/>
              <a:ext cx="225425" cy="271463"/>
            </a:xfrm>
            <a:custGeom>
              <a:avLst/>
              <a:gdLst>
                <a:gd name="T0" fmla="*/ 58 w 65"/>
                <a:gd name="T1" fmla="*/ 18 h 78"/>
                <a:gd name="T2" fmla="*/ 61 w 65"/>
                <a:gd name="T3" fmla="*/ 12 h 78"/>
                <a:gd name="T4" fmla="*/ 65 w 65"/>
                <a:gd name="T5" fmla="*/ 6 h 78"/>
                <a:gd name="T6" fmla="*/ 61 w 65"/>
                <a:gd name="T7" fmla="*/ 7 h 78"/>
                <a:gd name="T8" fmla="*/ 57 w 65"/>
                <a:gd name="T9" fmla="*/ 6 h 78"/>
                <a:gd name="T10" fmla="*/ 50 w 65"/>
                <a:gd name="T11" fmla="*/ 7 h 78"/>
                <a:gd name="T12" fmla="*/ 45 w 65"/>
                <a:gd name="T13" fmla="*/ 12 h 78"/>
                <a:gd name="T14" fmla="*/ 36 w 65"/>
                <a:gd name="T15" fmla="*/ 10 h 78"/>
                <a:gd name="T16" fmla="*/ 26 w 65"/>
                <a:gd name="T17" fmla="*/ 5 h 78"/>
                <a:gd name="T18" fmla="*/ 18 w 65"/>
                <a:gd name="T19" fmla="*/ 3 h 78"/>
                <a:gd name="T20" fmla="*/ 14 w 65"/>
                <a:gd name="T21" fmla="*/ 1 h 78"/>
                <a:gd name="T22" fmla="*/ 9 w 65"/>
                <a:gd name="T23" fmla="*/ 0 h 78"/>
                <a:gd name="T24" fmla="*/ 2 w 65"/>
                <a:gd name="T25" fmla="*/ 4 h 78"/>
                <a:gd name="T26" fmla="*/ 1 w 65"/>
                <a:gd name="T27" fmla="*/ 6 h 78"/>
                <a:gd name="T28" fmla="*/ 5 w 65"/>
                <a:gd name="T29" fmla="*/ 9 h 78"/>
                <a:gd name="T30" fmla="*/ 6 w 65"/>
                <a:gd name="T31" fmla="*/ 15 h 78"/>
                <a:gd name="T32" fmla="*/ 9 w 65"/>
                <a:gd name="T33" fmla="*/ 18 h 78"/>
                <a:gd name="T34" fmla="*/ 9 w 65"/>
                <a:gd name="T35" fmla="*/ 24 h 78"/>
                <a:gd name="T36" fmla="*/ 3 w 65"/>
                <a:gd name="T37" fmla="*/ 34 h 78"/>
                <a:gd name="T38" fmla="*/ 1 w 65"/>
                <a:gd name="T39" fmla="*/ 39 h 78"/>
                <a:gd name="T40" fmla="*/ 6 w 65"/>
                <a:gd name="T41" fmla="*/ 42 h 78"/>
                <a:gd name="T42" fmla="*/ 1 w 65"/>
                <a:gd name="T43" fmla="*/ 47 h 78"/>
                <a:gd name="T44" fmla="*/ 0 w 65"/>
                <a:gd name="T45" fmla="*/ 48 h 78"/>
                <a:gd name="T46" fmla="*/ 31 w 65"/>
                <a:gd name="T47" fmla="*/ 64 h 78"/>
                <a:gd name="T48" fmla="*/ 30 w 65"/>
                <a:gd name="T49" fmla="*/ 69 h 78"/>
                <a:gd name="T50" fmla="*/ 44 w 65"/>
                <a:gd name="T51" fmla="*/ 78 h 78"/>
                <a:gd name="T52" fmla="*/ 52 w 65"/>
                <a:gd name="T53" fmla="*/ 61 h 78"/>
                <a:gd name="T54" fmla="*/ 57 w 65"/>
                <a:gd name="T55" fmla="*/ 57 h 78"/>
                <a:gd name="T56" fmla="*/ 61 w 65"/>
                <a:gd name="T57" fmla="*/ 54 h 78"/>
                <a:gd name="T58" fmla="*/ 62 w 65"/>
                <a:gd name="T59" fmla="*/ 53 h 78"/>
                <a:gd name="T60" fmla="*/ 58 w 65"/>
                <a:gd name="T61" fmla="*/ 47 h 78"/>
                <a:gd name="T62" fmla="*/ 58 w 65"/>
                <a:gd name="T6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5" h="78">
                  <a:moveTo>
                    <a:pt x="58" y="18"/>
                  </a:moveTo>
                  <a:cubicBezTo>
                    <a:pt x="61" y="12"/>
                    <a:pt x="61" y="12"/>
                    <a:pt x="61" y="12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63" y="7"/>
                    <a:pt x="62" y="7"/>
                    <a:pt x="61" y="7"/>
                  </a:cubicBezTo>
                  <a:cubicBezTo>
                    <a:pt x="60" y="8"/>
                    <a:pt x="58" y="7"/>
                    <a:pt x="57" y="6"/>
                  </a:cubicBezTo>
                  <a:cubicBezTo>
                    <a:pt x="57" y="5"/>
                    <a:pt x="53" y="6"/>
                    <a:pt x="50" y="7"/>
                  </a:cubicBezTo>
                  <a:cubicBezTo>
                    <a:pt x="47" y="9"/>
                    <a:pt x="46" y="12"/>
                    <a:pt x="45" y="12"/>
                  </a:cubicBezTo>
                  <a:cubicBezTo>
                    <a:pt x="44" y="11"/>
                    <a:pt x="37" y="10"/>
                    <a:pt x="36" y="10"/>
                  </a:cubicBezTo>
                  <a:cubicBezTo>
                    <a:pt x="34" y="10"/>
                    <a:pt x="28" y="6"/>
                    <a:pt x="26" y="5"/>
                  </a:cubicBezTo>
                  <a:cubicBezTo>
                    <a:pt x="25" y="3"/>
                    <a:pt x="19" y="4"/>
                    <a:pt x="18" y="3"/>
                  </a:cubicBezTo>
                  <a:cubicBezTo>
                    <a:pt x="17" y="2"/>
                    <a:pt x="14" y="2"/>
                    <a:pt x="14" y="1"/>
                  </a:cubicBezTo>
                  <a:cubicBezTo>
                    <a:pt x="13" y="0"/>
                    <a:pt x="11" y="0"/>
                    <a:pt x="9" y="0"/>
                  </a:cubicBezTo>
                  <a:cubicBezTo>
                    <a:pt x="7" y="0"/>
                    <a:pt x="3" y="3"/>
                    <a:pt x="2" y="4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21"/>
                    <a:pt x="9" y="24"/>
                  </a:cubicBezTo>
                  <a:cubicBezTo>
                    <a:pt x="8" y="28"/>
                    <a:pt x="5" y="32"/>
                    <a:pt x="3" y="34"/>
                  </a:cubicBezTo>
                  <a:cubicBezTo>
                    <a:pt x="3" y="34"/>
                    <a:pt x="2" y="36"/>
                    <a:pt x="1" y="39"/>
                  </a:cubicBezTo>
                  <a:cubicBezTo>
                    <a:pt x="4" y="40"/>
                    <a:pt x="6" y="41"/>
                    <a:pt x="6" y="42"/>
                  </a:cubicBezTo>
                  <a:cubicBezTo>
                    <a:pt x="6" y="44"/>
                    <a:pt x="1" y="43"/>
                    <a:pt x="1" y="47"/>
                  </a:cubicBezTo>
                  <a:cubicBezTo>
                    <a:pt x="1" y="47"/>
                    <a:pt x="1" y="47"/>
                    <a:pt x="0" y="48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37" y="74"/>
                    <a:pt x="44" y="78"/>
                  </a:cubicBezTo>
                  <a:cubicBezTo>
                    <a:pt x="47" y="71"/>
                    <a:pt x="51" y="62"/>
                    <a:pt x="52" y="61"/>
                  </a:cubicBezTo>
                  <a:cubicBezTo>
                    <a:pt x="54" y="58"/>
                    <a:pt x="55" y="59"/>
                    <a:pt x="57" y="57"/>
                  </a:cubicBezTo>
                  <a:cubicBezTo>
                    <a:pt x="58" y="55"/>
                    <a:pt x="59" y="58"/>
                    <a:pt x="61" y="54"/>
                  </a:cubicBezTo>
                  <a:cubicBezTo>
                    <a:pt x="62" y="54"/>
                    <a:pt x="62" y="53"/>
                    <a:pt x="62" y="53"/>
                  </a:cubicBezTo>
                  <a:cubicBezTo>
                    <a:pt x="58" y="47"/>
                    <a:pt x="58" y="47"/>
                    <a:pt x="58" y="47"/>
                  </a:cubicBezTo>
                  <a:lnTo>
                    <a:pt x="58" y="18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1" name="Freeform 139">
              <a:extLst>
                <a:ext uri="{FF2B5EF4-FFF2-40B4-BE49-F238E27FC236}">
                  <a16:creationId xmlns:a16="http://schemas.microsoft.com/office/drawing/2014/main" id="{1A334AC5-DD45-4711-B01A-B3FD1C0B7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288" y="5935209"/>
              <a:ext cx="152400" cy="157163"/>
            </a:xfrm>
            <a:custGeom>
              <a:avLst/>
              <a:gdLst>
                <a:gd name="T0" fmla="*/ 41 w 44"/>
                <a:gd name="T1" fmla="*/ 9 h 45"/>
                <a:gd name="T2" fmla="*/ 40 w 44"/>
                <a:gd name="T3" fmla="*/ 3 h 45"/>
                <a:gd name="T4" fmla="*/ 36 w 44"/>
                <a:gd name="T5" fmla="*/ 0 h 45"/>
                <a:gd name="T6" fmla="*/ 34 w 44"/>
                <a:gd name="T7" fmla="*/ 2 h 45"/>
                <a:gd name="T8" fmla="*/ 29 w 44"/>
                <a:gd name="T9" fmla="*/ 3 h 45"/>
                <a:gd name="T10" fmla="*/ 23 w 44"/>
                <a:gd name="T11" fmla="*/ 5 h 45"/>
                <a:gd name="T12" fmla="*/ 18 w 44"/>
                <a:gd name="T13" fmla="*/ 3 h 45"/>
                <a:gd name="T14" fmla="*/ 12 w 44"/>
                <a:gd name="T15" fmla="*/ 5 h 45"/>
                <a:gd name="T16" fmla="*/ 11 w 44"/>
                <a:gd name="T17" fmla="*/ 12 h 45"/>
                <a:gd name="T18" fmla="*/ 14 w 44"/>
                <a:gd name="T19" fmla="*/ 16 h 45"/>
                <a:gd name="T20" fmla="*/ 11 w 44"/>
                <a:gd name="T21" fmla="*/ 20 h 45"/>
                <a:gd name="T22" fmla="*/ 8 w 44"/>
                <a:gd name="T23" fmla="*/ 22 h 45"/>
                <a:gd name="T24" fmla="*/ 5 w 44"/>
                <a:gd name="T25" fmla="*/ 26 h 45"/>
                <a:gd name="T26" fmla="*/ 3 w 44"/>
                <a:gd name="T27" fmla="*/ 32 h 45"/>
                <a:gd name="T28" fmla="*/ 1 w 44"/>
                <a:gd name="T29" fmla="*/ 39 h 45"/>
                <a:gd name="T30" fmla="*/ 0 w 44"/>
                <a:gd name="T31" fmla="*/ 45 h 45"/>
                <a:gd name="T32" fmla="*/ 4 w 44"/>
                <a:gd name="T33" fmla="*/ 44 h 45"/>
                <a:gd name="T34" fmla="*/ 12 w 44"/>
                <a:gd name="T35" fmla="*/ 42 h 45"/>
                <a:gd name="T36" fmla="*/ 19 w 44"/>
                <a:gd name="T37" fmla="*/ 41 h 45"/>
                <a:gd name="T38" fmla="*/ 25 w 44"/>
                <a:gd name="T39" fmla="*/ 32 h 45"/>
                <a:gd name="T40" fmla="*/ 36 w 44"/>
                <a:gd name="T41" fmla="*/ 33 h 45"/>
                <a:gd name="T42" fmla="*/ 38 w 44"/>
                <a:gd name="T43" fmla="*/ 28 h 45"/>
                <a:gd name="T44" fmla="*/ 44 w 44"/>
                <a:gd name="T45" fmla="*/ 18 h 45"/>
                <a:gd name="T46" fmla="*/ 44 w 44"/>
                <a:gd name="T47" fmla="*/ 12 h 45"/>
                <a:gd name="T48" fmla="*/ 41 w 44"/>
                <a:gd name="T49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45">
                  <a:moveTo>
                    <a:pt x="41" y="9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3" y="4"/>
                    <a:pt x="30" y="3"/>
                    <a:pt x="29" y="3"/>
                  </a:cubicBezTo>
                  <a:cubicBezTo>
                    <a:pt x="27" y="2"/>
                    <a:pt x="23" y="4"/>
                    <a:pt x="23" y="5"/>
                  </a:cubicBezTo>
                  <a:cubicBezTo>
                    <a:pt x="22" y="6"/>
                    <a:pt x="19" y="3"/>
                    <a:pt x="18" y="3"/>
                  </a:cubicBezTo>
                  <a:cubicBezTo>
                    <a:pt x="16" y="3"/>
                    <a:pt x="12" y="5"/>
                    <a:pt x="12" y="5"/>
                  </a:cubicBezTo>
                  <a:cubicBezTo>
                    <a:pt x="12" y="5"/>
                    <a:pt x="11" y="10"/>
                    <a:pt x="11" y="12"/>
                  </a:cubicBezTo>
                  <a:cubicBezTo>
                    <a:pt x="11" y="14"/>
                    <a:pt x="14" y="14"/>
                    <a:pt x="14" y="16"/>
                  </a:cubicBezTo>
                  <a:cubicBezTo>
                    <a:pt x="14" y="17"/>
                    <a:pt x="11" y="19"/>
                    <a:pt x="11" y="20"/>
                  </a:cubicBezTo>
                  <a:cubicBezTo>
                    <a:pt x="11" y="21"/>
                    <a:pt x="10" y="21"/>
                    <a:pt x="8" y="22"/>
                  </a:cubicBezTo>
                  <a:cubicBezTo>
                    <a:pt x="6" y="22"/>
                    <a:pt x="6" y="25"/>
                    <a:pt x="5" y="26"/>
                  </a:cubicBezTo>
                  <a:cubicBezTo>
                    <a:pt x="3" y="27"/>
                    <a:pt x="4" y="30"/>
                    <a:pt x="3" y="32"/>
                  </a:cubicBezTo>
                  <a:cubicBezTo>
                    <a:pt x="2" y="34"/>
                    <a:pt x="1" y="37"/>
                    <a:pt x="1" y="39"/>
                  </a:cubicBezTo>
                  <a:cubicBezTo>
                    <a:pt x="1" y="41"/>
                    <a:pt x="1" y="44"/>
                    <a:pt x="0" y="45"/>
                  </a:cubicBezTo>
                  <a:cubicBezTo>
                    <a:pt x="2" y="45"/>
                    <a:pt x="3" y="45"/>
                    <a:pt x="4" y="44"/>
                  </a:cubicBezTo>
                  <a:cubicBezTo>
                    <a:pt x="6" y="43"/>
                    <a:pt x="12" y="42"/>
                    <a:pt x="12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1" y="37"/>
                    <a:pt x="23" y="33"/>
                    <a:pt x="25" y="32"/>
                  </a:cubicBezTo>
                  <a:cubicBezTo>
                    <a:pt x="28" y="32"/>
                    <a:pt x="33" y="32"/>
                    <a:pt x="36" y="33"/>
                  </a:cubicBezTo>
                  <a:cubicBezTo>
                    <a:pt x="37" y="30"/>
                    <a:pt x="38" y="28"/>
                    <a:pt x="38" y="28"/>
                  </a:cubicBezTo>
                  <a:cubicBezTo>
                    <a:pt x="40" y="26"/>
                    <a:pt x="43" y="22"/>
                    <a:pt x="44" y="18"/>
                  </a:cubicBezTo>
                  <a:cubicBezTo>
                    <a:pt x="44" y="15"/>
                    <a:pt x="44" y="12"/>
                    <a:pt x="44" y="12"/>
                  </a:cubicBezTo>
                  <a:lnTo>
                    <a:pt x="41" y="9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2" name="Freeform 140">
              <a:extLst>
                <a:ext uri="{FF2B5EF4-FFF2-40B4-BE49-F238E27FC236}">
                  <a16:creationId xmlns:a16="http://schemas.microsoft.com/office/drawing/2014/main" id="{9A1912B1-60BC-4F45-836E-B6B2DD9C7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6763" y="4674734"/>
              <a:ext cx="493713" cy="287338"/>
            </a:xfrm>
            <a:custGeom>
              <a:avLst/>
              <a:gdLst>
                <a:gd name="T0" fmla="*/ 138 w 142"/>
                <a:gd name="T1" fmla="*/ 47 h 83"/>
                <a:gd name="T2" fmla="*/ 127 w 142"/>
                <a:gd name="T3" fmla="*/ 42 h 83"/>
                <a:gd name="T4" fmla="*/ 121 w 142"/>
                <a:gd name="T5" fmla="*/ 42 h 83"/>
                <a:gd name="T6" fmla="*/ 113 w 142"/>
                <a:gd name="T7" fmla="*/ 40 h 83"/>
                <a:gd name="T8" fmla="*/ 105 w 142"/>
                <a:gd name="T9" fmla="*/ 46 h 83"/>
                <a:gd name="T10" fmla="*/ 101 w 142"/>
                <a:gd name="T11" fmla="*/ 47 h 83"/>
                <a:gd name="T12" fmla="*/ 94 w 142"/>
                <a:gd name="T13" fmla="*/ 43 h 83"/>
                <a:gd name="T14" fmla="*/ 87 w 142"/>
                <a:gd name="T15" fmla="*/ 41 h 83"/>
                <a:gd name="T16" fmla="*/ 83 w 142"/>
                <a:gd name="T17" fmla="*/ 33 h 83"/>
                <a:gd name="T18" fmla="*/ 81 w 142"/>
                <a:gd name="T19" fmla="*/ 25 h 83"/>
                <a:gd name="T20" fmla="*/ 75 w 142"/>
                <a:gd name="T21" fmla="*/ 21 h 83"/>
                <a:gd name="T22" fmla="*/ 59 w 142"/>
                <a:gd name="T23" fmla="*/ 20 h 83"/>
                <a:gd name="T24" fmla="*/ 48 w 142"/>
                <a:gd name="T25" fmla="*/ 21 h 83"/>
                <a:gd name="T26" fmla="*/ 39 w 142"/>
                <a:gd name="T27" fmla="*/ 10 h 83"/>
                <a:gd name="T28" fmla="*/ 36 w 142"/>
                <a:gd name="T29" fmla="*/ 14 h 83"/>
                <a:gd name="T30" fmla="*/ 27 w 142"/>
                <a:gd name="T31" fmla="*/ 12 h 83"/>
                <a:gd name="T32" fmla="*/ 26 w 142"/>
                <a:gd name="T33" fmla="*/ 1 h 83"/>
                <a:gd name="T34" fmla="*/ 22 w 142"/>
                <a:gd name="T35" fmla="*/ 13 h 83"/>
                <a:gd name="T36" fmla="*/ 21 w 142"/>
                <a:gd name="T37" fmla="*/ 0 h 83"/>
                <a:gd name="T38" fmla="*/ 1 w 142"/>
                <a:gd name="T39" fmla="*/ 5 h 83"/>
                <a:gd name="T40" fmla="*/ 0 w 142"/>
                <a:gd name="T41" fmla="*/ 41 h 83"/>
                <a:gd name="T42" fmla="*/ 0 w 142"/>
                <a:gd name="T43" fmla="*/ 41 h 83"/>
                <a:gd name="T44" fmla="*/ 5 w 142"/>
                <a:gd name="T45" fmla="*/ 42 h 83"/>
                <a:gd name="T46" fmla="*/ 8 w 142"/>
                <a:gd name="T47" fmla="*/ 39 h 83"/>
                <a:gd name="T48" fmla="*/ 14 w 142"/>
                <a:gd name="T49" fmla="*/ 34 h 83"/>
                <a:gd name="T50" fmla="*/ 17 w 142"/>
                <a:gd name="T51" fmla="*/ 31 h 83"/>
                <a:gd name="T52" fmla="*/ 20 w 142"/>
                <a:gd name="T53" fmla="*/ 30 h 83"/>
                <a:gd name="T54" fmla="*/ 26 w 142"/>
                <a:gd name="T55" fmla="*/ 31 h 83"/>
                <a:gd name="T56" fmla="*/ 32 w 142"/>
                <a:gd name="T57" fmla="*/ 33 h 83"/>
                <a:gd name="T58" fmla="*/ 35 w 142"/>
                <a:gd name="T59" fmla="*/ 42 h 83"/>
                <a:gd name="T60" fmla="*/ 47 w 142"/>
                <a:gd name="T61" fmla="*/ 43 h 83"/>
                <a:gd name="T62" fmla="*/ 50 w 142"/>
                <a:gd name="T63" fmla="*/ 48 h 83"/>
                <a:gd name="T64" fmla="*/ 54 w 142"/>
                <a:gd name="T65" fmla="*/ 55 h 83"/>
                <a:gd name="T66" fmla="*/ 62 w 142"/>
                <a:gd name="T67" fmla="*/ 61 h 83"/>
                <a:gd name="T68" fmla="*/ 71 w 142"/>
                <a:gd name="T69" fmla="*/ 66 h 83"/>
                <a:gd name="T70" fmla="*/ 79 w 142"/>
                <a:gd name="T71" fmla="*/ 72 h 83"/>
                <a:gd name="T72" fmla="*/ 86 w 142"/>
                <a:gd name="T73" fmla="*/ 74 h 83"/>
                <a:gd name="T74" fmla="*/ 87 w 142"/>
                <a:gd name="T75" fmla="*/ 80 h 83"/>
                <a:gd name="T76" fmla="*/ 88 w 142"/>
                <a:gd name="T77" fmla="*/ 79 h 83"/>
                <a:gd name="T78" fmla="*/ 94 w 142"/>
                <a:gd name="T79" fmla="*/ 82 h 83"/>
                <a:gd name="T80" fmla="*/ 98 w 142"/>
                <a:gd name="T81" fmla="*/ 83 h 83"/>
                <a:gd name="T82" fmla="*/ 101 w 142"/>
                <a:gd name="T83" fmla="*/ 75 h 83"/>
                <a:gd name="T84" fmla="*/ 100 w 142"/>
                <a:gd name="T85" fmla="*/ 68 h 83"/>
                <a:gd name="T86" fmla="*/ 95 w 142"/>
                <a:gd name="T87" fmla="*/ 61 h 83"/>
                <a:gd name="T88" fmla="*/ 103 w 142"/>
                <a:gd name="T89" fmla="*/ 59 h 83"/>
                <a:gd name="T90" fmla="*/ 105 w 142"/>
                <a:gd name="T91" fmla="*/ 54 h 83"/>
                <a:gd name="T92" fmla="*/ 109 w 142"/>
                <a:gd name="T93" fmla="*/ 50 h 83"/>
                <a:gd name="T94" fmla="*/ 115 w 142"/>
                <a:gd name="T95" fmla="*/ 48 h 83"/>
                <a:gd name="T96" fmla="*/ 121 w 142"/>
                <a:gd name="T97" fmla="*/ 47 h 83"/>
                <a:gd name="T98" fmla="*/ 118 w 142"/>
                <a:gd name="T99" fmla="*/ 54 h 83"/>
                <a:gd name="T100" fmla="*/ 127 w 142"/>
                <a:gd name="T101" fmla="*/ 52 h 83"/>
                <a:gd name="T102" fmla="*/ 135 w 142"/>
                <a:gd name="T103" fmla="*/ 51 h 83"/>
                <a:gd name="T104" fmla="*/ 138 w 142"/>
                <a:gd name="T105" fmla="*/ 4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" h="83">
                  <a:moveTo>
                    <a:pt x="138" y="47"/>
                  </a:moveTo>
                  <a:cubicBezTo>
                    <a:pt x="134" y="44"/>
                    <a:pt x="128" y="40"/>
                    <a:pt x="127" y="42"/>
                  </a:cubicBezTo>
                  <a:cubicBezTo>
                    <a:pt x="127" y="44"/>
                    <a:pt x="122" y="44"/>
                    <a:pt x="121" y="42"/>
                  </a:cubicBezTo>
                  <a:cubicBezTo>
                    <a:pt x="119" y="40"/>
                    <a:pt x="118" y="38"/>
                    <a:pt x="113" y="40"/>
                  </a:cubicBezTo>
                  <a:cubicBezTo>
                    <a:pt x="108" y="42"/>
                    <a:pt x="105" y="44"/>
                    <a:pt x="105" y="46"/>
                  </a:cubicBezTo>
                  <a:cubicBezTo>
                    <a:pt x="105" y="48"/>
                    <a:pt x="101" y="50"/>
                    <a:pt x="101" y="47"/>
                  </a:cubicBezTo>
                  <a:cubicBezTo>
                    <a:pt x="101" y="45"/>
                    <a:pt x="97" y="44"/>
                    <a:pt x="94" y="43"/>
                  </a:cubicBezTo>
                  <a:cubicBezTo>
                    <a:pt x="92" y="43"/>
                    <a:pt x="88" y="44"/>
                    <a:pt x="87" y="41"/>
                  </a:cubicBezTo>
                  <a:cubicBezTo>
                    <a:pt x="87" y="39"/>
                    <a:pt x="83" y="36"/>
                    <a:pt x="83" y="33"/>
                  </a:cubicBezTo>
                  <a:cubicBezTo>
                    <a:pt x="83" y="30"/>
                    <a:pt x="84" y="26"/>
                    <a:pt x="81" y="25"/>
                  </a:cubicBezTo>
                  <a:cubicBezTo>
                    <a:pt x="79" y="25"/>
                    <a:pt x="77" y="21"/>
                    <a:pt x="75" y="21"/>
                  </a:cubicBezTo>
                  <a:cubicBezTo>
                    <a:pt x="73" y="21"/>
                    <a:pt x="60" y="21"/>
                    <a:pt x="59" y="20"/>
                  </a:cubicBezTo>
                  <a:cubicBezTo>
                    <a:pt x="57" y="19"/>
                    <a:pt x="49" y="23"/>
                    <a:pt x="48" y="21"/>
                  </a:cubicBezTo>
                  <a:cubicBezTo>
                    <a:pt x="48" y="19"/>
                    <a:pt x="42" y="13"/>
                    <a:pt x="39" y="10"/>
                  </a:cubicBezTo>
                  <a:cubicBezTo>
                    <a:pt x="38" y="12"/>
                    <a:pt x="38" y="13"/>
                    <a:pt x="36" y="14"/>
                  </a:cubicBezTo>
                  <a:cubicBezTo>
                    <a:pt x="30" y="18"/>
                    <a:pt x="25" y="17"/>
                    <a:pt x="27" y="12"/>
                  </a:cubicBezTo>
                  <a:cubicBezTo>
                    <a:pt x="28" y="7"/>
                    <a:pt x="29" y="1"/>
                    <a:pt x="26" y="1"/>
                  </a:cubicBezTo>
                  <a:cubicBezTo>
                    <a:pt x="23" y="1"/>
                    <a:pt x="25" y="12"/>
                    <a:pt x="22" y="13"/>
                  </a:cubicBezTo>
                  <a:cubicBezTo>
                    <a:pt x="20" y="13"/>
                    <a:pt x="19" y="5"/>
                    <a:pt x="21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2"/>
                    <a:pt x="4" y="42"/>
                    <a:pt x="5" y="42"/>
                  </a:cubicBezTo>
                  <a:cubicBezTo>
                    <a:pt x="8" y="43"/>
                    <a:pt x="8" y="40"/>
                    <a:pt x="8" y="39"/>
                  </a:cubicBezTo>
                  <a:cubicBezTo>
                    <a:pt x="8" y="37"/>
                    <a:pt x="12" y="34"/>
                    <a:pt x="14" y="34"/>
                  </a:cubicBezTo>
                  <a:cubicBezTo>
                    <a:pt x="16" y="35"/>
                    <a:pt x="16" y="31"/>
                    <a:pt x="17" y="31"/>
                  </a:cubicBezTo>
                  <a:cubicBezTo>
                    <a:pt x="18" y="31"/>
                    <a:pt x="19" y="31"/>
                    <a:pt x="20" y="30"/>
                  </a:cubicBezTo>
                  <a:cubicBezTo>
                    <a:pt x="21" y="28"/>
                    <a:pt x="25" y="30"/>
                    <a:pt x="26" y="31"/>
                  </a:cubicBezTo>
                  <a:cubicBezTo>
                    <a:pt x="27" y="32"/>
                    <a:pt x="30" y="33"/>
                    <a:pt x="32" y="33"/>
                  </a:cubicBezTo>
                  <a:cubicBezTo>
                    <a:pt x="34" y="34"/>
                    <a:pt x="35" y="40"/>
                    <a:pt x="35" y="42"/>
                  </a:cubicBezTo>
                  <a:cubicBezTo>
                    <a:pt x="35" y="43"/>
                    <a:pt x="45" y="43"/>
                    <a:pt x="47" y="43"/>
                  </a:cubicBezTo>
                  <a:cubicBezTo>
                    <a:pt x="48" y="43"/>
                    <a:pt x="48" y="46"/>
                    <a:pt x="50" y="48"/>
                  </a:cubicBezTo>
                  <a:cubicBezTo>
                    <a:pt x="52" y="51"/>
                    <a:pt x="53" y="53"/>
                    <a:pt x="54" y="55"/>
                  </a:cubicBezTo>
                  <a:cubicBezTo>
                    <a:pt x="54" y="57"/>
                    <a:pt x="60" y="59"/>
                    <a:pt x="62" y="61"/>
                  </a:cubicBezTo>
                  <a:cubicBezTo>
                    <a:pt x="63" y="63"/>
                    <a:pt x="68" y="65"/>
                    <a:pt x="71" y="66"/>
                  </a:cubicBezTo>
                  <a:cubicBezTo>
                    <a:pt x="74" y="68"/>
                    <a:pt x="77" y="72"/>
                    <a:pt x="79" y="72"/>
                  </a:cubicBezTo>
                  <a:cubicBezTo>
                    <a:pt x="81" y="72"/>
                    <a:pt x="86" y="74"/>
                    <a:pt x="86" y="74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7" y="80"/>
                    <a:pt x="88" y="80"/>
                    <a:pt x="88" y="79"/>
                  </a:cubicBezTo>
                  <a:cubicBezTo>
                    <a:pt x="91" y="79"/>
                    <a:pt x="92" y="82"/>
                    <a:pt x="94" y="82"/>
                  </a:cubicBezTo>
                  <a:cubicBezTo>
                    <a:pt x="95" y="82"/>
                    <a:pt x="97" y="82"/>
                    <a:pt x="98" y="83"/>
                  </a:cubicBezTo>
                  <a:cubicBezTo>
                    <a:pt x="98" y="79"/>
                    <a:pt x="99" y="76"/>
                    <a:pt x="101" y="75"/>
                  </a:cubicBezTo>
                  <a:cubicBezTo>
                    <a:pt x="103" y="73"/>
                    <a:pt x="100" y="70"/>
                    <a:pt x="100" y="68"/>
                  </a:cubicBezTo>
                  <a:cubicBezTo>
                    <a:pt x="100" y="65"/>
                    <a:pt x="95" y="64"/>
                    <a:pt x="95" y="61"/>
                  </a:cubicBezTo>
                  <a:cubicBezTo>
                    <a:pt x="96" y="59"/>
                    <a:pt x="100" y="60"/>
                    <a:pt x="103" y="59"/>
                  </a:cubicBezTo>
                  <a:cubicBezTo>
                    <a:pt x="105" y="58"/>
                    <a:pt x="103" y="54"/>
                    <a:pt x="105" y="54"/>
                  </a:cubicBezTo>
                  <a:cubicBezTo>
                    <a:pt x="107" y="54"/>
                    <a:pt x="108" y="52"/>
                    <a:pt x="109" y="50"/>
                  </a:cubicBezTo>
                  <a:cubicBezTo>
                    <a:pt x="110" y="48"/>
                    <a:pt x="113" y="50"/>
                    <a:pt x="115" y="48"/>
                  </a:cubicBezTo>
                  <a:cubicBezTo>
                    <a:pt x="117" y="47"/>
                    <a:pt x="120" y="46"/>
                    <a:pt x="121" y="47"/>
                  </a:cubicBezTo>
                  <a:cubicBezTo>
                    <a:pt x="121" y="48"/>
                    <a:pt x="119" y="52"/>
                    <a:pt x="118" y="54"/>
                  </a:cubicBezTo>
                  <a:cubicBezTo>
                    <a:pt x="121" y="54"/>
                    <a:pt x="126" y="53"/>
                    <a:pt x="127" y="52"/>
                  </a:cubicBezTo>
                  <a:cubicBezTo>
                    <a:pt x="128" y="51"/>
                    <a:pt x="133" y="54"/>
                    <a:pt x="135" y="51"/>
                  </a:cubicBezTo>
                  <a:cubicBezTo>
                    <a:pt x="136" y="48"/>
                    <a:pt x="142" y="50"/>
                    <a:pt x="138" y="4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3" name="Freeform 141">
              <a:extLst>
                <a:ext uri="{FF2B5EF4-FFF2-40B4-BE49-F238E27FC236}">
                  <a16:creationId xmlns:a16="http://schemas.microsoft.com/office/drawing/2014/main" id="{801BA13D-2F74-4DBA-AAA4-CC3BD09F9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27538" y="3058659"/>
              <a:ext cx="725488" cy="1143000"/>
            </a:xfrm>
            <a:custGeom>
              <a:avLst/>
              <a:gdLst>
                <a:gd name="T0" fmla="*/ 198 w 209"/>
                <a:gd name="T1" fmla="*/ 172 h 329"/>
                <a:gd name="T2" fmla="*/ 198 w 209"/>
                <a:gd name="T3" fmla="*/ 162 h 329"/>
                <a:gd name="T4" fmla="*/ 187 w 209"/>
                <a:gd name="T5" fmla="*/ 160 h 329"/>
                <a:gd name="T6" fmla="*/ 174 w 209"/>
                <a:gd name="T7" fmla="*/ 160 h 329"/>
                <a:gd name="T8" fmla="*/ 167 w 209"/>
                <a:gd name="T9" fmla="*/ 159 h 329"/>
                <a:gd name="T10" fmla="*/ 155 w 209"/>
                <a:gd name="T11" fmla="*/ 162 h 329"/>
                <a:gd name="T12" fmla="*/ 145 w 209"/>
                <a:gd name="T13" fmla="*/ 173 h 329"/>
                <a:gd name="T14" fmla="*/ 145 w 209"/>
                <a:gd name="T15" fmla="*/ 161 h 329"/>
                <a:gd name="T16" fmla="*/ 131 w 209"/>
                <a:gd name="T17" fmla="*/ 169 h 329"/>
                <a:gd name="T18" fmla="*/ 124 w 209"/>
                <a:gd name="T19" fmla="*/ 172 h 329"/>
                <a:gd name="T20" fmla="*/ 118 w 209"/>
                <a:gd name="T21" fmla="*/ 170 h 329"/>
                <a:gd name="T22" fmla="*/ 107 w 209"/>
                <a:gd name="T23" fmla="*/ 179 h 329"/>
                <a:gd name="T24" fmla="*/ 100 w 209"/>
                <a:gd name="T25" fmla="*/ 185 h 329"/>
                <a:gd name="T26" fmla="*/ 93 w 209"/>
                <a:gd name="T27" fmla="*/ 188 h 329"/>
                <a:gd name="T28" fmla="*/ 80 w 209"/>
                <a:gd name="T29" fmla="*/ 191 h 329"/>
                <a:gd name="T30" fmla="*/ 76 w 209"/>
                <a:gd name="T31" fmla="*/ 198 h 329"/>
                <a:gd name="T32" fmla="*/ 92 w 209"/>
                <a:gd name="T33" fmla="*/ 199 h 329"/>
                <a:gd name="T34" fmla="*/ 80 w 209"/>
                <a:gd name="T35" fmla="*/ 208 h 329"/>
                <a:gd name="T36" fmla="*/ 62 w 209"/>
                <a:gd name="T37" fmla="*/ 227 h 329"/>
                <a:gd name="T38" fmla="*/ 50 w 209"/>
                <a:gd name="T39" fmla="*/ 243 h 329"/>
                <a:gd name="T40" fmla="*/ 40 w 209"/>
                <a:gd name="T41" fmla="*/ 257 h 329"/>
                <a:gd name="T42" fmla="*/ 27 w 209"/>
                <a:gd name="T43" fmla="*/ 266 h 329"/>
                <a:gd name="T44" fmla="*/ 12 w 209"/>
                <a:gd name="T45" fmla="*/ 275 h 329"/>
                <a:gd name="T46" fmla="*/ 5 w 209"/>
                <a:gd name="T47" fmla="*/ 288 h 329"/>
                <a:gd name="T48" fmla="*/ 2 w 209"/>
                <a:gd name="T49" fmla="*/ 302 h 329"/>
                <a:gd name="T50" fmla="*/ 9 w 209"/>
                <a:gd name="T51" fmla="*/ 307 h 329"/>
                <a:gd name="T52" fmla="*/ 7 w 209"/>
                <a:gd name="T53" fmla="*/ 313 h 329"/>
                <a:gd name="T54" fmla="*/ 15 w 209"/>
                <a:gd name="T55" fmla="*/ 326 h 329"/>
                <a:gd name="T56" fmla="*/ 47 w 209"/>
                <a:gd name="T57" fmla="*/ 310 h 329"/>
                <a:gd name="T58" fmla="*/ 56 w 209"/>
                <a:gd name="T59" fmla="*/ 313 h 329"/>
                <a:gd name="T60" fmla="*/ 62 w 209"/>
                <a:gd name="T61" fmla="*/ 293 h 329"/>
                <a:gd name="T62" fmla="*/ 60 w 209"/>
                <a:gd name="T63" fmla="*/ 268 h 329"/>
                <a:gd name="T64" fmla="*/ 74 w 209"/>
                <a:gd name="T65" fmla="*/ 249 h 329"/>
                <a:gd name="T66" fmla="*/ 84 w 209"/>
                <a:gd name="T67" fmla="*/ 226 h 329"/>
                <a:gd name="T68" fmla="*/ 94 w 209"/>
                <a:gd name="T69" fmla="*/ 206 h 329"/>
                <a:gd name="T70" fmla="*/ 117 w 209"/>
                <a:gd name="T71" fmla="*/ 194 h 329"/>
                <a:gd name="T72" fmla="*/ 133 w 209"/>
                <a:gd name="T73" fmla="*/ 183 h 329"/>
                <a:gd name="T74" fmla="*/ 161 w 209"/>
                <a:gd name="T75" fmla="*/ 192 h 329"/>
                <a:gd name="T76" fmla="*/ 179 w 209"/>
                <a:gd name="T77" fmla="*/ 173 h 329"/>
                <a:gd name="T78" fmla="*/ 198 w 209"/>
                <a:gd name="T79" fmla="*/ 181 h 329"/>
                <a:gd name="T80" fmla="*/ 58 w 209"/>
                <a:gd name="T81" fmla="*/ 23 h 329"/>
                <a:gd name="T82" fmla="*/ 78 w 209"/>
                <a:gd name="T83" fmla="*/ 35 h 329"/>
                <a:gd name="T84" fmla="*/ 93 w 209"/>
                <a:gd name="T85" fmla="*/ 38 h 329"/>
                <a:gd name="T86" fmla="*/ 94 w 209"/>
                <a:gd name="T87" fmla="*/ 49 h 329"/>
                <a:gd name="T88" fmla="*/ 80 w 209"/>
                <a:gd name="T89" fmla="*/ 61 h 329"/>
                <a:gd name="T90" fmla="*/ 96 w 209"/>
                <a:gd name="T91" fmla="*/ 68 h 329"/>
                <a:gd name="T92" fmla="*/ 114 w 209"/>
                <a:gd name="T93" fmla="*/ 37 h 329"/>
                <a:gd name="T94" fmla="*/ 130 w 209"/>
                <a:gd name="T95" fmla="*/ 45 h 329"/>
                <a:gd name="T96" fmla="*/ 151 w 209"/>
                <a:gd name="T97" fmla="*/ 53 h 329"/>
                <a:gd name="T98" fmla="*/ 144 w 209"/>
                <a:gd name="T99" fmla="*/ 42 h 329"/>
                <a:gd name="T100" fmla="*/ 126 w 209"/>
                <a:gd name="T101" fmla="*/ 27 h 329"/>
                <a:gd name="T102" fmla="*/ 108 w 209"/>
                <a:gd name="T103" fmla="*/ 18 h 329"/>
                <a:gd name="T104" fmla="*/ 91 w 209"/>
                <a:gd name="T105" fmla="*/ 8 h 329"/>
                <a:gd name="T106" fmla="*/ 84 w 209"/>
                <a:gd name="T107" fmla="*/ 18 h 329"/>
                <a:gd name="T108" fmla="*/ 67 w 209"/>
                <a:gd name="T109" fmla="*/ 17 h 329"/>
                <a:gd name="T110" fmla="*/ 57 w 209"/>
                <a:gd name="T111" fmla="*/ 13 h 329"/>
                <a:gd name="T112" fmla="*/ 51 w 209"/>
                <a:gd name="T113" fmla="*/ 38 h 329"/>
                <a:gd name="T114" fmla="*/ 51 w 209"/>
                <a:gd name="T115" fmla="*/ 38 h 329"/>
                <a:gd name="T116" fmla="*/ 119 w 209"/>
                <a:gd name="T117" fmla="*/ 18 h 329"/>
                <a:gd name="T118" fmla="*/ 167 w 209"/>
                <a:gd name="T119" fmla="*/ 17 h 329"/>
                <a:gd name="T120" fmla="*/ 146 w 209"/>
                <a:gd name="T121" fmla="*/ 6 h 329"/>
                <a:gd name="T122" fmla="*/ 127 w 209"/>
                <a:gd name="T123" fmla="*/ 5 h 329"/>
                <a:gd name="T124" fmla="*/ 113 w 209"/>
                <a:gd name="T125" fmla="*/ 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9" h="329">
                  <a:moveTo>
                    <a:pt x="202" y="176"/>
                  </a:moveTo>
                  <a:cubicBezTo>
                    <a:pt x="202" y="178"/>
                    <a:pt x="199" y="177"/>
                    <a:pt x="199" y="175"/>
                  </a:cubicBezTo>
                  <a:cubicBezTo>
                    <a:pt x="199" y="174"/>
                    <a:pt x="194" y="172"/>
                    <a:pt x="193" y="171"/>
                  </a:cubicBezTo>
                  <a:cubicBezTo>
                    <a:pt x="193" y="171"/>
                    <a:pt x="196" y="171"/>
                    <a:pt x="198" y="172"/>
                  </a:cubicBezTo>
                  <a:cubicBezTo>
                    <a:pt x="199" y="173"/>
                    <a:pt x="201" y="172"/>
                    <a:pt x="203" y="170"/>
                  </a:cubicBezTo>
                  <a:cubicBezTo>
                    <a:pt x="205" y="168"/>
                    <a:pt x="208" y="170"/>
                    <a:pt x="208" y="168"/>
                  </a:cubicBezTo>
                  <a:cubicBezTo>
                    <a:pt x="209" y="166"/>
                    <a:pt x="205" y="165"/>
                    <a:pt x="204" y="164"/>
                  </a:cubicBezTo>
                  <a:cubicBezTo>
                    <a:pt x="203" y="163"/>
                    <a:pt x="201" y="161"/>
                    <a:pt x="198" y="162"/>
                  </a:cubicBezTo>
                  <a:cubicBezTo>
                    <a:pt x="195" y="162"/>
                    <a:pt x="195" y="161"/>
                    <a:pt x="194" y="160"/>
                  </a:cubicBezTo>
                  <a:cubicBezTo>
                    <a:pt x="192" y="158"/>
                    <a:pt x="188" y="161"/>
                    <a:pt x="188" y="164"/>
                  </a:cubicBezTo>
                  <a:cubicBezTo>
                    <a:pt x="188" y="167"/>
                    <a:pt x="185" y="167"/>
                    <a:pt x="186" y="165"/>
                  </a:cubicBezTo>
                  <a:cubicBezTo>
                    <a:pt x="187" y="163"/>
                    <a:pt x="184" y="161"/>
                    <a:pt x="187" y="160"/>
                  </a:cubicBezTo>
                  <a:cubicBezTo>
                    <a:pt x="189" y="160"/>
                    <a:pt x="188" y="156"/>
                    <a:pt x="183" y="156"/>
                  </a:cubicBezTo>
                  <a:cubicBezTo>
                    <a:pt x="179" y="155"/>
                    <a:pt x="177" y="159"/>
                    <a:pt x="178" y="160"/>
                  </a:cubicBezTo>
                  <a:cubicBezTo>
                    <a:pt x="179" y="161"/>
                    <a:pt x="175" y="167"/>
                    <a:pt x="173" y="167"/>
                  </a:cubicBezTo>
                  <a:cubicBezTo>
                    <a:pt x="172" y="167"/>
                    <a:pt x="174" y="162"/>
                    <a:pt x="174" y="160"/>
                  </a:cubicBezTo>
                  <a:cubicBezTo>
                    <a:pt x="173" y="157"/>
                    <a:pt x="172" y="159"/>
                    <a:pt x="169" y="163"/>
                  </a:cubicBezTo>
                  <a:cubicBezTo>
                    <a:pt x="165" y="166"/>
                    <a:pt x="163" y="170"/>
                    <a:pt x="161" y="170"/>
                  </a:cubicBezTo>
                  <a:cubicBezTo>
                    <a:pt x="159" y="171"/>
                    <a:pt x="159" y="167"/>
                    <a:pt x="162" y="165"/>
                  </a:cubicBezTo>
                  <a:cubicBezTo>
                    <a:pt x="165" y="163"/>
                    <a:pt x="165" y="159"/>
                    <a:pt x="167" y="159"/>
                  </a:cubicBezTo>
                  <a:cubicBezTo>
                    <a:pt x="169" y="159"/>
                    <a:pt x="169" y="156"/>
                    <a:pt x="166" y="156"/>
                  </a:cubicBezTo>
                  <a:cubicBezTo>
                    <a:pt x="164" y="155"/>
                    <a:pt x="163" y="158"/>
                    <a:pt x="162" y="159"/>
                  </a:cubicBezTo>
                  <a:cubicBezTo>
                    <a:pt x="161" y="160"/>
                    <a:pt x="156" y="158"/>
                    <a:pt x="156" y="159"/>
                  </a:cubicBezTo>
                  <a:cubicBezTo>
                    <a:pt x="156" y="160"/>
                    <a:pt x="154" y="160"/>
                    <a:pt x="155" y="162"/>
                  </a:cubicBezTo>
                  <a:cubicBezTo>
                    <a:pt x="156" y="163"/>
                    <a:pt x="154" y="165"/>
                    <a:pt x="153" y="163"/>
                  </a:cubicBezTo>
                  <a:cubicBezTo>
                    <a:pt x="152" y="161"/>
                    <a:pt x="149" y="162"/>
                    <a:pt x="148" y="165"/>
                  </a:cubicBezTo>
                  <a:cubicBezTo>
                    <a:pt x="146" y="167"/>
                    <a:pt x="144" y="167"/>
                    <a:pt x="146" y="168"/>
                  </a:cubicBezTo>
                  <a:cubicBezTo>
                    <a:pt x="147" y="169"/>
                    <a:pt x="147" y="172"/>
                    <a:pt x="145" y="173"/>
                  </a:cubicBezTo>
                  <a:cubicBezTo>
                    <a:pt x="143" y="173"/>
                    <a:pt x="144" y="167"/>
                    <a:pt x="142" y="167"/>
                  </a:cubicBezTo>
                  <a:cubicBezTo>
                    <a:pt x="140" y="168"/>
                    <a:pt x="141" y="164"/>
                    <a:pt x="144" y="164"/>
                  </a:cubicBezTo>
                  <a:cubicBezTo>
                    <a:pt x="146" y="164"/>
                    <a:pt x="148" y="161"/>
                    <a:pt x="148" y="160"/>
                  </a:cubicBezTo>
                  <a:cubicBezTo>
                    <a:pt x="147" y="159"/>
                    <a:pt x="145" y="159"/>
                    <a:pt x="145" y="161"/>
                  </a:cubicBezTo>
                  <a:cubicBezTo>
                    <a:pt x="145" y="163"/>
                    <a:pt x="141" y="162"/>
                    <a:pt x="138" y="162"/>
                  </a:cubicBezTo>
                  <a:cubicBezTo>
                    <a:pt x="135" y="162"/>
                    <a:pt x="136" y="166"/>
                    <a:pt x="139" y="167"/>
                  </a:cubicBezTo>
                  <a:cubicBezTo>
                    <a:pt x="142" y="169"/>
                    <a:pt x="138" y="171"/>
                    <a:pt x="137" y="169"/>
                  </a:cubicBezTo>
                  <a:cubicBezTo>
                    <a:pt x="135" y="168"/>
                    <a:pt x="132" y="168"/>
                    <a:pt x="131" y="169"/>
                  </a:cubicBezTo>
                  <a:cubicBezTo>
                    <a:pt x="129" y="170"/>
                    <a:pt x="135" y="172"/>
                    <a:pt x="135" y="173"/>
                  </a:cubicBezTo>
                  <a:cubicBezTo>
                    <a:pt x="135" y="174"/>
                    <a:pt x="132" y="172"/>
                    <a:pt x="131" y="173"/>
                  </a:cubicBezTo>
                  <a:cubicBezTo>
                    <a:pt x="131" y="174"/>
                    <a:pt x="127" y="172"/>
                    <a:pt x="127" y="170"/>
                  </a:cubicBezTo>
                  <a:cubicBezTo>
                    <a:pt x="127" y="168"/>
                    <a:pt x="121" y="171"/>
                    <a:pt x="124" y="172"/>
                  </a:cubicBezTo>
                  <a:cubicBezTo>
                    <a:pt x="127" y="172"/>
                    <a:pt x="126" y="174"/>
                    <a:pt x="126" y="177"/>
                  </a:cubicBezTo>
                  <a:cubicBezTo>
                    <a:pt x="126" y="180"/>
                    <a:pt x="123" y="178"/>
                    <a:pt x="124" y="175"/>
                  </a:cubicBezTo>
                  <a:cubicBezTo>
                    <a:pt x="124" y="173"/>
                    <a:pt x="121" y="173"/>
                    <a:pt x="119" y="175"/>
                  </a:cubicBezTo>
                  <a:cubicBezTo>
                    <a:pt x="117" y="176"/>
                    <a:pt x="119" y="172"/>
                    <a:pt x="118" y="170"/>
                  </a:cubicBezTo>
                  <a:cubicBezTo>
                    <a:pt x="117" y="168"/>
                    <a:pt x="115" y="170"/>
                    <a:pt x="113" y="171"/>
                  </a:cubicBezTo>
                  <a:cubicBezTo>
                    <a:pt x="110" y="171"/>
                    <a:pt x="109" y="171"/>
                    <a:pt x="111" y="173"/>
                  </a:cubicBezTo>
                  <a:cubicBezTo>
                    <a:pt x="112" y="175"/>
                    <a:pt x="112" y="177"/>
                    <a:pt x="110" y="177"/>
                  </a:cubicBezTo>
                  <a:cubicBezTo>
                    <a:pt x="108" y="176"/>
                    <a:pt x="107" y="177"/>
                    <a:pt x="107" y="179"/>
                  </a:cubicBezTo>
                  <a:cubicBezTo>
                    <a:pt x="108" y="180"/>
                    <a:pt x="105" y="181"/>
                    <a:pt x="104" y="179"/>
                  </a:cubicBezTo>
                  <a:cubicBezTo>
                    <a:pt x="104" y="177"/>
                    <a:pt x="100" y="178"/>
                    <a:pt x="99" y="180"/>
                  </a:cubicBezTo>
                  <a:cubicBezTo>
                    <a:pt x="98" y="182"/>
                    <a:pt x="94" y="183"/>
                    <a:pt x="95" y="185"/>
                  </a:cubicBezTo>
                  <a:cubicBezTo>
                    <a:pt x="95" y="187"/>
                    <a:pt x="98" y="184"/>
                    <a:pt x="100" y="185"/>
                  </a:cubicBezTo>
                  <a:cubicBezTo>
                    <a:pt x="102" y="185"/>
                    <a:pt x="100" y="187"/>
                    <a:pt x="101" y="188"/>
                  </a:cubicBezTo>
                  <a:cubicBezTo>
                    <a:pt x="102" y="189"/>
                    <a:pt x="102" y="191"/>
                    <a:pt x="100" y="190"/>
                  </a:cubicBezTo>
                  <a:cubicBezTo>
                    <a:pt x="99" y="188"/>
                    <a:pt x="96" y="188"/>
                    <a:pt x="96" y="190"/>
                  </a:cubicBezTo>
                  <a:cubicBezTo>
                    <a:pt x="96" y="193"/>
                    <a:pt x="94" y="190"/>
                    <a:pt x="93" y="188"/>
                  </a:cubicBezTo>
                  <a:cubicBezTo>
                    <a:pt x="91" y="186"/>
                    <a:pt x="90" y="191"/>
                    <a:pt x="88" y="190"/>
                  </a:cubicBezTo>
                  <a:cubicBezTo>
                    <a:pt x="87" y="189"/>
                    <a:pt x="91" y="185"/>
                    <a:pt x="90" y="184"/>
                  </a:cubicBezTo>
                  <a:cubicBezTo>
                    <a:pt x="89" y="182"/>
                    <a:pt x="88" y="185"/>
                    <a:pt x="85" y="187"/>
                  </a:cubicBezTo>
                  <a:cubicBezTo>
                    <a:pt x="83" y="190"/>
                    <a:pt x="79" y="190"/>
                    <a:pt x="80" y="191"/>
                  </a:cubicBezTo>
                  <a:cubicBezTo>
                    <a:pt x="81" y="193"/>
                    <a:pt x="77" y="193"/>
                    <a:pt x="77" y="196"/>
                  </a:cubicBezTo>
                  <a:cubicBezTo>
                    <a:pt x="76" y="198"/>
                    <a:pt x="70" y="199"/>
                    <a:pt x="67" y="201"/>
                  </a:cubicBezTo>
                  <a:cubicBezTo>
                    <a:pt x="63" y="203"/>
                    <a:pt x="68" y="204"/>
                    <a:pt x="70" y="201"/>
                  </a:cubicBezTo>
                  <a:cubicBezTo>
                    <a:pt x="72" y="199"/>
                    <a:pt x="72" y="200"/>
                    <a:pt x="76" y="198"/>
                  </a:cubicBezTo>
                  <a:cubicBezTo>
                    <a:pt x="79" y="196"/>
                    <a:pt x="82" y="195"/>
                    <a:pt x="83" y="195"/>
                  </a:cubicBezTo>
                  <a:cubicBezTo>
                    <a:pt x="85" y="196"/>
                    <a:pt x="87" y="197"/>
                    <a:pt x="88" y="195"/>
                  </a:cubicBezTo>
                  <a:cubicBezTo>
                    <a:pt x="90" y="193"/>
                    <a:pt x="92" y="193"/>
                    <a:pt x="93" y="194"/>
                  </a:cubicBezTo>
                  <a:cubicBezTo>
                    <a:pt x="95" y="196"/>
                    <a:pt x="91" y="197"/>
                    <a:pt x="92" y="199"/>
                  </a:cubicBezTo>
                  <a:cubicBezTo>
                    <a:pt x="94" y="201"/>
                    <a:pt x="90" y="202"/>
                    <a:pt x="90" y="200"/>
                  </a:cubicBezTo>
                  <a:cubicBezTo>
                    <a:pt x="90" y="198"/>
                    <a:pt x="88" y="197"/>
                    <a:pt x="87" y="198"/>
                  </a:cubicBezTo>
                  <a:cubicBezTo>
                    <a:pt x="86" y="200"/>
                    <a:pt x="85" y="202"/>
                    <a:pt x="83" y="202"/>
                  </a:cubicBezTo>
                  <a:cubicBezTo>
                    <a:pt x="82" y="202"/>
                    <a:pt x="80" y="205"/>
                    <a:pt x="80" y="208"/>
                  </a:cubicBezTo>
                  <a:cubicBezTo>
                    <a:pt x="80" y="210"/>
                    <a:pt x="77" y="208"/>
                    <a:pt x="77" y="210"/>
                  </a:cubicBezTo>
                  <a:cubicBezTo>
                    <a:pt x="77" y="213"/>
                    <a:pt x="73" y="217"/>
                    <a:pt x="70" y="220"/>
                  </a:cubicBezTo>
                  <a:cubicBezTo>
                    <a:pt x="66" y="223"/>
                    <a:pt x="69" y="224"/>
                    <a:pt x="68" y="226"/>
                  </a:cubicBezTo>
                  <a:cubicBezTo>
                    <a:pt x="67" y="228"/>
                    <a:pt x="63" y="226"/>
                    <a:pt x="62" y="227"/>
                  </a:cubicBezTo>
                  <a:cubicBezTo>
                    <a:pt x="61" y="228"/>
                    <a:pt x="63" y="233"/>
                    <a:pt x="61" y="235"/>
                  </a:cubicBezTo>
                  <a:cubicBezTo>
                    <a:pt x="59" y="236"/>
                    <a:pt x="61" y="238"/>
                    <a:pt x="61" y="240"/>
                  </a:cubicBezTo>
                  <a:cubicBezTo>
                    <a:pt x="61" y="242"/>
                    <a:pt x="56" y="239"/>
                    <a:pt x="56" y="241"/>
                  </a:cubicBezTo>
                  <a:cubicBezTo>
                    <a:pt x="56" y="243"/>
                    <a:pt x="52" y="242"/>
                    <a:pt x="50" y="243"/>
                  </a:cubicBezTo>
                  <a:cubicBezTo>
                    <a:pt x="49" y="243"/>
                    <a:pt x="53" y="246"/>
                    <a:pt x="55" y="248"/>
                  </a:cubicBezTo>
                  <a:cubicBezTo>
                    <a:pt x="57" y="249"/>
                    <a:pt x="53" y="251"/>
                    <a:pt x="52" y="249"/>
                  </a:cubicBezTo>
                  <a:cubicBezTo>
                    <a:pt x="52" y="247"/>
                    <a:pt x="49" y="250"/>
                    <a:pt x="45" y="251"/>
                  </a:cubicBezTo>
                  <a:cubicBezTo>
                    <a:pt x="42" y="253"/>
                    <a:pt x="43" y="256"/>
                    <a:pt x="40" y="257"/>
                  </a:cubicBezTo>
                  <a:cubicBezTo>
                    <a:pt x="37" y="257"/>
                    <a:pt x="38" y="261"/>
                    <a:pt x="36" y="263"/>
                  </a:cubicBezTo>
                  <a:cubicBezTo>
                    <a:pt x="34" y="264"/>
                    <a:pt x="35" y="259"/>
                    <a:pt x="32" y="259"/>
                  </a:cubicBezTo>
                  <a:cubicBezTo>
                    <a:pt x="29" y="259"/>
                    <a:pt x="29" y="261"/>
                    <a:pt x="31" y="264"/>
                  </a:cubicBezTo>
                  <a:cubicBezTo>
                    <a:pt x="33" y="266"/>
                    <a:pt x="28" y="264"/>
                    <a:pt x="27" y="266"/>
                  </a:cubicBezTo>
                  <a:cubicBezTo>
                    <a:pt x="25" y="269"/>
                    <a:pt x="20" y="268"/>
                    <a:pt x="19" y="269"/>
                  </a:cubicBezTo>
                  <a:cubicBezTo>
                    <a:pt x="18" y="271"/>
                    <a:pt x="22" y="271"/>
                    <a:pt x="23" y="273"/>
                  </a:cubicBezTo>
                  <a:cubicBezTo>
                    <a:pt x="24" y="274"/>
                    <a:pt x="19" y="273"/>
                    <a:pt x="16" y="273"/>
                  </a:cubicBezTo>
                  <a:cubicBezTo>
                    <a:pt x="14" y="272"/>
                    <a:pt x="14" y="276"/>
                    <a:pt x="12" y="275"/>
                  </a:cubicBezTo>
                  <a:cubicBezTo>
                    <a:pt x="10" y="275"/>
                    <a:pt x="7" y="278"/>
                    <a:pt x="8" y="279"/>
                  </a:cubicBezTo>
                  <a:cubicBezTo>
                    <a:pt x="10" y="281"/>
                    <a:pt x="7" y="281"/>
                    <a:pt x="5" y="280"/>
                  </a:cubicBezTo>
                  <a:cubicBezTo>
                    <a:pt x="4" y="279"/>
                    <a:pt x="2" y="282"/>
                    <a:pt x="2" y="284"/>
                  </a:cubicBezTo>
                  <a:cubicBezTo>
                    <a:pt x="1" y="286"/>
                    <a:pt x="5" y="287"/>
                    <a:pt x="5" y="288"/>
                  </a:cubicBezTo>
                  <a:cubicBezTo>
                    <a:pt x="5" y="289"/>
                    <a:pt x="2" y="290"/>
                    <a:pt x="4" y="291"/>
                  </a:cubicBezTo>
                  <a:cubicBezTo>
                    <a:pt x="6" y="291"/>
                    <a:pt x="4" y="293"/>
                    <a:pt x="3" y="294"/>
                  </a:cubicBezTo>
                  <a:cubicBezTo>
                    <a:pt x="1" y="294"/>
                    <a:pt x="1" y="296"/>
                    <a:pt x="3" y="297"/>
                  </a:cubicBezTo>
                  <a:cubicBezTo>
                    <a:pt x="4" y="299"/>
                    <a:pt x="0" y="300"/>
                    <a:pt x="2" y="302"/>
                  </a:cubicBezTo>
                  <a:cubicBezTo>
                    <a:pt x="4" y="305"/>
                    <a:pt x="6" y="302"/>
                    <a:pt x="6" y="304"/>
                  </a:cubicBezTo>
                  <a:cubicBezTo>
                    <a:pt x="7" y="306"/>
                    <a:pt x="10" y="304"/>
                    <a:pt x="12" y="301"/>
                  </a:cubicBezTo>
                  <a:cubicBezTo>
                    <a:pt x="15" y="299"/>
                    <a:pt x="16" y="304"/>
                    <a:pt x="14" y="304"/>
                  </a:cubicBezTo>
                  <a:cubicBezTo>
                    <a:pt x="11" y="304"/>
                    <a:pt x="9" y="305"/>
                    <a:pt x="9" y="307"/>
                  </a:cubicBezTo>
                  <a:cubicBezTo>
                    <a:pt x="10" y="309"/>
                    <a:pt x="6" y="309"/>
                    <a:pt x="6" y="306"/>
                  </a:cubicBezTo>
                  <a:cubicBezTo>
                    <a:pt x="6" y="304"/>
                    <a:pt x="2" y="307"/>
                    <a:pt x="3" y="309"/>
                  </a:cubicBezTo>
                  <a:cubicBezTo>
                    <a:pt x="5" y="311"/>
                    <a:pt x="3" y="312"/>
                    <a:pt x="3" y="314"/>
                  </a:cubicBezTo>
                  <a:cubicBezTo>
                    <a:pt x="3" y="315"/>
                    <a:pt x="6" y="315"/>
                    <a:pt x="7" y="313"/>
                  </a:cubicBezTo>
                  <a:cubicBezTo>
                    <a:pt x="9" y="311"/>
                    <a:pt x="11" y="311"/>
                    <a:pt x="12" y="313"/>
                  </a:cubicBezTo>
                  <a:cubicBezTo>
                    <a:pt x="13" y="315"/>
                    <a:pt x="10" y="314"/>
                    <a:pt x="10" y="317"/>
                  </a:cubicBezTo>
                  <a:cubicBezTo>
                    <a:pt x="10" y="319"/>
                    <a:pt x="8" y="317"/>
                    <a:pt x="6" y="319"/>
                  </a:cubicBezTo>
                  <a:cubicBezTo>
                    <a:pt x="5" y="321"/>
                    <a:pt x="12" y="325"/>
                    <a:pt x="15" y="326"/>
                  </a:cubicBezTo>
                  <a:cubicBezTo>
                    <a:pt x="17" y="326"/>
                    <a:pt x="19" y="329"/>
                    <a:pt x="24" y="328"/>
                  </a:cubicBezTo>
                  <a:cubicBezTo>
                    <a:pt x="29" y="328"/>
                    <a:pt x="38" y="319"/>
                    <a:pt x="39" y="317"/>
                  </a:cubicBezTo>
                  <a:cubicBezTo>
                    <a:pt x="40" y="316"/>
                    <a:pt x="43" y="317"/>
                    <a:pt x="45" y="316"/>
                  </a:cubicBezTo>
                  <a:cubicBezTo>
                    <a:pt x="47" y="315"/>
                    <a:pt x="45" y="311"/>
                    <a:pt x="47" y="310"/>
                  </a:cubicBezTo>
                  <a:cubicBezTo>
                    <a:pt x="48" y="310"/>
                    <a:pt x="49" y="314"/>
                    <a:pt x="50" y="315"/>
                  </a:cubicBezTo>
                  <a:cubicBezTo>
                    <a:pt x="51" y="315"/>
                    <a:pt x="52" y="316"/>
                    <a:pt x="52" y="318"/>
                  </a:cubicBezTo>
                  <a:cubicBezTo>
                    <a:pt x="53" y="318"/>
                    <a:pt x="54" y="318"/>
                    <a:pt x="54" y="319"/>
                  </a:cubicBezTo>
                  <a:cubicBezTo>
                    <a:pt x="56" y="320"/>
                    <a:pt x="56" y="315"/>
                    <a:pt x="56" y="313"/>
                  </a:cubicBezTo>
                  <a:cubicBezTo>
                    <a:pt x="56" y="312"/>
                    <a:pt x="58" y="309"/>
                    <a:pt x="57" y="307"/>
                  </a:cubicBezTo>
                  <a:cubicBezTo>
                    <a:pt x="57" y="305"/>
                    <a:pt x="62" y="306"/>
                    <a:pt x="63" y="305"/>
                  </a:cubicBezTo>
                  <a:cubicBezTo>
                    <a:pt x="64" y="303"/>
                    <a:pt x="64" y="298"/>
                    <a:pt x="62" y="297"/>
                  </a:cubicBezTo>
                  <a:cubicBezTo>
                    <a:pt x="61" y="296"/>
                    <a:pt x="60" y="293"/>
                    <a:pt x="62" y="293"/>
                  </a:cubicBezTo>
                  <a:cubicBezTo>
                    <a:pt x="64" y="293"/>
                    <a:pt x="65" y="292"/>
                    <a:pt x="65" y="289"/>
                  </a:cubicBezTo>
                  <a:cubicBezTo>
                    <a:pt x="65" y="286"/>
                    <a:pt x="60" y="287"/>
                    <a:pt x="60" y="283"/>
                  </a:cubicBezTo>
                  <a:cubicBezTo>
                    <a:pt x="59" y="280"/>
                    <a:pt x="62" y="280"/>
                    <a:pt x="60" y="276"/>
                  </a:cubicBezTo>
                  <a:cubicBezTo>
                    <a:pt x="58" y="272"/>
                    <a:pt x="61" y="270"/>
                    <a:pt x="60" y="268"/>
                  </a:cubicBezTo>
                  <a:cubicBezTo>
                    <a:pt x="59" y="266"/>
                    <a:pt x="59" y="264"/>
                    <a:pt x="61" y="260"/>
                  </a:cubicBezTo>
                  <a:cubicBezTo>
                    <a:pt x="63" y="256"/>
                    <a:pt x="67" y="254"/>
                    <a:pt x="69" y="254"/>
                  </a:cubicBezTo>
                  <a:cubicBezTo>
                    <a:pt x="70" y="255"/>
                    <a:pt x="73" y="256"/>
                    <a:pt x="74" y="254"/>
                  </a:cubicBezTo>
                  <a:cubicBezTo>
                    <a:pt x="75" y="252"/>
                    <a:pt x="75" y="250"/>
                    <a:pt x="74" y="249"/>
                  </a:cubicBezTo>
                  <a:cubicBezTo>
                    <a:pt x="73" y="249"/>
                    <a:pt x="70" y="248"/>
                    <a:pt x="72" y="245"/>
                  </a:cubicBezTo>
                  <a:cubicBezTo>
                    <a:pt x="75" y="242"/>
                    <a:pt x="77" y="238"/>
                    <a:pt x="78" y="235"/>
                  </a:cubicBezTo>
                  <a:cubicBezTo>
                    <a:pt x="78" y="232"/>
                    <a:pt x="77" y="229"/>
                    <a:pt x="78" y="228"/>
                  </a:cubicBezTo>
                  <a:cubicBezTo>
                    <a:pt x="79" y="227"/>
                    <a:pt x="82" y="228"/>
                    <a:pt x="84" y="226"/>
                  </a:cubicBezTo>
                  <a:cubicBezTo>
                    <a:pt x="86" y="225"/>
                    <a:pt x="85" y="223"/>
                    <a:pt x="86" y="222"/>
                  </a:cubicBezTo>
                  <a:cubicBezTo>
                    <a:pt x="87" y="220"/>
                    <a:pt x="88" y="217"/>
                    <a:pt x="90" y="215"/>
                  </a:cubicBezTo>
                  <a:cubicBezTo>
                    <a:pt x="91" y="214"/>
                    <a:pt x="93" y="213"/>
                    <a:pt x="92" y="211"/>
                  </a:cubicBezTo>
                  <a:cubicBezTo>
                    <a:pt x="91" y="210"/>
                    <a:pt x="94" y="208"/>
                    <a:pt x="94" y="206"/>
                  </a:cubicBezTo>
                  <a:cubicBezTo>
                    <a:pt x="94" y="203"/>
                    <a:pt x="98" y="201"/>
                    <a:pt x="100" y="201"/>
                  </a:cubicBezTo>
                  <a:cubicBezTo>
                    <a:pt x="103" y="201"/>
                    <a:pt x="106" y="201"/>
                    <a:pt x="106" y="199"/>
                  </a:cubicBezTo>
                  <a:cubicBezTo>
                    <a:pt x="106" y="196"/>
                    <a:pt x="105" y="191"/>
                    <a:pt x="108" y="193"/>
                  </a:cubicBezTo>
                  <a:cubicBezTo>
                    <a:pt x="112" y="194"/>
                    <a:pt x="114" y="193"/>
                    <a:pt x="117" y="194"/>
                  </a:cubicBezTo>
                  <a:cubicBezTo>
                    <a:pt x="119" y="196"/>
                    <a:pt x="122" y="196"/>
                    <a:pt x="122" y="193"/>
                  </a:cubicBezTo>
                  <a:cubicBezTo>
                    <a:pt x="122" y="190"/>
                    <a:pt x="123" y="185"/>
                    <a:pt x="127" y="187"/>
                  </a:cubicBezTo>
                  <a:cubicBezTo>
                    <a:pt x="127" y="187"/>
                    <a:pt x="127" y="187"/>
                    <a:pt x="127" y="187"/>
                  </a:cubicBezTo>
                  <a:cubicBezTo>
                    <a:pt x="128" y="185"/>
                    <a:pt x="131" y="183"/>
                    <a:pt x="133" y="183"/>
                  </a:cubicBezTo>
                  <a:cubicBezTo>
                    <a:pt x="136" y="184"/>
                    <a:pt x="138" y="189"/>
                    <a:pt x="141" y="190"/>
                  </a:cubicBezTo>
                  <a:cubicBezTo>
                    <a:pt x="145" y="191"/>
                    <a:pt x="149" y="192"/>
                    <a:pt x="150" y="190"/>
                  </a:cubicBezTo>
                  <a:cubicBezTo>
                    <a:pt x="151" y="188"/>
                    <a:pt x="154" y="191"/>
                    <a:pt x="156" y="191"/>
                  </a:cubicBezTo>
                  <a:cubicBezTo>
                    <a:pt x="159" y="190"/>
                    <a:pt x="159" y="195"/>
                    <a:pt x="161" y="192"/>
                  </a:cubicBezTo>
                  <a:cubicBezTo>
                    <a:pt x="163" y="189"/>
                    <a:pt x="161" y="187"/>
                    <a:pt x="164" y="187"/>
                  </a:cubicBezTo>
                  <a:cubicBezTo>
                    <a:pt x="168" y="188"/>
                    <a:pt x="166" y="183"/>
                    <a:pt x="166" y="180"/>
                  </a:cubicBezTo>
                  <a:cubicBezTo>
                    <a:pt x="166" y="178"/>
                    <a:pt x="171" y="177"/>
                    <a:pt x="171" y="175"/>
                  </a:cubicBezTo>
                  <a:cubicBezTo>
                    <a:pt x="171" y="173"/>
                    <a:pt x="178" y="175"/>
                    <a:pt x="179" y="173"/>
                  </a:cubicBezTo>
                  <a:cubicBezTo>
                    <a:pt x="180" y="172"/>
                    <a:pt x="184" y="170"/>
                    <a:pt x="185" y="173"/>
                  </a:cubicBezTo>
                  <a:cubicBezTo>
                    <a:pt x="187" y="176"/>
                    <a:pt x="193" y="177"/>
                    <a:pt x="194" y="179"/>
                  </a:cubicBezTo>
                  <a:cubicBezTo>
                    <a:pt x="194" y="180"/>
                    <a:pt x="194" y="182"/>
                    <a:pt x="194" y="183"/>
                  </a:cubicBezTo>
                  <a:cubicBezTo>
                    <a:pt x="195" y="182"/>
                    <a:pt x="196" y="181"/>
                    <a:pt x="198" y="181"/>
                  </a:cubicBezTo>
                  <a:cubicBezTo>
                    <a:pt x="200" y="181"/>
                    <a:pt x="202" y="178"/>
                    <a:pt x="204" y="178"/>
                  </a:cubicBezTo>
                  <a:cubicBezTo>
                    <a:pt x="206" y="179"/>
                    <a:pt x="208" y="178"/>
                    <a:pt x="208" y="175"/>
                  </a:cubicBezTo>
                  <a:cubicBezTo>
                    <a:pt x="206" y="174"/>
                    <a:pt x="203" y="174"/>
                    <a:pt x="202" y="176"/>
                  </a:cubicBezTo>
                  <a:close/>
                  <a:moveTo>
                    <a:pt x="58" y="23"/>
                  </a:moveTo>
                  <a:cubicBezTo>
                    <a:pt x="62" y="24"/>
                    <a:pt x="55" y="28"/>
                    <a:pt x="54" y="31"/>
                  </a:cubicBezTo>
                  <a:cubicBezTo>
                    <a:pt x="53" y="35"/>
                    <a:pt x="59" y="38"/>
                    <a:pt x="62" y="40"/>
                  </a:cubicBezTo>
                  <a:cubicBezTo>
                    <a:pt x="65" y="43"/>
                    <a:pt x="71" y="42"/>
                    <a:pt x="73" y="41"/>
                  </a:cubicBezTo>
                  <a:cubicBezTo>
                    <a:pt x="76" y="39"/>
                    <a:pt x="75" y="34"/>
                    <a:pt x="78" y="35"/>
                  </a:cubicBezTo>
                  <a:cubicBezTo>
                    <a:pt x="81" y="35"/>
                    <a:pt x="79" y="32"/>
                    <a:pt x="82" y="31"/>
                  </a:cubicBezTo>
                  <a:cubicBezTo>
                    <a:pt x="84" y="30"/>
                    <a:pt x="85" y="33"/>
                    <a:pt x="83" y="36"/>
                  </a:cubicBezTo>
                  <a:cubicBezTo>
                    <a:pt x="80" y="38"/>
                    <a:pt x="86" y="38"/>
                    <a:pt x="89" y="35"/>
                  </a:cubicBezTo>
                  <a:cubicBezTo>
                    <a:pt x="93" y="32"/>
                    <a:pt x="93" y="35"/>
                    <a:pt x="93" y="38"/>
                  </a:cubicBezTo>
                  <a:cubicBezTo>
                    <a:pt x="92" y="41"/>
                    <a:pt x="85" y="39"/>
                    <a:pt x="83" y="42"/>
                  </a:cubicBezTo>
                  <a:cubicBezTo>
                    <a:pt x="81" y="45"/>
                    <a:pt x="74" y="43"/>
                    <a:pt x="70" y="46"/>
                  </a:cubicBezTo>
                  <a:cubicBezTo>
                    <a:pt x="67" y="50"/>
                    <a:pt x="73" y="50"/>
                    <a:pt x="78" y="49"/>
                  </a:cubicBezTo>
                  <a:cubicBezTo>
                    <a:pt x="82" y="48"/>
                    <a:pt x="91" y="48"/>
                    <a:pt x="94" y="49"/>
                  </a:cubicBezTo>
                  <a:cubicBezTo>
                    <a:pt x="97" y="49"/>
                    <a:pt x="92" y="50"/>
                    <a:pt x="86" y="50"/>
                  </a:cubicBezTo>
                  <a:cubicBezTo>
                    <a:pt x="81" y="50"/>
                    <a:pt x="79" y="52"/>
                    <a:pt x="80" y="53"/>
                  </a:cubicBezTo>
                  <a:cubicBezTo>
                    <a:pt x="80" y="55"/>
                    <a:pt x="72" y="52"/>
                    <a:pt x="72" y="55"/>
                  </a:cubicBezTo>
                  <a:cubicBezTo>
                    <a:pt x="71" y="58"/>
                    <a:pt x="79" y="60"/>
                    <a:pt x="80" y="61"/>
                  </a:cubicBezTo>
                  <a:cubicBezTo>
                    <a:pt x="81" y="63"/>
                    <a:pt x="86" y="62"/>
                    <a:pt x="88" y="62"/>
                  </a:cubicBezTo>
                  <a:cubicBezTo>
                    <a:pt x="89" y="63"/>
                    <a:pt x="84" y="65"/>
                    <a:pt x="84" y="65"/>
                  </a:cubicBezTo>
                  <a:cubicBezTo>
                    <a:pt x="83" y="66"/>
                    <a:pt x="89" y="68"/>
                    <a:pt x="90" y="69"/>
                  </a:cubicBezTo>
                  <a:cubicBezTo>
                    <a:pt x="91" y="71"/>
                    <a:pt x="96" y="70"/>
                    <a:pt x="96" y="68"/>
                  </a:cubicBezTo>
                  <a:cubicBezTo>
                    <a:pt x="95" y="65"/>
                    <a:pt x="99" y="55"/>
                    <a:pt x="105" y="53"/>
                  </a:cubicBezTo>
                  <a:cubicBezTo>
                    <a:pt x="110" y="51"/>
                    <a:pt x="107" y="50"/>
                    <a:pt x="108" y="46"/>
                  </a:cubicBezTo>
                  <a:cubicBezTo>
                    <a:pt x="109" y="43"/>
                    <a:pt x="113" y="46"/>
                    <a:pt x="112" y="43"/>
                  </a:cubicBezTo>
                  <a:cubicBezTo>
                    <a:pt x="110" y="41"/>
                    <a:pt x="111" y="40"/>
                    <a:pt x="114" y="37"/>
                  </a:cubicBezTo>
                  <a:cubicBezTo>
                    <a:pt x="118" y="33"/>
                    <a:pt x="120" y="36"/>
                    <a:pt x="124" y="34"/>
                  </a:cubicBezTo>
                  <a:cubicBezTo>
                    <a:pt x="128" y="32"/>
                    <a:pt x="130" y="35"/>
                    <a:pt x="126" y="36"/>
                  </a:cubicBezTo>
                  <a:cubicBezTo>
                    <a:pt x="122" y="36"/>
                    <a:pt x="124" y="40"/>
                    <a:pt x="127" y="42"/>
                  </a:cubicBezTo>
                  <a:cubicBezTo>
                    <a:pt x="130" y="43"/>
                    <a:pt x="127" y="44"/>
                    <a:pt x="130" y="45"/>
                  </a:cubicBezTo>
                  <a:cubicBezTo>
                    <a:pt x="132" y="45"/>
                    <a:pt x="132" y="49"/>
                    <a:pt x="128" y="52"/>
                  </a:cubicBezTo>
                  <a:cubicBezTo>
                    <a:pt x="125" y="56"/>
                    <a:pt x="129" y="56"/>
                    <a:pt x="136" y="54"/>
                  </a:cubicBezTo>
                  <a:cubicBezTo>
                    <a:pt x="143" y="51"/>
                    <a:pt x="139" y="56"/>
                    <a:pt x="141" y="58"/>
                  </a:cubicBezTo>
                  <a:cubicBezTo>
                    <a:pt x="142" y="60"/>
                    <a:pt x="148" y="56"/>
                    <a:pt x="151" y="53"/>
                  </a:cubicBezTo>
                  <a:cubicBezTo>
                    <a:pt x="154" y="50"/>
                    <a:pt x="158" y="50"/>
                    <a:pt x="158" y="48"/>
                  </a:cubicBezTo>
                  <a:cubicBezTo>
                    <a:pt x="157" y="46"/>
                    <a:pt x="154" y="46"/>
                    <a:pt x="152" y="47"/>
                  </a:cubicBezTo>
                  <a:cubicBezTo>
                    <a:pt x="149" y="48"/>
                    <a:pt x="143" y="47"/>
                    <a:pt x="145" y="45"/>
                  </a:cubicBezTo>
                  <a:cubicBezTo>
                    <a:pt x="147" y="43"/>
                    <a:pt x="147" y="42"/>
                    <a:pt x="144" y="42"/>
                  </a:cubicBezTo>
                  <a:cubicBezTo>
                    <a:pt x="141" y="43"/>
                    <a:pt x="135" y="41"/>
                    <a:pt x="138" y="40"/>
                  </a:cubicBezTo>
                  <a:cubicBezTo>
                    <a:pt x="140" y="39"/>
                    <a:pt x="136" y="35"/>
                    <a:pt x="133" y="35"/>
                  </a:cubicBezTo>
                  <a:cubicBezTo>
                    <a:pt x="131" y="36"/>
                    <a:pt x="131" y="33"/>
                    <a:pt x="132" y="31"/>
                  </a:cubicBezTo>
                  <a:cubicBezTo>
                    <a:pt x="132" y="29"/>
                    <a:pt x="124" y="28"/>
                    <a:pt x="126" y="27"/>
                  </a:cubicBezTo>
                  <a:cubicBezTo>
                    <a:pt x="127" y="27"/>
                    <a:pt x="123" y="25"/>
                    <a:pt x="122" y="26"/>
                  </a:cubicBezTo>
                  <a:cubicBezTo>
                    <a:pt x="121" y="28"/>
                    <a:pt x="119" y="27"/>
                    <a:pt x="119" y="25"/>
                  </a:cubicBezTo>
                  <a:cubicBezTo>
                    <a:pt x="119" y="23"/>
                    <a:pt x="113" y="24"/>
                    <a:pt x="111" y="24"/>
                  </a:cubicBezTo>
                  <a:cubicBezTo>
                    <a:pt x="109" y="24"/>
                    <a:pt x="110" y="19"/>
                    <a:pt x="108" y="18"/>
                  </a:cubicBezTo>
                  <a:cubicBezTo>
                    <a:pt x="106" y="16"/>
                    <a:pt x="103" y="21"/>
                    <a:pt x="101" y="20"/>
                  </a:cubicBezTo>
                  <a:cubicBezTo>
                    <a:pt x="100" y="20"/>
                    <a:pt x="103" y="17"/>
                    <a:pt x="103" y="15"/>
                  </a:cubicBezTo>
                  <a:cubicBezTo>
                    <a:pt x="104" y="13"/>
                    <a:pt x="96" y="10"/>
                    <a:pt x="95" y="12"/>
                  </a:cubicBezTo>
                  <a:cubicBezTo>
                    <a:pt x="94" y="14"/>
                    <a:pt x="93" y="9"/>
                    <a:pt x="91" y="8"/>
                  </a:cubicBezTo>
                  <a:cubicBezTo>
                    <a:pt x="89" y="8"/>
                    <a:pt x="90" y="12"/>
                    <a:pt x="89" y="12"/>
                  </a:cubicBezTo>
                  <a:cubicBezTo>
                    <a:pt x="87" y="12"/>
                    <a:pt x="85" y="14"/>
                    <a:pt x="88" y="16"/>
                  </a:cubicBezTo>
                  <a:cubicBezTo>
                    <a:pt x="90" y="18"/>
                    <a:pt x="93" y="27"/>
                    <a:pt x="93" y="28"/>
                  </a:cubicBezTo>
                  <a:cubicBezTo>
                    <a:pt x="92" y="29"/>
                    <a:pt x="84" y="22"/>
                    <a:pt x="84" y="18"/>
                  </a:cubicBezTo>
                  <a:cubicBezTo>
                    <a:pt x="83" y="14"/>
                    <a:pt x="79" y="11"/>
                    <a:pt x="78" y="14"/>
                  </a:cubicBezTo>
                  <a:cubicBezTo>
                    <a:pt x="77" y="16"/>
                    <a:pt x="74" y="17"/>
                    <a:pt x="75" y="20"/>
                  </a:cubicBezTo>
                  <a:cubicBezTo>
                    <a:pt x="76" y="23"/>
                    <a:pt x="73" y="24"/>
                    <a:pt x="73" y="22"/>
                  </a:cubicBezTo>
                  <a:cubicBezTo>
                    <a:pt x="73" y="19"/>
                    <a:pt x="68" y="17"/>
                    <a:pt x="67" y="17"/>
                  </a:cubicBezTo>
                  <a:cubicBezTo>
                    <a:pt x="65" y="17"/>
                    <a:pt x="71" y="15"/>
                    <a:pt x="74" y="14"/>
                  </a:cubicBezTo>
                  <a:cubicBezTo>
                    <a:pt x="76" y="13"/>
                    <a:pt x="71" y="11"/>
                    <a:pt x="69" y="13"/>
                  </a:cubicBezTo>
                  <a:cubicBezTo>
                    <a:pt x="67" y="14"/>
                    <a:pt x="64" y="12"/>
                    <a:pt x="62" y="14"/>
                  </a:cubicBezTo>
                  <a:cubicBezTo>
                    <a:pt x="61" y="16"/>
                    <a:pt x="59" y="14"/>
                    <a:pt x="57" y="13"/>
                  </a:cubicBezTo>
                  <a:cubicBezTo>
                    <a:pt x="54" y="13"/>
                    <a:pt x="52" y="17"/>
                    <a:pt x="50" y="16"/>
                  </a:cubicBezTo>
                  <a:cubicBezTo>
                    <a:pt x="48" y="15"/>
                    <a:pt x="47" y="20"/>
                    <a:pt x="50" y="24"/>
                  </a:cubicBezTo>
                  <a:cubicBezTo>
                    <a:pt x="53" y="28"/>
                    <a:pt x="55" y="23"/>
                    <a:pt x="58" y="23"/>
                  </a:cubicBezTo>
                  <a:close/>
                  <a:moveTo>
                    <a:pt x="51" y="38"/>
                  </a:moveTo>
                  <a:cubicBezTo>
                    <a:pt x="53" y="38"/>
                    <a:pt x="55" y="42"/>
                    <a:pt x="57" y="42"/>
                  </a:cubicBezTo>
                  <a:cubicBezTo>
                    <a:pt x="58" y="42"/>
                    <a:pt x="54" y="37"/>
                    <a:pt x="52" y="35"/>
                  </a:cubicBezTo>
                  <a:cubicBezTo>
                    <a:pt x="49" y="32"/>
                    <a:pt x="49" y="30"/>
                    <a:pt x="46" y="31"/>
                  </a:cubicBezTo>
                  <a:cubicBezTo>
                    <a:pt x="43" y="32"/>
                    <a:pt x="49" y="37"/>
                    <a:pt x="51" y="38"/>
                  </a:cubicBezTo>
                  <a:close/>
                  <a:moveTo>
                    <a:pt x="108" y="9"/>
                  </a:moveTo>
                  <a:cubicBezTo>
                    <a:pt x="109" y="10"/>
                    <a:pt x="105" y="10"/>
                    <a:pt x="107" y="12"/>
                  </a:cubicBezTo>
                  <a:cubicBezTo>
                    <a:pt x="112" y="17"/>
                    <a:pt x="133" y="11"/>
                    <a:pt x="136" y="13"/>
                  </a:cubicBezTo>
                  <a:cubicBezTo>
                    <a:pt x="139" y="14"/>
                    <a:pt x="119" y="16"/>
                    <a:pt x="119" y="18"/>
                  </a:cubicBezTo>
                  <a:cubicBezTo>
                    <a:pt x="120" y="21"/>
                    <a:pt x="137" y="22"/>
                    <a:pt x="138" y="21"/>
                  </a:cubicBezTo>
                  <a:cubicBezTo>
                    <a:pt x="140" y="20"/>
                    <a:pt x="142" y="24"/>
                    <a:pt x="148" y="24"/>
                  </a:cubicBezTo>
                  <a:cubicBezTo>
                    <a:pt x="154" y="25"/>
                    <a:pt x="153" y="22"/>
                    <a:pt x="157" y="22"/>
                  </a:cubicBezTo>
                  <a:cubicBezTo>
                    <a:pt x="161" y="22"/>
                    <a:pt x="167" y="20"/>
                    <a:pt x="167" y="17"/>
                  </a:cubicBezTo>
                  <a:cubicBezTo>
                    <a:pt x="168" y="15"/>
                    <a:pt x="180" y="12"/>
                    <a:pt x="178" y="8"/>
                  </a:cubicBezTo>
                  <a:cubicBezTo>
                    <a:pt x="177" y="4"/>
                    <a:pt x="166" y="7"/>
                    <a:pt x="163" y="5"/>
                  </a:cubicBezTo>
                  <a:cubicBezTo>
                    <a:pt x="159" y="4"/>
                    <a:pt x="152" y="2"/>
                    <a:pt x="151" y="4"/>
                  </a:cubicBezTo>
                  <a:cubicBezTo>
                    <a:pt x="149" y="7"/>
                    <a:pt x="147" y="7"/>
                    <a:pt x="146" y="6"/>
                  </a:cubicBezTo>
                  <a:cubicBezTo>
                    <a:pt x="145" y="5"/>
                    <a:pt x="147" y="0"/>
                    <a:pt x="142" y="1"/>
                  </a:cubicBezTo>
                  <a:cubicBezTo>
                    <a:pt x="136" y="3"/>
                    <a:pt x="141" y="8"/>
                    <a:pt x="140" y="9"/>
                  </a:cubicBezTo>
                  <a:cubicBezTo>
                    <a:pt x="139" y="10"/>
                    <a:pt x="134" y="8"/>
                    <a:pt x="134" y="5"/>
                  </a:cubicBezTo>
                  <a:cubicBezTo>
                    <a:pt x="133" y="3"/>
                    <a:pt x="128" y="8"/>
                    <a:pt x="127" y="5"/>
                  </a:cubicBezTo>
                  <a:cubicBezTo>
                    <a:pt x="126" y="2"/>
                    <a:pt x="120" y="0"/>
                    <a:pt x="118" y="0"/>
                  </a:cubicBezTo>
                  <a:cubicBezTo>
                    <a:pt x="117" y="0"/>
                    <a:pt x="120" y="2"/>
                    <a:pt x="119" y="4"/>
                  </a:cubicBezTo>
                  <a:cubicBezTo>
                    <a:pt x="118" y="5"/>
                    <a:pt x="114" y="2"/>
                    <a:pt x="113" y="2"/>
                  </a:cubicBezTo>
                  <a:cubicBezTo>
                    <a:pt x="112" y="2"/>
                    <a:pt x="114" y="5"/>
                    <a:pt x="113" y="7"/>
                  </a:cubicBezTo>
                  <a:cubicBezTo>
                    <a:pt x="113" y="8"/>
                    <a:pt x="110" y="2"/>
                    <a:pt x="107" y="2"/>
                  </a:cubicBezTo>
                  <a:cubicBezTo>
                    <a:pt x="105" y="2"/>
                    <a:pt x="106" y="5"/>
                    <a:pt x="104" y="5"/>
                  </a:cubicBezTo>
                  <a:cubicBezTo>
                    <a:pt x="102" y="5"/>
                    <a:pt x="106" y="8"/>
                    <a:pt x="108" y="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4" name="Freeform 142">
              <a:extLst>
                <a:ext uri="{FF2B5EF4-FFF2-40B4-BE49-F238E27FC236}">
                  <a16:creationId xmlns:a16="http://schemas.microsoft.com/office/drawing/2014/main" id="{0912928A-7771-44C4-AE07-67E8E673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2938" y="3973059"/>
              <a:ext cx="93663" cy="34925"/>
            </a:xfrm>
            <a:custGeom>
              <a:avLst/>
              <a:gdLst>
                <a:gd name="T0" fmla="*/ 12 w 27"/>
                <a:gd name="T1" fmla="*/ 1 h 10"/>
                <a:gd name="T2" fmla="*/ 2 w 27"/>
                <a:gd name="T3" fmla="*/ 4 h 10"/>
                <a:gd name="T4" fmla="*/ 17 w 27"/>
                <a:gd name="T5" fmla="*/ 7 h 10"/>
                <a:gd name="T6" fmla="*/ 27 w 27"/>
                <a:gd name="T7" fmla="*/ 6 h 10"/>
                <a:gd name="T8" fmla="*/ 12 w 2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">
                  <a:moveTo>
                    <a:pt x="12" y="1"/>
                  </a:moveTo>
                  <a:cubicBezTo>
                    <a:pt x="10" y="2"/>
                    <a:pt x="0" y="1"/>
                    <a:pt x="2" y="4"/>
                  </a:cubicBezTo>
                  <a:cubicBezTo>
                    <a:pt x="4" y="6"/>
                    <a:pt x="13" y="5"/>
                    <a:pt x="17" y="7"/>
                  </a:cubicBezTo>
                  <a:cubicBezTo>
                    <a:pt x="21" y="10"/>
                    <a:pt x="27" y="8"/>
                    <a:pt x="27" y="6"/>
                  </a:cubicBezTo>
                  <a:cubicBezTo>
                    <a:pt x="27" y="4"/>
                    <a:pt x="14" y="0"/>
                    <a:pt x="12" y="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5" name="Freeform 143">
              <a:extLst>
                <a:ext uri="{FF2B5EF4-FFF2-40B4-BE49-F238E27FC236}">
                  <a16:creationId xmlns:a16="http://schemas.microsoft.com/office/drawing/2014/main" id="{B695E712-1EFC-45BA-80CE-13012635D1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77175" y="4677909"/>
              <a:ext cx="479425" cy="479425"/>
            </a:xfrm>
            <a:custGeom>
              <a:avLst/>
              <a:gdLst>
                <a:gd name="T0" fmla="*/ 122 w 138"/>
                <a:gd name="T1" fmla="*/ 17 h 138"/>
                <a:gd name="T2" fmla="*/ 100 w 138"/>
                <a:gd name="T3" fmla="*/ 6 h 138"/>
                <a:gd name="T4" fmla="*/ 97 w 138"/>
                <a:gd name="T5" fmla="*/ 22 h 138"/>
                <a:gd name="T6" fmla="*/ 87 w 138"/>
                <a:gd name="T7" fmla="*/ 29 h 138"/>
                <a:gd name="T8" fmla="*/ 85 w 138"/>
                <a:gd name="T9" fmla="*/ 40 h 138"/>
                <a:gd name="T10" fmla="*/ 94 w 138"/>
                <a:gd name="T11" fmla="*/ 38 h 138"/>
                <a:gd name="T12" fmla="*/ 96 w 138"/>
                <a:gd name="T13" fmla="*/ 31 h 138"/>
                <a:gd name="T14" fmla="*/ 113 w 138"/>
                <a:gd name="T15" fmla="*/ 32 h 138"/>
                <a:gd name="T16" fmla="*/ 129 w 138"/>
                <a:gd name="T17" fmla="*/ 23 h 138"/>
                <a:gd name="T18" fmla="*/ 130 w 138"/>
                <a:gd name="T19" fmla="*/ 15 h 138"/>
                <a:gd name="T20" fmla="*/ 85 w 138"/>
                <a:gd name="T21" fmla="*/ 58 h 138"/>
                <a:gd name="T22" fmla="*/ 76 w 138"/>
                <a:gd name="T23" fmla="*/ 77 h 138"/>
                <a:gd name="T24" fmla="*/ 64 w 138"/>
                <a:gd name="T25" fmla="*/ 80 h 138"/>
                <a:gd name="T26" fmla="*/ 53 w 138"/>
                <a:gd name="T27" fmla="*/ 94 h 138"/>
                <a:gd name="T28" fmla="*/ 38 w 138"/>
                <a:gd name="T29" fmla="*/ 97 h 138"/>
                <a:gd name="T30" fmla="*/ 14 w 138"/>
                <a:gd name="T31" fmla="*/ 107 h 138"/>
                <a:gd name="T32" fmla="*/ 22 w 138"/>
                <a:gd name="T33" fmla="*/ 110 h 138"/>
                <a:gd name="T34" fmla="*/ 46 w 138"/>
                <a:gd name="T35" fmla="*/ 112 h 138"/>
                <a:gd name="T36" fmla="*/ 58 w 138"/>
                <a:gd name="T37" fmla="*/ 106 h 138"/>
                <a:gd name="T38" fmla="*/ 71 w 138"/>
                <a:gd name="T39" fmla="*/ 104 h 138"/>
                <a:gd name="T40" fmla="*/ 82 w 138"/>
                <a:gd name="T41" fmla="*/ 100 h 138"/>
                <a:gd name="T42" fmla="*/ 91 w 138"/>
                <a:gd name="T43" fmla="*/ 87 h 138"/>
                <a:gd name="T44" fmla="*/ 101 w 138"/>
                <a:gd name="T45" fmla="*/ 66 h 138"/>
                <a:gd name="T46" fmla="*/ 87 w 138"/>
                <a:gd name="T47" fmla="*/ 47 h 138"/>
                <a:gd name="T48" fmla="*/ 27 w 138"/>
                <a:gd name="T49" fmla="*/ 111 h 138"/>
                <a:gd name="T50" fmla="*/ 30 w 138"/>
                <a:gd name="T51" fmla="*/ 120 h 138"/>
                <a:gd name="T52" fmla="*/ 42 w 138"/>
                <a:gd name="T53" fmla="*/ 110 h 138"/>
                <a:gd name="T54" fmla="*/ 18 w 138"/>
                <a:gd name="T55" fmla="*/ 119 h 138"/>
                <a:gd name="T56" fmla="*/ 5 w 138"/>
                <a:gd name="T57" fmla="*/ 116 h 138"/>
                <a:gd name="T58" fmla="*/ 6 w 138"/>
                <a:gd name="T59" fmla="*/ 119 h 138"/>
                <a:gd name="T60" fmla="*/ 11 w 138"/>
                <a:gd name="T61" fmla="*/ 137 h 138"/>
                <a:gd name="T62" fmla="*/ 18 w 138"/>
                <a:gd name="T63" fmla="*/ 11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8" h="138">
                  <a:moveTo>
                    <a:pt x="130" y="15"/>
                  </a:moveTo>
                  <a:cubicBezTo>
                    <a:pt x="129" y="13"/>
                    <a:pt x="126" y="16"/>
                    <a:pt x="122" y="17"/>
                  </a:cubicBezTo>
                  <a:cubicBezTo>
                    <a:pt x="119" y="17"/>
                    <a:pt x="108" y="8"/>
                    <a:pt x="105" y="4"/>
                  </a:cubicBezTo>
                  <a:cubicBezTo>
                    <a:pt x="102" y="0"/>
                    <a:pt x="97" y="3"/>
                    <a:pt x="100" y="6"/>
                  </a:cubicBezTo>
                  <a:cubicBezTo>
                    <a:pt x="102" y="9"/>
                    <a:pt x="99" y="10"/>
                    <a:pt x="99" y="15"/>
                  </a:cubicBezTo>
                  <a:cubicBezTo>
                    <a:pt x="99" y="19"/>
                    <a:pt x="96" y="19"/>
                    <a:pt x="97" y="22"/>
                  </a:cubicBezTo>
                  <a:cubicBezTo>
                    <a:pt x="97" y="25"/>
                    <a:pt x="93" y="24"/>
                    <a:pt x="90" y="25"/>
                  </a:cubicBezTo>
                  <a:cubicBezTo>
                    <a:pt x="87" y="25"/>
                    <a:pt x="90" y="28"/>
                    <a:pt x="87" y="29"/>
                  </a:cubicBezTo>
                  <a:cubicBezTo>
                    <a:pt x="84" y="31"/>
                    <a:pt x="84" y="33"/>
                    <a:pt x="85" y="34"/>
                  </a:cubicBezTo>
                  <a:cubicBezTo>
                    <a:pt x="87" y="35"/>
                    <a:pt x="86" y="38"/>
                    <a:pt x="85" y="40"/>
                  </a:cubicBezTo>
                  <a:cubicBezTo>
                    <a:pt x="85" y="42"/>
                    <a:pt x="88" y="41"/>
                    <a:pt x="90" y="39"/>
                  </a:cubicBezTo>
                  <a:cubicBezTo>
                    <a:pt x="91" y="36"/>
                    <a:pt x="93" y="40"/>
                    <a:pt x="94" y="38"/>
                  </a:cubicBezTo>
                  <a:cubicBezTo>
                    <a:pt x="94" y="35"/>
                    <a:pt x="89" y="34"/>
                    <a:pt x="89" y="32"/>
                  </a:cubicBezTo>
                  <a:cubicBezTo>
                    <a:pt x="89" y="29"/>
                    <a:pt x="93" y="32"/>
                    <a:pt x="96" y="31"/>
                  </a:cubicBezTo>
                  <a:cubicBezTo>
                    <a:pt x="99" y="30"/>
                    <a:pt x="104" y="31"/>
                    <a:pt x="108" y="34"/>
                  </a:cubicBezTo>
                  <a:cubicBezTo>
                    <a:pt x="111" y="37"/>
                    <a:pt x="112" y="36"/>
                    <a:pt x="113" y="32"/>
                  </a:cubicBezTo>
                  <a:cubicBezTo>
                    <a:pt x="114" y="28"/>
                    <a:pt x="119" y="26"/>
                    <a:pt x="125" y="26"/>
                  </a:cubicBezTo>
                  <a:cubicBezTo>
                    <a:pt x="130" y="26"/>
                    <a:pt x="131" y="24"/>
                    <a:pt x="129" y="23"/>
                  </a:cubicBezTo>
                  <a:cubicBezTo>
                    <a:pt x="127" y="21"/>
                    <a:pt x="138" y="15"/>
                    <a:pt x="138" y="13"/>
                  </a:cubicBezTo>
                  <a:cubicBezTo>
                    <a:pt x="138" y="11"/>
                    <a:pt x="132" y="17"/>
                    <a:pt x="130" y="15"/>
                  </a:cubicBezTo>
                  <a:close/>
                  <a:moveTo>
                    <a:pt x="87" y="47"/>
                  </a:moveTo>
                  <a:cubicBezTo>
                    <a:pt x="84" y="49"/>
                    <a:pt x="83" y="56"/>
                    <a:pt x="85" y="58"/>
                  </a:cubicBezTo>
                  <a:cubicBezTo>
                    <a:pt x="88" y="60"/>
                    <a:pt x="81" y="64"/>
                    <a:pt x="81" y="69"/>
                  </a:cubicBezTo>
                  <a:cubicBezTo>
                    <a:pt x="81" y="73"/>
                    <a:pt x="77" y="73"/>
                    <a:pt x="76" y="77"/>
                  </a:cubicBezTo>
                  <a:cubicBezTo>
                    <a:pt x="76" y="80"/>
                    <a:pt x="73" y="79"/>
                    <a:pt x="69" y="82"/>
                  </a:cubicBezTo>
                  <a:cubicBezTo>
                    <a:pt x="65" y="85"/>
                    <a:pt x="63" y="82"/>
                    <a:pt x="64" y="80"/>
                  </a:cubicBezTo>
                  <a:cubicBezTo>
                    <a:pt x="65" y="78"/>
                    <a:pt x="57" y="81"/>
                    <a:pt x="58" y="86"/>
                  </a:cubicBezTo>
                  <a:cubicBezTo>
                    <a:pt x="58" y="91"/>
                    <a:pt x="51" y="92"/>
                    <a:pt x="53" y="94"/>
                  </a:cubicBezTo>
                  <a:cubicBezTo>
                    <a:pt x="54" y="97"/>
                    <a:pt x="47" y="98"/>
                    <a:pt x="48" y="96"/>
                  </a:cubicBezTo>
                  <a:cubicBezTo>
                    <a:pt x="48" y="94"/>
                    <a:pt x="43" y="95"/>
                    <a:pt x="38" y="97"/>
                  </a:cubicBezTo>
                  <a:cubicBezTo>
                    <a:pt x="32" y="99"/>
                    <a:pt x="29" y="95"/>
                    <a:pt x="26" y="98"/>
                  </a:cubicBezTo>
                  <a:cubicBezTo>
                    <a:pt x="23" y="101"/>
                    <a:pt x="18" y="106"/>
                    <a:pt x="14" y="107"/>
                  </a:cubicBezTo>
                  <a:cubicBezTo>
                    <a:pt x="10" y="108"/>
                    <a:pt x="12" y="113"/>
                    <a:pt x="14" y="112"/>
                  </a:cubicBezTo>
                  <a:cubicBezTo>
                    <a:pt x="17" y="110"/>
                    <a:pt x="21" y="112"/>
                    <a:pt x="22" y="110"/>
                  </a:cubicBezTo>
                  <a:cubicBezTo>
                    <a:pt x="24" y="108"/>
                    <a:pt x="36" y="105"/>
                    <a:pt x="43" y="105"/>
                  </a:cubicBezTo>
                  <a:cubicBezTo>
                    <a:pt x="50" y="104"/>
                    <a:pt x="46" y="108"/>
                    <a:pt x="46" y="112"/>
                  </a:cubicBezTo>
                  <a:cubicBezTo>
                    <a:pt x="46" y="116"/>
                    <a:pt x="52" y="115"/>
                    <a:pt x="56" y="111"/>
                  </a:cubicBezTo>
                  <a:cubicBezTo>
                    <a:pt x="59" y="108"/>
                    <a:pt x="61" y="108"/>
                    <a:pt x="58" y="106"/>
                  </a:cubicBezTo>
                  <a:cubicBezTo>
                    <a:pt x="56" y="104"/>
                    <a:pt x="59" y="102"/>
                    <a:pt x="61" y="105"/>
                  </a:cubicBezTo>
                  <a:cubicBezTo>
                    <a:pt x="63" y="108"/>
                    <a:pt x="69" y="108"/>
                    <a:pt x="71" y="104"/>
                  </a:cubicBezTo>
                  <a:cubicBezTo>
                    <a:pt x="73" y="100"/>
                    <a:pt x="74" y="105"/>
                    <a:pt x="77" y="104"/>
                  </a:cubicBezTo>
                  <a:cubicBezTo>
                    <a:pt x="80" y="104"/>
                    <a:pt x="81" y="97"/>
                    <a:pt x="82" y="100"/>
                  </a:cubicBezTo>
                  <a:cubicBezTo>
                    <a:pt x="82" y="102"/>
                    <a:pt x="86" y="102"/>
                    <a:pt x="89" y="99"/>
                  </a:cubicBezTo>
                  <a:cubicBezTo>
                    <a:pt x="92" y="95"/>
                    <a:pt x="90" y="90"/>
                    <a:pt x="91" y="87"/>
                  </a:cubicBezTo>
                  <a:cubicBezTo>
                    <a:pt x="93" y="84"/>
                    <a:pt x="95" y="78"/>
                    <a:pt x="93" y="75"/>
                  </a:cubicBezTo>
                  <a:cubicBezTo>
                    <a:pt x="91" y="71"/>
                    <a:pt x="98" y="69"/>
                    <a:pt x="101" y="66"/>
                  </a:cubicBezTo>
                  <a:cubicBezTo>
                    <a:pt x="104" y="63"/>
                    <a:pt x="97" y="49"/>
                    <a:pt x="97" y="45"/>
                  </a:cubicBezTo>
                  <a:cubicBezTo>
                    <a:pt x="97" y="40"/>
                    <a:pt x="89" y="46"/>
                    <a:pt x="87" y="47"/>
                  </a:cubicBezTo>
                  <a:close/>
                  <a:moveTo>
                    <a:pt x="34" y="109"/>
                  </a:moveTo>
                  <a:cubicBezTo>
                    <a:pt x="33" y="112"/>
                    <a:pt x="31" y="111"/>
                    <a:pt x="27" y="111"/>
                  </a:cubicBezTo>
                  <a:cubicBezTo>
                    <a:pt x="23" y="112"/>
                    <a:pt x="23" y="121"/>
                    <a:pt x="26" y="122"/>
                  </a:cubicBezTo>
                  <a:cubicBezTo>
                    <a:pt x="28" y="123"/>
                    <a:pt x="29" y="123"/>
                    <a:pt x="30" y="120"/>
                  </a:cubicBezTo>
                  <a:cubicBezTo>
                    <a:pt x="31" y="117"/>
                    <a:pt x="35" y="116"/>
                    <a:pt x="37" y="117"/>
                  </a:cubicBezTo>
                  <a:cubicBezTo>
                    <a:pt x="39" y="119"/>
                    <a:pt x="42" y="114"/>
                    <a:pt x="42" y="110"/>
                  </a:cubicBezTo>
                  <a:cubicBezTo>
                    <a:pt x="42" y="107"/>
                    <a:pt x="35" y="107"/>
                    <a:pt x="34" y="109"/>
                  </a:cubicBezTo>
                  <a:close/>
                  <a:moveTo>
                    <a:pt x="18" y="119"/>
                  </a:moveTo>
                  <a:cubicBezTo>
                    <a:pt x="18" y="116"/>
                    <a:pt x="13" y="117"/>
                    <a:pt x="12" y="114"/>
                  </a:cubicBezTo>
                  <a:cubicBezTo>
                    <a:pt x="12" y="112"/>
                    <a:pt x="9" y="114"/>
                    <a:pt x="5" y="116"/>
                  </a:cubicBezTo>
                  <a:cubicBezTo>
                    <a:pt x="2" y="119"/>
                    <a:pt x="0" y="119"/>
                    <a:pt x="2" y="122"/>
                  </a:cubicBezTo>
                  <a:cubicBezTo>
                    <a:pt x="3" y="124"/>
                    <a:pt x="5" y="122"/>
                    <a:pt x="6" y="119"/>
                  </a:cubicBezTo>
                  <a:cubicBezTo>
                    <a:pt x="7" y="117"/>
                    <a:pt x="10" y="123"/>
                    <a:pt x="8" y="128"/>
                  </a:cubicBezTo>
                  <a:cubicBezTo>
                    <a:pt x="5" y="132"/>
                    <a:pt x="8" y="138"/>
                    <a:pt x="11" y="137"/>
                  </a:cubicBezTo>
                  <a:cubicBezTo>
                    <a:pt x="13" y="137"/>
                    <a:pt x="16" y="128"/>
                    <a:pt x="20" y="124"/>
                  </a:cubicBezTo>
                  <a:cubicBezTo>
                    <a:pt x="23" y="119"/>
                    <a:pt x="18" y="121"/>
                    <a:pt x="18" y="11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6" name="Freeform 144">
              <a:extLst>
                <a:ext uri="{FF2B5EF4-FFF2-40B4-BE49-F238E27FC236}">
                  <a16:creationId xmlns:a16="http://schemas.microsoft.com/office/drawing/2014/main" id="{62DA5BA5-6C4E-4D3F-9AA9-6D6869387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4763" y="4385809"/>
              <a:ext cx="1676400" cy="1163638"/>
            </a:xfrm>
            <a:custGeom>
              <a:avLst/>
              <a:gdLst>
                <a:gd name="T0" fmla="*/ 459 w 483"/>
                <a:gd name="T1" fmla="*/ 63 h 335"/>
                <a:gd name="T2" fmla="*/ 435 w 483"/>
                <a:gd name="T3" fmla="*/ 45 h 335"/>
                <a:gd name="T4" fmla="*/ 416 w 483"/>
                <a:gd name="T5" fmla="*/ 19 h 335"/>
                <a:gd name="T6" fmla="*/ 388 w 483"/>
                <a:gd name="T7" fmla="*/ 1 h 335"/>
                <a:gd name="T8" fmla="*/ 369 w 483"/>
                <a:gd name="T9" fmla="*/ 15 h 335"/>
                <a:gd name="T10" fmla="*/ 353 w 483"/>
                <a:gd name="T11" fmla="*/ 39 h 335"/>
                <a:gd name="T12" fmla="*/ 329 w 483"/>
                <a:gd name="T13" fmla="*/ 52 h 335"/>
                <a:gd name="T14" fmla="*/ 344 w 483"/>
                <a:gd name="T15" fmla="*/ 62 h 335"/>
                <a:gd name="T16" fmla="*/ 343 w 483"/>
                <a:gd name="T17" fmla="*/ 75 h 335"/>
                <a:gd name="T18" fmla="*/ 301 w 483"/>
                <a:gd name="T19" fmla="*/ 91 h 335"/>
                <a:gd name="T20" fmla="*/ 271 w 483"/>
                <a:gd name="T21" fmla="*/ 116 h 335"/>
                <a:gd name="T22" fmla="*/ 224 w 483"/>
                <a:gd name="T23" fmla="*/ 119 h 335"/>
                <a:gd name="T24" fmla="*/ 172 w 483"/>
                <a:gd name="T25" fmla="*/ 112 h 335"/>
                <a:gd name="T26" fmla="*/ 150 w 483"/>
                <a:gd name="T27" fmla="*/ 90 h 335"/>
                <a:gd name="T28" fmla="*/ 129 w 483"/>
                <a:gd name="T29" fmla="*/ 64 h 335"/>
                <a:gd name="T30" fmla="*/ 109 w 483"/>
                <a:gd name="T31" fmla="*/ 47 h 335"/>
                <a:gd name="T32" fmla="*/ 98 w 483"/>
                <a:gd name="T33" fmla="*/ 54 h 335"/>
                <a:gd name="T34" fmla="*/ 79 w 483"/>
                <a:gd name="T35" fmla="*/ 69 h 335"/>
                <a:gd name="T36" fmla="*/ 63 w 483"/>
                <a:gd name="T37" fmla="*/ 87 h 335"/>
                <a:gd name="T38" fmla="*/ 55 w 483"/>
                <a:gd name="T39" fmla="*/ 107 h 335"/>
                <a:gd name="T40" fmla="*/ 37 w 483"/>
                <a:gd name="T41" fmla="*/ 126 h 335"/>
                <a:gd name="T42" fmla="*/ 14 w 483"/>
                <a:gd name="T43" fmla="*/ 133 h 335"/>
                <a:gd name="T44" fmla="*/ 0 w 483"/>
                <a:gd name="T45" fmla="*/ 143 h 335"/>
                <a:gd name="T46" fmla="*/ 10 w 483"/>
                <a:gd name="T47" fmla="*/ 166 h 335"/>
                <a:gd name="T48" fmla="*/ 28 w 483"/>
                <a:gd name="T49" fmla="*/ 182 h 335"/>
                <a:gd name="T50" fmla="*/ 42 w 483"/>
                <a:gd name="T51" fmla="*/ 177 h 335"/>
                <a:gd name="T52" fmla="*/ 40 w 483"/>
                <a:gd name="T53" fmla="*/ 197 h 335"/>
                <a:gd name="T54" fmla="*/ 40 w 483"/>
                <a:gd name="T55" fmla="*/ 217 h 335"/>
                <a:gd name="T56" fmla="*/ 55 w 483"/>
                <a:gd name="T57" fmla="*/ 230 h 335"/>
                <a:gd name="T58" fmla="*/ 98 w 483"/>
                <a:gd name="T59" fmla="*/ 248 h 335"/>
                <a:gd name="T60" fmla="*/ 116 w 483"/>
                <a:gd name="T61" fmla="*/ 252 h 335"/>
                <a:gd name="T62" fmla="*/ 130 w 483"/>
                <a:gd name="T63" fmla="*/ 248 h 335"/>
                <a:gd name="T64" fmla="*/ 149 w 483"/>
                <a:gd name="T65" fmla="*/ 243 h 335"/>
                <a:gd name="T66" fmla="*/ 173 w 483"/>
                <a:gd name="T67" fmla="*/ 243 h 335"/>
                <a:gd name="T68" fmla="*/ 186 w 483"/>
                <a:gd name="T69" fmla="*/ 252 h 335"/>
                <a:gd name="T70" fmla="*/ 182 w 483"/>
                <a:gd name="T71" fmla="*/ 282 h 335"/>
                <a:gd name="T72" fmla="*/ 195 w 483"/>
                <a:gd name="T73" fmla="*/ 299 h 335"/>
                <a:gd name="T74" fmla="*/ 212 w 483"/>
                <a:gd name="T75" fmla="*/ 307 h 335"/>
                <a:gd name="T76" fmla="*/ 225 w 483"/>
                <a:gd name="T77" fmla="*/ 294 h 335"/>
                <a:gd name="T78" fmla="*/ 251 w 483"/>
                <a:gd name="T79" fmla="*/ 293 h 335"/>
                <a:gd name="T80" fmla="*/ 267 w 483"/>
                <a:gd name="T81" fmla="*/ 303 h 335"/>
                <a:gd name="T82" fmla="*/ 280 w 483"/>
                <a:gd name="T83" fmla="*/ 314 h 335"/>
                <a:gd name="T84" fmla="*/ 317 w 483"/>
                <a:gd name="T85" fmla="*/ 295 h 335"/>
                <a:gd name="T86" fmla="*/ 345 w 483"/>
                <a:gd name="T87" fmla="*/ 280 h 335"/>
                <a:gd name="T88" fmla="*/ 359 w 483"/>
                <a:gd name="T89" fmla="*/ 263 h 335"/>
                <a:gd name="T90" fmla="*/ 373 w 483"/>
                <a:gd name="T91" fmla="*/ 246 h 335"/>
                <a:gd name="T92" fmla="*/ 376 w 483"/>
                <a:gd name="T93" fmla="*/ 231 h 335"/>
                <a:gd name="T94" fmla="*/ 372 w 483"/>
                <a:gd name="T95" fmla="*/ 219 h 335"/>
                <a:gd name="T96" fmla="*/ 370 w 483"/>
                <a:gd name="T97" fmla="*/ 207 h 335"/>
                <a:gd name="T98" fmla="*/ 360 w 483"/>
                <a:gd name="T99" fmla="*/ 180 h 335"/>
                <a:gd name="T100" fmla="*/ 382 w 483"/>
                <a:gd name="T101" fmla="*/ 168 h 335"/>
                <a:gd name="T102" fmla="*/ 354 w 483"/>
                <a:gd name="T103" fmla="*/ 160 h 335"/>
                <a:gd name="T104" fmla="*/ 365 w 483"/>
                <a:gd name="T105" fmla="*/ 137 h 335"/>
                <a:gd name="T106" fmla="*/ 378 w 483"/>
                <a:gd name="T107" fmla="*/ 149 h 335"/>
                <a:gd name="T108" fmla="*/ 414 w 483"/>
                <a:gd name="T109" fmla="*/ 128 h 335"/>
                <a:gd name="T110" fmla="*/ 432 w 483"/>
                <a:gd name="T111" fmla="*/ 120 h 335"/>
                <a:gd name="T112" fmla="*/ 452 w 483"/>
                <a:gd name="T113" fmla="*/ 113 h 335"/>
                <a:gd name="T114" fmla="*/ 454 w 483"/>
                <a:gd name="T115" fmla="*/ 91 h 335"/>
                <a:gd name="T116" fmla="*/ 476 w 483"/>
                <a:gd name="T117" fmla="*/ 77 h 335"/>
                <a:gd name="T118" fmla="*/ 368 w 483"/>
                <a:gd name="T119" fmla="*/ 299 h 335"/>
                <a:gd name="T120" fmla="*/ 271 w 483"/>
                <a:gd name="T121" fmla="*/ 32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3" h="335">
                  <a:moveTo>
                    <a:pt x="480" y="60"/>
                  </a:moveTo>
                  <a:cubicBezTo>
                    <a:pt x="480" y="56"/>
                    <a:pt x="475" y="57"/>
                    <a:pt x="474" y="58"/>
                  </a:cubicBezTo>
                  <a:cubicBezTo>
                    <a:pt x="472" y="59"/>
                    <a:pt x="467" y="58"/>
                    <a:pt x="466" y="61"/>
                  </a:cubicBezTo>
                  <a:cubicBezTo>
                    <a:pt x="464" y="64"/>
                    <a:pt x="462" y="62"/>
                    <a:pt x="459" y="63"/>
                  </a:cubicBezTo>
                  <a:cubicBezTo>
                    <a:pt x="455" y="63"/>
                    <a:pt x="451" y="62"/>
                    <a:pt x="451" y="60"/>
                  </a:cubicBezTo>
                  <a:cubicBezTo>
                    <a:pt x="451" y="57"/>
                    <a:pt x="449" y="55"/>
                    <a:pt x="449" y="53"/>
                  </a:cubicBezTo>
                  <a:cubicBezTo>
                    <a:pt x="449" y="50"/>
                    <a:pt x="446" y="51"/>
                    <a:pt x="443" y="49"/>
                  </a:cubicBezTo>
                  <a:cubicBezTo>
                    <a:pt x="441" y="47"/>
                    <a:pt x="436" y="45"/>
                    <a:pt x="435" y="45"/>
                  </a:cubicBezTo>
                  <a:cubicBezTo>
                    <a:pt x="434" y="46"/>
                    <a:pt x="432" y="43"/>
                    <a:pt x="427" y="42"/>
                  </a:cubicBezTo>
                  <a:cubicBezTo>
                    <a:pt x="423" y="42"/>
                    <a:pt x="424" y="40"/>
                    <a:pt x="424" y="38"/>
                  </a:cubicBezTo>
                  <a:cubicBezTo>
                    <a:pt x="425" y="36"/>
                    <a:pt x="421" y="31"/>
                    <a:pt x="420" y="28"/>
                  </a:cubicBezTo>
                  <a:cubicBezTo>
                    <a:pt x="420" y="25"/>
                    <a:pt x="417" y="25"/>
                    <a:pt x="416" y="19"/>
                  </a:cubicBezTo>
                  <a:cubicBezTo>
                    <a:pt x="414" y="13"/>
                    <a:pt x="411" y="14"/>
                    <a:pt x="412" y="11"/>
                  </a:cubicBezTo>
                  <a:cubicBezTo>
                    <a:pt x="412" y="8"/>
                    <a:pt x="408" y="7"/>
                    <a:pt x="407" y="5"/>
                  </a:cubicBezTo>
                  <a:cubicBezTo>
                    <a:pt x="405" y="4"/>
                    <a:pt x="400" y="4"/>
                    <a:pt x="397" y="3"/>
                  </a:cubicBezTo>
                  <a:cubicBezTo>
                    <a:pt x="393" y="1"/>
                    <a:pt x="391" y="2"/>
                    <a:pt x="388" y="1"/>
                  </a:cubicBezTo>
                  <a:cubicBezTo>
                    <a:pt x="384" y="0"/>
                    <a:pt x="377" y="2"/>
                    <a:pt x="376" y="2"/>
                  </a:cubicBezTo>
                  <a:cubicBezTo>
                    <a:pt x="375" y="2"/>
                    <a:pt x="369" y="1"/>
                    <a:pt x="366" y="5"/>
                  </a:cubicBezTo>
                  <a:cubicBezTo>
                    <a:pt x="362" y="10"/>
                    <a:pt x="365" y="10"/>
                    <a:pt x="366" y="10"/>
                  </a:cubicBezTo>
                  <a:cubicBezTo>
                    <a:pt x="368" y="10"/>
                    <a:pt x="369" y="14"/>
                    <a:pt x="369" y="15"/>
                  </a:cubicBezTo>
                  <a:cubicBezTo>
                    <a:pt x="369" y="17"/>
                    <a:pt x="366" y="19"/>
                    <a:pt x="365" y="19"/>
                  </a:cubicBezTo>
                  <a:cubicBezTo>
                    <a:pt x="364" y="20"/>
                    <a:pt x="361" y="25"/>
                    <a:pt x="360" y="27"/>
                  </a:cubicBezTo>
                  <a:cubicBezTo>
                    <a:pt x="360" y="29"/>
                    <a:pt x="356" y="34"/>
                    <a:pt x="356" y="35"/>
                  </a:cubicBezTo>
                  <a:cubicBezTo>
                    <a:pt x="357" y="37"/>
                    <a:pt x="354" y="39"/>
                    <a:pt x="353" y="39"/>
                  </a:cubicBezTo>
                  <a:cubicBezTo>
                    <a:pt x="351" y="39"/>
                    <a:pt x="347" y="42"/>
                    <a:pt x="345" y="43"/>
                  </a:cubicBezTo>
                  <a:cubicBezTo>
                    <a:pt x="344" y="43"/>
                    <a:pt x="338" y="42"/>
                    <a:pt x="337" y="41"/>
                  </a:cubicBezTo>
                  <a:cubicBezTo>
                    <a:pt x="337" y="40"/>
                    <a:pt x="336" y="40"/>
                    <a:pt x="336" y="39"/>
                  </a:cubicBezTo>
                  <a:cubicBezTo>
                    <a:pt x="329" y="52"/>
                    <a:pt x="329" y="52"/>
                    <a:pt x="329" y="52"/>
                  </a:cubicBezTo>
                  <a:cubicBezTo>
                    <a:pt x="329" y="56"/>
                    <a:pt x="329" y="56"/>
                    <a:pt x="329" y="56"/>
                  </a:cubicBezTo>
                  <a:cubicBezTo>
                    <a:pt x="329" y="56"/>
                    <a:pt x="324" y="58"/>
                    <a:pt x="328" y="61"/>
                  </a:cubicBezTo>
                  <a:cubicBezTo>
                    <a:pt x="331" y="64"/>
                    <a:pt x="331" y="61"/>
                    <a:pt x="336" y="61"/>
                  </a:cubicBezTo>
                  <a:cubicBezTo>
                    <a:pt x="341" y="61"/>
                    <a:pt x="343" y="65"/>
                    <a:pt x="344" y="62"/>
                  </a:cubicBezTo>
                  <a:cubicBezTo>
                    <a:pt x="345" y="60"/>
                    <a:pt x="349" y="58"/>
                    <a:pt x="351" y="61"/>
                  </a:cubicBezTo>
                  <a:cubicBezTo>
                    <a:pt x="354" y="64"/>
                    <a:pt x="362" y="69"/>
                    <a:pt x="362" y="72"/>
                  </a:cubicBezTo>
                  <a:cubicBezTo>
                    <a:pt x="361" y="75"/>
                    <a:pt x="357" y="74"/>
                    <a:pt x="353" y="73"/>
                  </a:cubicBezTo>
                  <a:cubicBezTo>
                    <a:pt x="350" y="72"/>
                    <a:pt x="346" y="75"/>
                    <a:pt x="343" y="75"/>
                  </a:cubicBezTo>
                  <a:cubicBezTo>
                    <a:pt x="340" y="75"/>
                    <a:pt x="336" y="76"/>
                    <a:pt x="333" y="79"/>
                  </a:cubicBezTo>
                  <a:cubicBezTo>
                    <a:pt x="330" y="82"/>
                    <a:pt x="331" y="85"/>
                    <a:pt x="326" y="86"/>
                  </a:cubicBezTo>
                  <a:cubicBezTo>
                    <a:pt x="321" y="87"/>
                    <a:pt x="319" y="86"/>
                    <a:pt x="314" y="90"/>
                  </a:cubicBezTo>
                  <a:cubicBezTo>
                    <a:pt x="309" y="93"/>
                    <a:pt x="303" y="92"/>
                    <a:pt x="301" y="91"/>
                  </a:cubicBezTo>
                  <a:cubicBezTo>
                    <a:pt x="299" y="90"/>
                    <a:pt x="295" y="89"/>
                    <a:pt x="293" y="93"/>
                  </a:cubicBezTo>
                  <a:cubicBezTo>
                    <a:pt x="291" y="96"/>
                    <a:pt x="296" y="98"/>
                    <a:pt x="295" y="102"/>
                  </a:cubicBezTo>
                  <a:cubicBezTo>
                    <a:pt x="295" y="106"/>
                    <a:pt x="290" y="105"/>
                    <a:pt x="286" y="110"/>
                  </a:cubicBezTo>
                  <a:cubicBezTo>
                    <a:pt x="281" y="115"/>
                    <a:pt x="275" y="117"/>
                    <a:pt x="271" y="116"/>
                  </a:cubicBezTo>
                  <a:cubicBezTo>
                    <a:pt x="267" y="116"/>
                    <a:pt x="260" y="113"/>
                    <a:pt x="253" y="117"/>
                  </a:cubicBezTo>
                  <a:cubicBezTo>
                    <a:pt x="246" y="120"/>
                    <a:pt x="242" y="124"/>
                    <a:pt x="239" y="124"/>
                  </a:cubicBezTo>
                  <a:cubicBezTo>
                    <a:pt x="236" y="123"/>
                    <a:pt x="236" y="120"/>
                    <a:pt x="233" y="121"/>
                  </a:cubicBezTo>
                  <a:cubicBezTo>
                    <a:pt x="229" y="121"/>
                    <a:pt x="227" y="120"/>
                    <a:pt x="224" y="119"/>
                  </a:cubicBezTo>
                  <a:cubicBezTo>
                    <a:pt x="222" y="117"/>
                    <a:pt x="220" y="120"/>
                    <a:pt x="216" y="117"/>
                  </a:cubicBezTo>
                  <a:cubicBezTo>
                    <a:pt x="212" y="113"/>
                    <a:pt x="204" y="114"/>
                    <a:pt x="201" y="113"/>
                  </a:cubicBezTo>
                  <a:cubicBezTo>
                    <a:pt x="198" y="113"/>
                    <a:pt x="186" y="113"/>
                    <a:pt x="182" y="113"/>
                  </a:cubicBezTo>
                  <a:cubicBezTo>
                    <a:pt x="178" y="112"/>
                    <a:pt x="172" y="114"/>
                    <a:pt x="172" y="112"/>
                  </a:cubicBezTo>
                  <a:cubicBezTo>
                    <a:pt x="171" y="110"/>
                    <a:pt x="168" y="108"/>
                    <a:pt x="167" y="104"/>
                  </a:cubicBezTo>
                  <a:cubicBezTo>
                    <a:pt x="166" y="99"/>
                    <a:pt x="163" y="97"/>
                    <a:pt x="161" y="97"/>
                  </a:cubicBezTo>
                  <a:cubicBezTo>
                    <a:pt x="158" y="96"/>
                    <a:pt x="158" y="94"/>
                    <a:pt x="156" y="93"/>
                  </a:cubicBezTo>
                  <a:cubicBezTo>
                    <a:pt x="154" y="93"/>
                    <a:pt x="153" y="90"/>
                    <a:pt x="150" y="90"/>
                  </a:cubicBezTo>
                  <a:cubicBezTo>
                    <a:pt x="146" y="90"/>
                    <a:pt x="133" y="88"/>
                    <a:pt x="131" y="85"/>
                  </a:cubicBezTo>
                  <a:cubicBezTo>
                    <a:pt x="130" y="82"/>
                    <a:pt x="133" y="82"/>
                    <a:pt x="133" y="79"/>
                  </a:cubicBezTo>
                  <a:cubicBezTo>
                    <a:pt x="133" y="76"/>
                    <a:pt x="135" y="72"/>
                    <a:pt x="134" y="71"/>
                  </a:cubicBezTo>
                  <a:cubicBezTo>
                    <a:pt x="132" y="69"/>
                    <a:pt x="130" y="67"/>
                    <a:pt x="129" y="64"/>
                  </a:cubicBezTo>
                  <a:cubicBezTo>
                    <a:pt x="129" y="62"/>
                    <a:pt x="125" y="59"/>
                    <a:pt x="123" y="59"/>
                  </a:cubicBezTo>
                  <a:cubicBezTo>
                    <a:pt x="120" y="59"/>
                    <a:pt x="118" y="57"/>
                    <a:pt x="115" y="55"/>
                  </a:cubicBezTo>
                  <a:cubicBezTo>
                    <a:pt x="113" y="53"/>
                    <a:pt x="111" y="53"/>
                    <a:pt x="110" y="47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08" y="46"/>
                    <a:pt x="107" y="46"/>
                    <a:pt x="106" y="46"/>
                  </a:cubicBezTo>
                  <a:cubicBezTo>
                    <a:pt x="106" y="46"/>
                    <a:pt x="105" y="46"/>
                    <a:pt x="104" y="45"/>
                  </a:cubicBezTo>
                  <a:cubicBezTo>
                    <a:pt x="103" y="47"/>
                    <a:pt x="101" y="48"/>
                    <a:pt x="101" y="50"/>
                  </a:cubicBezTo>
                  <a:cubicBezTo>
                    <a:pt x="101" y="52"/>
                    <a:pt x="100" y="54"/>
                    <a:pt x="98" y="54"/>
                  </a:cubicBezTo>
                  <a:cubicBezTo>
                    <a:pt x="95" y="54"/>
                    <a:pt x="93" y="56"/>
                    <a:pt x="93" y="60"/>
                  </a:cubicBezTo>
                  <a:cubicBezTo>
                    <a:pt x="92" y="65"/>
                    <a:pt x="95" y="65"/>
                    <a:pt x="94" y="67"/>
                  </a:cubicBezTo>
                  <a:cubicBezTo>
                    <a:pt x="93" y="69"/>
                    <a:pt x="88" y="71"/>
                    <a:pt x="86" y="70"/>
                  </a:cubicBezTo>
                  <a:cubicBezTo>
                    <a:pt x="85" y="69"/>
                    <a:pt x="81" y="69"/>
                    <a:pt x="79" y="69"/>
                  </a:cubicBezTo>
                  <a:cubicBezTo>
                    <a:pt x="76" y="69"/>
                    <a:pt x="74" y="65"/>
                    <a:pt x="73" y="69"/>
                  </a:cubicBezTo>
                  <a:cubicBezTo>
                    <a:pt x="73" y="73"/>
                    <a:pt x="67" y="83"/>
                    <a:pt x="68" y="85"/>
                  </a:cubicBezTo>
                  <a:cubicBezTo>
                    <a:pt x="70" y="86"/>
                    <a:pt x="71" y="88"/>
                    <a:pt x="68" y="88"/>
                  </a:cubicBezTo>
                  <a:cubicBezTo>
                    <a:pt x="66" y="88"/>
                    <a:pt x="64" y="88"/>
                    <a:pt x="63" y="87"/>
                  </a:cubicBezTo>
                  <a:cubicBezTo>
                    <a:pt x="61" y="86"/>
                    <a:pt x="58" y="88"/>
                    <a:pt x="55" y="88"/>
                  </a:cubicBezTo>
                  <a:cubicBezTo>
                    <a:pt x="54" y="88"/>
                    <a:pt x="49" y="91"/>
                    <a:pt x="50" y="91"/>
                  </a:cubicBezTo>
                  <a:cubicBezTo>
                    <a:pt x="52" y="92"/>
                    <a:pt x="52" y="97"/>
                    <a:pt x="52" y="98"/>
                  </a:cubicBezTo>
                  <a:cubicBezTo>
                    <a:pt x="52" y="100"/>
                    <a:pt x="56" y="106"/>
                    <a:pt x="55" y="107"/>
                  </a:cubicBezTo>
                  <a:cubicBezTo>
                    <a:pt x="55" y="109"/>
                    <a:pt x="51" y="111"/>
                    <a:pt x="51" y="113"/>
                  </a:cubicBezTo>
                  <a:cubicBezTo>
                    <a:pt x="51" y="116"/>
                    <a:pt x="52" y="118"/>
                    <a:pt x="51" y="118"/>
                  </a:cubicBezTo>
                  <a:cubicBezTo>
                    <a:pt x="49" y="119"/>
                    <a:pt x="45" y="121"/>
                    <a:pt x="43" y="122"/>
                  </a:cubicBezTo>
                  <a:cubicBezTo>
                    <a:pt x="42" y="123"/>
                    <a:pt x="38" y="123"/>
                    <a:pt x="37" y="126"/>
                  </a:cubicBezTo>
                  <a:cubicBezTo>
                    <a:pt x="36" y="128"/>
                    <a:pt x="35" y="130"/>
                    <a:pt x="31" y="129"/>
                  </a:cubicBezTo>
                  <a:cubicBezTo>
                    <a:pt x="28" y="129"/>
                    <a:pt x="26" y="128"/>
                    <a:pt x="24" y="131"/>
                  </a:cubicBezTo>
                  <a:cubicBezTo>
                    <a:pt x="21" y="134"/>
                    <a:pt x="20" y="133"/>
                    <a:pt x="19" y="134"/>
                  </a:cubicBezTo>
                  <a:cubicBezTo>
                    <a:pt x="17" y="136"/>
                    <a:pt x="15" y="133"/>
                    <a:pt x="14" y="133"/>
                  </a:cubicBezTo>
                  <a:cubicBezTo>
                    <a:pt x="12" y="132"/>
                    <a:pt x="10" y="134"/>
                    <a:pt x="9" y="134"/>
                  </a:cubicBezTo>
                  <a:cubicBezTo>
                    <a:pt x="7" y="134"/>
                    <a:pt x="6" y="137"/>
                    <a:pt x="4" y="137"/>
                  </a:cubicBezTo>
                  <a:cubicBezTo>
                    <a:pt x="3" y="138"/>
                    <a:pt x="1" y="137"/>
                    <a:pt x="1" y="139"/>
                  </a:cubicBezTo>
                  <a:cubicBezTo>
                    <a:pt x="1" y="141"/>
                    <a:pt x="1" y="142"/>
                    <a:pt x="0" y="14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0"/>
                    <a:pt x="8" y="153"/>
                    <a:pt x="9" y="155"/>
                  </a:cubicBezTo>
                  <a:cubicBezTo>
                    <a:pt x="9" y="158"/>
                    <a:pt x="10" y="166"/>
                    <a:pt x="10" y="166"/>
                  </a:cubicBezTo>
                  <a:cubicBezTo>
                    <a:pt x="10" y="166"/>
                    <a:pt x="10" y="166"/>
                    <a:pt x="10" y="166"/>
                  </a:cubicBezTo>
                  <a:cubicBezTo>
                    <a:pt x="13" y="169"/>
                    <a:pt x="17" y="171"/>
                    <a:pt x="17" y="172"/>
                  </a:cubicBezTo>
                  <a:cubicBezTo>
                    <a:pt x="17" y="173"/>
                    <a:pt x="18" y="177"/>
                    <a:pt x="22" y="178"/>
                  </a:cubicBezTo>
                  <a:cubicBezTo>
                    <a:pt x="24" y="179"/>
                    <a:pt x="26" y="181"/>
                    <a:pt x="28" y="182"/>
                  </a:cubicBezTo>
                  <a:cubicBezTo>
                    <a:pt x="28" y="181"/>
                    <a:pt x="28" y="181"/>
                    <a:pt x="28" y="181"/>
                  </a:cubicBezTo>
                  <a:cubicBezTo>
                    <a:pt x="31" y="181"/>
                    <a:pt x="31" y="181"/>
                    <a:pt x="31" y="181"/>
                  </a:cubicBezTo>
                  <a:cubicBezTo>
                    <a:pt x="31" y="181"/>
                    <a:pt x="32" y="181"/>
                    <a:pt x="33" y="182"/>
                  </a:cubicBezTo>
                  <a:cubicBezTo>
                    <a:pt x="34" y="180"/>
                    <a:pt x="39" y="177"/>
                    <a:pt x="42" y="177"/>
                  </a:cubicBezTo>
                  <a:cubicBezTo>
                    <a:pt x="45" y="177"/>
                    <a:pt x="52" y="183"/>
                    <a:pt x="52" y="185"/>
                  </a:cubicBezTo>
                  <a:cubicBezTo>
                    <a:pt x="51" y="187"/>
                    <a:pt x="46" y="194"/>
                    <a:pt x="43" y="194"/>
                  </a:cubicBezTo>
                  <a:cubicBezTo>
                    <a:pt x="43" y="194"/>
                    <a:pt x="41" y="194"/>
                    <a:pt x="40" y="195"/>
                  </a:cubicBezTo>
                  <a:cubicBezTo>
                    <a:pt x="40" y="196"/>
                    <a:pt x="40" y="197"/>
                    <a:pt x="40" y="197"/>
                  </a:cubicBezTo>
                  <a:cubicBezTo>
                    <a:pt x="40" y="199"/>
                    <a:pt x="42" y="202"/>
                    <a:pt x="44" y="204"/>
                  </a:cubicBezTo>
                  <a:cubicBezTo>
                    <a:pt x="46" y="207"/>
                    <a:pt x="41" y="209"/>
                    <a:pt x="39" y="207"/>
                  </a:cubicBezTo>
                  <a:cubicBezTo>
                    <a:pt x="37" y="205"/>
                    <a:pt x="36" y="209"/>
                    <a:pt x="37" y="211"/>
                  </a:cubicBezTo>
                  <a:cubicBezTo>
                    <a:pt x="39" y="212"/>
                    <a:pt x="38" y="217"/>
                    <a:pt x="40" y="217"/>
                  </a:cubicBezTo>
                  <a:cubicBezTo>
                    <a:pt x="42" y="217"/>
                    <a:pt x="44" y="222"/>
                    <a:pt x="47" y="222"/>
                  </a:cubicBezTo>
                  <a:cubicBezTo>
                    <a:pt x="49" y="222"/>
                    <a:pt x="52" y="226"/>
                    <a:pt x="52" y="226"/>
                  </a:cubicBezTo>
                  <a:cubicBezTo>
                    <a:pt x="52" y="226"/>
                    <a:pt x="55" y="228"/>
                    <a:pt x="55" y="229"/>
                  </a:cubicBezTo>
                  <a:cubicBezTo>
                    <a:pt x="55" y="230"/>
                    <a:pt x="55" y="230"/>
                    <a:pt x="55" y="230"/>
                  </a:cubicBezTo>
                  <a:cubicBezTo>
                    <a:pt x="58" y="230"/>
                    <a:pt x="60" y="230"/>
                    <a:pt x="60" y="228"/>
                  </a:cubicBezTo>
                  <a:cubicBezTo>
                    <a:pt x="60" y="227"/>
                    <a:pt x="64" y="227"/>
                    <a:pt x="66" y="230"/>
                  </a:cubicBezTo>
                  <a:cubicBezTo>
                    <a:pt x="69" y="232"/>
                    <a:pt x="79" y="239"/>
                    <a:pt x="83" y="242"/>
                  </a:cubicBezTo>
                  <a:cubicBezTo>
                    <a:pt x="86" y="245"/>
                    <a:pt x="95" y="248"/>
                    <a:pt x="98" y="248"/>
                  </a:cubicBezTo>
                  <a:cubicBezTo>
                    <a:pt x="101" y="248"/>
                    <a:pt x="104" y="250"/>
                    <a:pt x="109" y="250"/>
                  </a:cubicBezTo>
                  <a:cubicBezTo>
                    <a:pt x="109" y="250"/>
                    <a:pt x="110" y="250"/>
                    <a:pt x="111" y="250"/>
                  </a:cubicBezTo>
                  <a:cubicBezTo>
                    <a:pt x="111" y="249"/>
                    <a:pt x="112" y="249"/>
                    <a:pt x="113" y="248"/>
                  </a:cubicBezTo>
                  <a:cubicBezTo>
                    <a:pt x="115" y="246"/>
                    <a:pt x="116" y="249"/>
                    <a:pt x="116" y="252"/>
                  </a:cubicBezTo>
                  <a:cubicBezTo>
                    <a:pt x="115" y="253"/>
                    <a:pt x="116" y="255"/>
                    <a:pt x="116" y="256"/>
                  </a:cubicBezTo>
                  <a:cubicBezTo>
                    <a:pt x="117" y="255"/>
                    <a:pt x="118" y="253"/>
                    <a:pt x="118" y="252"/>
                  </a:cubicBezTo>
                  <a:cubicBezTo>
                    <a:pt x="120" y="248"/>
                    <a:pt x="122" y="248"/>
                    <a:pt x="124" y="247"/>
                  </a:cubicBezTo>
                  <a:cubicBezTo>
                    <a:pt x="125" y="246"/>
                    <a:pt x="127" y="246"/>
                    <a:pt x="130" y="248"/>
                  </a:cubicBezTo>
                  <a:cubicBezTo>
                    <a:pt x="134" y="250"/>
                    <a:pt x="135" y="246"/>
                    <a:pt x="140" y="251"/>
                  </a:cubicBezTo>
                  <a:cubicBezTo>
                    <a:pt x="141" y="250"/>
                    <a:pt x="142" y="250"/>
                    <a:pt x="142" y="250"/>
                  </a:cubicBezTo>
                  <a:cubicBezTo>
                    <a:pt x="143" y="250"/>
                    <a:pt x="145" y="248"/>
                    <a:pt x="146" y="246"/>
                  </a:cubicBezTo>
                  <a:cubicBezTo>
                    <a:pt x="148" y="245"/>
                    <a:pt x="148" y="243"/>
                    <a:pt x="149" y="243"/>
                  </a:cubicBezTo>
                  <a:cubicBezTo>
                    <a:pt x="151" y="243"/>
                    <a:pt x="152" y="241"/>
                    <a:pt x="156" y="239"/>
                  </a:cubicBezTo>
                  <a:cubicBezTo>
                    <a:pt x="161" y="236"/>
                    <a:pt x="164" y="240"/>
                    <a:pt x="166" y="238"/>
                  </a:cubicBezTo>
                  <a:cubicBezTo>
                    <a:pt x="168" y="237"/>
                    <a:pt x="170" y="236"/>
                    <a:pt x="170" y="238"/>
                  </a:cubicBezTo>
                  <a:cubicBezTo>
                    <a:pt x="170" y="239"/>
                    <a:pt x="173" y="241"/>
                    <a:pt x="173" y="243"/>
                  </a:cubicBezTo>
                  <a:cubicBezTo>
                    <a:pt x="174" y="245"/>
                    <a:pt x="177" y="246"/>
                    <a:pt x="178" y="246"/>
                  </a:cubicBezTo>
                  <a:cubicBezTo>
                    <a:pt x="178" y="245"/>
                    <a:pt x="179" y="245"/>
                    <a:pt x="179" y="245"/>
                  </a:cubicBezTo>
                  <a:cubicBezTo>
                    <a:pt x="181" y="243"/>
                    <a:pt x="185" y="245"/>
                    <a:pt x="185" y="247"/>
                  </a:cubicBezTo>
                  <a:cubicBezTo>
                    <a:pt x="185" y="249"/>
                    <a:pt x="185" y="252"/>
                    <a:pt x="186" y="252"/>
                  </a:cubicBezTo>
                  <a:cubicBezTo>
                    <a:pt x="188" y="252"/>
                    <a:pt x="190" y="252"/>
                    <a:pt x="190" y="256"/>
                  </a:cubicBezTo>
                  <a:cubicBezTo>
                    <a:pt x="190" y="259"/>
                    <a:pt x="191" y="264"/>
                    <a:pt x="188" y="267"/>
                  </a:cubicBezTo>
                  <a:cubicBezTo>
                    <a:pt x="184" y="271"/>
                    <a:pt x="180" y="277"/>
                    <a:pt x="181" y="279"/>
                  </a:cubicBezTo>
                  <a:cubicBezTo>
                    <a:pt x="182" y="280"/>
                    <a:pt x="180" y="284"/>
                    <a:pt x="182" y="282"/>
                  </a:cubicBezTo>
                  <a:cubicBezTo>
                    <a:pt x="185" y="281"/>
                    <a:pt x="191" y="282"/>
                    <a:pt x="190" y="284"/>
                  </a:cubicBezTo>
                  <a:cubicBezTo>
                    <a:pt x="189" y="285"/>
                    <a:pt x="190" y="290"/>
                    <a:pt x="192" y="290"/>
                  </a:cubicBezTo>
                  <a:cubicBezTo>
                    <a:pt x="195" y="291"/>
                    <a:pt x="196" y="292"/>
                    <a:pt x="195" y="294"/>
                  </a:cubicBezTo>
                  <a:cubicBezTo>
                    <a:pt x="195" y="296"/>
                    <a:pt x="193" y="299"/>
                    <a:pt x="195" y="299"/>
                  </a:cubicBezTo>
                  <a:cubicBezTo>
                    <a:pt x="197" y="299"/>
                    <a:pt x="200" y="299"/>
                    <a:pt x="200" y="302"/>
                  </a:cubicBezTo>
                  <a:cubicBezTo>
                    <a:pt x="199" y="304"/>
                    <a:pt x="201" y="306"/>
                    <a:pt x="205" y="304"/>
                  </a:cubicBezTo>
                  <a:cubicBezTo>
                    <a:pt x="207" y="303"/>
                    <a:pt x="208" y="303"/>
                    <a:pt x="208" y="303"/>
                  </a:cubicBezTo>
                  <a:cubicBezTo>
                    <a:pt x="210" y="303"/>
                    <a:pt x="210" y="307"/>
                    <a:pt x="212" y="307"/>
                  </a:cubicBezTo>
                  <a:cubicBezTo>
                    <a:pt x="215" y="308"/>
                    <a:pt x="214" y="302"/>
                    <a:pt x="213" y="301"/>
                  </a:cubicBezTo>
                  <a:cubicBezTo>
                    <a:pt x="212" y="300"/>
                    <a:pt x="213" y="296"/>
                    <a:pt x="214" y="297"/>
                  </a:cubicBezTo>
                  <a:cubicBezTo>
                    <a:pt x="215" y="298"/>
                    <a:pt x="218" y="297"/>
                    <a:pt x="219" y="295"/>
                  </a:cubicBezTo>
                  <a:cubicBezTo>
                    <a:pt x="221" y="293"/>
                    <a:pt x="224" y="296"/>
                    <a:pt x="225" y="294"/>
                  </a:cubicBezTo>
                  <a:cubicBezTo>
                    <a:pt x="227" y="292"/>
                    <a:pt x="229" y="296"/>
                    <a:pt x="232" y="294"/>
                  </a:cubicBezTo>
                  <a:cubicBezTo>
                    <a:pt x="235" y="293"/>
                    <a:pt x="236" y="296"/>
                    <a:pt x="238" y="293"/>
                  </a:cubicBezTo>
                  <a:cubicBezTo>
                    <a:pt x="239" y="291"/>
                    <a:pt x="243" y="288"/>
                    <a:pt x="244" y="289"/>
                  </a:cubicBezTo>
                  <a:cubicBezTo>
                    <a:pt x="245" y="290"/>
                    <a:pt x="246" y="292"/>
                    <a:pt x="251" y="293"/>
                  </a:cubicBezTo>
                  <a:cubicBezTo>
                    <a:pt x="256" y="293"/>
                    <a:pt x="253" y="296"/>
                    <a:pt x="253" y="297"/>
                  </a:cubicBezTo>
                  <a:cubicBezTo>
                    <a:pt x="253" y="299"/>
                    <a:pt x="259" y="303"/>
                    <a:pt x="261" y="303"/>
                  </a:cubicBezTo>
                  <a:cubicBezTo>
                    <a:pt x="261" y="304"/>
                    <a:pt x="262" y="304"/>
                    <a:pt x="263" y="305"/>
                  </a:cubicBezTo>
                  <a:cubicBezTo>
                    <a:pt x="264" y="304"/>
                    <a:pt x="267" y="305"/>
                    <a:pt x="267" y="303"/>
                  </a:cubicBezTo>
                  <a:cubicBezTo>
                    <a:pt x="268" y="301"/>
                    <a:pt x="271" y="302"/>
                    <a:pt x="272" y="304"/>
                  </a:cubicBezTo>
                  <a:cubicBezTo>
                    <a:pt x="273" y="305"/>
                    <a:pt x="274" y="306"/>
                    <a:pt x="276" y="304"/>
                  </a:cubicBezTo>
                  <a:cubicBezTo>
                    <a:pt x="279" y="302"/>
                    <a:pt x="280" y="306"/>
                    <a:pt x="279" y="307"/>
                  </a:cubicBezTo>
                  <a:cubicBezTo>
                    <a:pt x="277" y="308"/>
                    <a:pt x="278" y="312"/>
                    <a:pt x="280" y="314"/>
                  </a:cubicBezTo>
                  <a:cubicBezTo>
                    <a:pt x="283" y="316"/>
                    <a:pt x="283" y="313"/>
                    <a:pt x="283" y="311"/>
                  </a:cubicBezTo>
                  <a:cubicBezTo>
                    <a:pt x="282" y="308"/>
                    <a:pt x="286" y="306"/>
                    <a:pt x="294" y="304"/>
                  </a:cubicBezTo>
                  <a:cubicBezTo>
                    <a:pt x="301" y="301"/>
                    <a:pt x="309" y="296"/>
                    <a:pt x="310" y="295"/>
                  </a:cubicBezTo>
                  <a:cubicBezTo>
                    <a:pt x="310" y="293"/>
                    <a:pt x="315" y="297"/>
                    <a:pt x="317" y="295"/>
                  </a:cubicBezTo>
                  <a:cubicBezTo>
                    <a:pt x="320" y="293"/>
                    <a:pt x="329" y="293"/>
                    <a:pt x="331" y="293"/>
                  </a:cubicBezTo>
                  <a:cubicBezTo>
                    <a:pt x="334" y="293"/>
                    <a:pt x="334" y="290"/>
                    <a:pt x="336" y="288"/>
                  </a:cubicBezTo>
                  <a:cubicBezTo>
                    <a:pt x="339" y="286"/>
                    <a:pt x="338" y="285"/>
                    <a:pt x="341" y="285"/>
                  </a:cubicBezTo>
                  <a:cubicBezTo>
                    <a:pt x="344" y="284"/>
                    <a:pt x="345" y="281"/>
                    <a:pt x="345" y="280"/>
                  </a:cubicBezTo>
                  <a:cubicBezTo>
                    <a:pt x="345" y="278"/>
                    <a:pt x="351" y="278"/>
                    <a:pt x="351" y="276"/>
                  </a:cubicBezTo>
                  <a:cubicBezTo>
                    <a:pt x="351" y="275"/>
                    <a:pt x="355" y="274"/>
                    <a:pt x="355" y="272"/>
                  </a:cubicBezTo>
                  <a:cubicBezTo>
                    <a:pt x="355" y="271"/>
                    <a:pt x="357" y="271"/>
                    <a:pt x="358" y="269"/>
                  </a:cubicBezTo>
                  <a:cubicBezTo>
                    <a:pt x="359" y="268"/>
                    <a:pt x="358" y="264"/>
                    <a:pt x="359" y="263"/>
                  </a:cubicBezTo>
                  <a:cubicBezTo>
                    <a:pt x="361" y="263"/>
                    <a:pt x="359" y="260"/>
                    <a:pt x="358" y="259"/>
                  </a:cubicBezTo>
                  <a:cubicBezTo>
                    <a:pt x="358" y="258"/>
                    <a:pt x="362" y="258"/>
                    <a:pt x="364" y="257"/>
                  </a:cubicBezTo>
                  <a:cubicBezTo>
                    <a:pt x="366" y="255"/>
                    <a:pt x="367" y="253"/>
                    <a:pt x="368" y="251"/>
                  </a:cubicBezTo>
                  <a:cubicBezTo>
                    <a:pt x="368" y="249"/>
                    <a:pt x="371" y="247"/>
                    <a:pt x="373" y="246"/>
                  </a:cubicBezTo>
                  <a:cubicBezTo>
                    <a:pt x="374" y="246"/>
                    <a:pt x="375" y="242"/>
                    <a:pt x="375" y="240"/>
                  </a:cubicBezTo>
                  <a:cubicBezTo>
                    <a:pt x="374" y="237"/>
                    <a:pt x="377" y="238"/>
                    <a:pt x="376" y="237"/>
                  </a:cubicBezTo>
                  <a:cubicBezTo>
                    <a:pt x="374" y="236"/>
                    <a:pt x="376" y="233"/>
                    <a:pt x="379" y="232"/>
                  </a:cubicBezTo>
                  <a:cubicBezTo>
                    <a:pt x="382" y="231"/>
                    <a:pt x="378" y="230"/>
                    <a:pt x="376" y="231"/>
                  </a:cubicBezTo>
                  <a:cubicBezTo>
                    <a:pt x="374" y="232"/>
                    <a:pt x="373" y="227"/>
                    <a:pt x="371" y="229"/>
                  </a:cubicBezTo>
                  <a:cubicBezTo>
                    <a:pt x="370" y="231"/>
                    <a:pt x="366" y="228"/>
                    <a:pt x="369" y="227"/>
                  </a:cubicBezTo>
                  <a:cubicBezTo>
                    <a:pt x="371" y="227"/>
                    <a:pt x="375" y="224"/>
                    <a:pt x="377" y="223"/>
                  </a:cubicBezTo>
                  <a:cubicBezTo>
                    <a:pt x="379" y="223"/>
                    <a:pt x="374" y="219"/>
                    <a:pt x="372" y="219"/>
                  </a:cubicBezTo>
                  <a:cubicBezTo>
                    <a:pt x="370" y="219"/>
                    <a:pt x="367" y="214"/>
                    <a:pt x="365" y="214"/>
                  </a:cubicBezTo>
                  <a:cubicBezTo>
                    <a:pt x="363" y="214"/>
                    <a:pt x="367" y="212"/>
                    <a:pt x="369" y="213"/>
                  </a:cubicBezTo>
                  <a:cubicBezTo>
                    <a:pt x="372" y="215"/>
                    <a:pt x="375" y="216"/>
                    <a:pt x="377" y="215"/>
                  </a:cubicBezTo>
                  <a:cubicBezTo>
                    <a:pt x="378" y="214"/>
                    <a:pt x="372" y="209"/>
                    <a:pt x="370" y="207"/>
                  </a:cubicBezTo>
                  <a:cubicBezTo>
                    <a:pt x="368" y="206"/>
                    <a:pt x="370" y="203"/>
                    <a:pt x="368" y="202"/>
                  </a:cubicBezTo>
                  <a:cubicBezTo>
                    <a:pt x="367" y="201"/>
                    <a:pt x="364" y="195"/>
                    <a:pt x="363" y="193"/>
                  </a:cubicBezTo>
                  <a:cubicBezTo>
                    <a:pt x="362" y="190"/>
                    <a:pt x="357" y="189"/>
                    <a:pt x="356" y="188"/>
                  </a:cubicBezTo>
                  <a:cubicBezTo>
                    <a:pt x="355" y="186"/>
                    <a:pt x="356" y="182"/>
                    <a:pt x="360" y="180"/>
                  </a:cubicBezTo>
                  <a:cubicBezTo>
                    <a:pt x="364" y="179"/>
                    <a:pt x="362" y="176"/>
                    <a:pt x="364" y="176"/>
                  </a:cubicBezTo>
                  <a:cubicBezTo>
                    <a:pt x="365" y="176"/>
                    <a:pt x="367" y="176"/>
                    <a:pt x="368" y="173"/>
                  </a:cubicBezTo>
                  <a:cubicBezTo>
                    <a:pt x="369" y="170"/>
                    <a:pt x="372" y="172"/>
                    <a:pt x="373" y="170"/>
                  </a:cubicBezTo>
                  <a:cubicBezTo>
                    <a:pt x="374" y="169"/>
                    <a:pt x="380" y="169"/>
                    <a:pt x="382" y="168"/>
                  </a:cubicBezTo>
                  <a:cubicBezTo>
                    <a:pt x="384" y="166"/>
                    <a:pt x="380" y="162"/>
                    <a:pt x="378" y="162"/>
                  </a:cubicBezTo>
                  <a:cubicBezTo>
                    <a:pt x="375" y="163"/>
                    <a:pt x="372" y="162"/>
                    <a:pt x="370" y="159"/>
                  </a:cubicBezTo>
                  <a:cubicBezTo>
                    <a:pt x="368" y="156"/>
                    <a:pt x="363" y="164"/>
                    <a:pt x="359" y="166"/>
                  </a:cubicBezTo>
                  <a:cubicBezTo>
                    <a:pt x="355" y="168"/>
                    <a:pt x="353" y="163"/>
                    <a:pt x="354" y="160"/>
                  </a:cubicBezTo>
                  <a:cubicBezTo>
                    <a:pt x="355" y="157"/>
                    <a:pt x="351" y="157"/>
                    <a:pt x="346" y="157"/>
                  </a:cubicBezTo>
                  <a:cubicBezTo>
                    <a:pt x="340" y="157"/>
                    <a:pt x="342" y="147"/>
                    <a:pt x="346" y="147"/>
                  </a:cubicBezTo>
                  <a:cubicBezTo>
                    <a:pt x="349" y="147"/>
                    <a:pt x="354" y="150"/>
                    <a:pt x="356" y="144"/>
                  </a:cubicBezTo>
                  <a:cubicBezTo>
                    <a:pt x="358" y="138"/>
                    <a:pt x="360" y="143"/>
                    <a:pt x="365" y="137"/>
                  </a:cubicBezTo>
                  <a:cubicBezTo>
                    <a:pt x="369" y="132"/>
                    <a:pt x="375" y="129"/>
                    <a:pt x="379" y="132"/>
                  </a:cubicBezTo>
                  <a:cubicBezTo>
                    <a:pt x="383" y="135"/>
                    <a:pt x="374" y="140"/>
                    <a:pt x="373" y="143"/>
                  </a:cubicBezTo>
                  <a:cubicBezTo>
                    <a:pt x="372" y="146"/>
                    <a:pt x="374" y="147"/>
                    <a:pt x="372" y="149"/>
                  </a:cubicBezTo>
                  <a:cubicBezTo>
                    <a:pt x="370" y="152"/>
                    <a:pt x="373" y="152"/>
                    <a:pt x="378" y="149"/>
                  </a:cubicBezTo>
                  <a:cubicBezTo>
                    <a:pt x="382" y="146"/>
                    <a:pt x="388" y="143"/>
                    <a:pt x="392" y="141"/>
                  </a:cubicBezTo>
                  <a:cubicBezTo>
                    <a:pt x="394" y="140"/>
                    <a:pt x="395" y="140"/>
                    <a:pt x="396" y="140"/>
                  </a:cubicBezTo>
                  <a:cubicBezTo>
                    <a:pt x="397" y="139"/>
                    <a:pt x="398" y="137"/>
                    <a:pt x="399" y="137"/>
                  </a:cubicBezTo>
                  <a:cubicBezTo>
                    <a:pt x="402" y="135"/>
                    <a:pt x="412" y="131"/>
                    <a:pt x="414" y="128"/>
                  </a:cubicBezTo>
                  <a:cubicBezTo>
                    <a:pt x="415" y="126"/>
                    <a:pt x="417" y="123"/>
                    <a:pt x="419" y="123"/>
                  </a:cubicBezTo>
                  <a:cubicBezTo>
                    <a:pt x="421" y="123"/>
                    <a:pt x="421" y="125"/>
                    <a:pt x="424" y="125"/>
                  </a:cubicBezTo>
                  <a:cubicBezTo>
                    <a:pt x="427" y="125"/>
                    <a:pt x="431" y="126"/>
                    <a:pt x="429" y="123"/>
                  </a:cubicBezTo>
                  <a:cubicBezTo>
                    <a:pt x="428" y="121"/>
                    <a:pt x="429" y="121"/>
                    <a:pt x="432" y="120"/>
                  </a:cubicBezTo>
                  <a:cubicBezTo>
                    <a:pt x="436" y="120"/>
                    <a:pt x="435" y="116"/>
                    <a:pt x="438" y="116"/>
                  </a:cubicBezTo>
                  <a:cubicBezTo>
                    <a:pt x="441" y="116"/>
                    <a:pt x="440" y="110"/>
                    <a:pt x="443" y="110"/>
                  </a:cubicBezTo>
                  <a:cubicBezTo>
                    <a:pt x="445" y="110"/>
                    <a:pt x="446" y="113"/>
                    <a:pt x="449" y="112"/>
                  </a:cubicBezTo>
                  <a:cubicBezTo>
                    <a:pt x="450" y="112"/>
                    <a:pt x="451" y="112"/>
                    <a:pt x="452" y="113"/>
                  </a:cubicBezTo>
                  <a:cubicBezTo>
                    <a:pt x="452" y="112"/>
                    <a:pt x="453" y="112"/>
                    <a:pt x="453" y="111"/>
                  </a:cubicBezTo>
                  <a:cubicBezTo>
                    <a:pt x="453" y="108"/>
                    <a:pt x="454" y="105"/>
                    <a:pt x="453" y="104"/>
                  </a:cubicBezTo>
                  <a:cubicBezTo>
                    <a:pt x="452" y="101"/>
                    <a:pt x="453" y="99"/>
                    <a:pt x="452" y="97"/>
                  </a:cubicBezTo>
                  <a:cubicBezTo>
                    <a:pt x="452" y="95"/>
                    <a:pt x="452" y="91"/>
                    <a:pt x="454" y="91"/>
                  </a:cubicBezTo>
                  <a:cubicBezTo>
                    <a:pt x="456" y="91"/>
                    <a:pt x="458" y="86"/>
                    <a:pt x="460" y="88"/>
                  </a:cubicBezTo>
                  <a:cubicBezTo>
                    <a:pt x="463" y="90"/>
                    <a:pt x="467" y="90"/>
                    <a:pt x="467" y="88"/>
                  </a:cubicBezTo>
                  <a:cubicBezTo>
                    <a:pt x="467" y="86"/>
                    <a:pt x="471" y="86"/>
                    <a:pt x="471" y="83"/>
                  </a:cubicBezTo>
                  <a:cubicBezTo>
                    <a:pt x="472" y="80"/>
                    <a:pt x="475" y="79"/>
                    <a:pt x="476" y="77"/>
                  </a:cubicBezTo>
                  <a:cubicBezTo>
                    <a:pt x="477" y="74"/>
                    <a:pt x="478" y="68"/>
                    <a:pt x="480" y="66"/>
                  </a:cubicBezTo>
                  <a:cubicBezTo>
                    <a:pt x="483" y="65"/>
                    <a:pt x="480" y="64"/>
                    <a:pt x="480" y="60"/>
                  </a:cubicBezTo>
                  <a:close/>
                  <a:moveTo>
                    <a:pt x="364" y="285"/>
                  </a:moveTo>
                  <a:cubicBezTo>
                    <a:pt x="361" y="295"/>
                    <a:pt x="367" y="299"/>
                    <a:pt x="368" y="299"/>
                  </a:cubicBezTo>
                  <a:cubicBezTo>
                    <a:pt x="370" y="297"/>
                    <a:pt x="380" y="277"/>
                    <a:pt x="378" y="274"/>
                  </a:cubicBezTo>
                  <a:cubicBezTo>
                    <a:pt x="376" y="271"/>
                    <a:pt x="366" y="276"/>
                    <a:pt x="364" y="285"/>
                  </a:cubicBezTo>
                  <a:close/>
                  <a:moveTo>
                    <a:pt x="279" y="317"/>
                  </a:moveTo>
                  <a:cubicBezTo>
                    <a:pt x="276" y="317"/>
                    <a:pt x="268" y="322"/>
                    <a:pt x="271" y="328"/>
                  </a:cubicBezTo>
                  <a:cubicBezTo>
                    <a:pt x="274" y="335"/>
                    <a:pt x="284" y="330"/>
                    <a:pt x="284" y="328"/>
                  </a:cubicBezTo>
                  <a:cubicBezTo>
                    <a:pt x="285" y="325"/>
                    <a:pt x="289" y="320"/>
                    <a:pt x="289" y="318"/>
                  </a:cubicBezTo>
                  <a:cubicBezTo>
                    <a:pt x="288" y="316"/>
                    <a:pt x="282" y="317"/>
                    <a:pt x="279" y="31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7" name="Freeform 145">
              <a:extLst>
                <a:ext uri="{FF2B5EF4-FFF2-40B4-BE49-F238E27FC236}">
                  <a16:creationId xmlns:a16="http://schemas.microsoft.com/office/drawing/2014/main" id="{D5E83E59-02BA-45B4-A4B8-6A705EA674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31100" y="5528809"/>
              <a:ext cx="269875" cy="376238"/>
            </a:xfrm>
            <a:custGeom>
              <a:avLst/>
              <a:gdLst>
                <a:gd name="T0" fmla="*/ 41 w 78"/>
                <a:gd name="T1" fmla="*/ 42 h 108"/>
                <a:gd name="T2" fmla="*/ 51 w 78"/>
                <a:gd name="T3" fmla="*/ 49 h 108"/>
                <a:gd name="T4" fmla="*/ 53 w 78"/>
                <a:gd name="T5" fmla="*/ 56 h 108"/>
                <a:gd name="T6" fmla="*/ 57 w 78"/>
                <a:gd name="T7" fmla="*/ 59 h 108"/>
                <a:gd name="T8" fmla="*/ 61 w 78"/>
                <a:gd name="T9" fmla="*/ 69 h 108"/>
                <a:gd name="T10" fmla="*/ 63 w 78"/>
                <a:gd name="T11" fmla="*/ 67 h 108"/>
                <a:gd name="T12" fmla="*/ 67 w 78"/>
                <a:gd name="T13" fmla="*/ 63 h 108"/>
                <a:gd name="T14" fmla="*/ 65 w 78"/>
                <a:gd name="T15" fmla="*/ 53 h 108"/>
                <a:gd name="T16" fmla="*/ 56 w 78"/>
                <a:gd name="T17" fmla="*/ 46 h 108"/>
                <a:gd name="T18" fmla="*/ 50 w 78"/>
                <a:gd name="T19" fmla="*/ 39 h 108"/>
                <a:gd name="T20" fmla="*/ 39 w 78"/>
                <a:gd name="T21" fmla="*/ 37 h 108"/>
                <a:gd name="T22" fmla="*/ 35 w 78"/>
                <a:gd name="T23" fmla="*/ 30 h 108"/>
                <a:gd name="T24" fmla="*/ 40 w 78"/>
                <a:gd name="T25" fmla="*/ 19 h 108"/>
                <a:gd name="T26" fmla="*/ 40 w 78"/>
                <a:gd name="T27" fmla="*/ 5 h 108"/>
                <a:gd name="T28" fmla="*/ 39 w 78"/>
                <a:gd name="T29" fmla="*/ 3 h 108"/>
                <a:gd name="T30" fmla="*/ 27 w 78"/>
                <a:gd name="T31" fmla="*/ 2 h 108"/>
                <a:gd name="T32" fmla="*/ 25 w 78"/>
                <a:gd name="T33" fmla="*/ 20 h 108"/>
                <a:gd name="T34" fmla="*/ 21 w 78"/>
                <a:gd name="T35" fmla="*/ 20 h 108"/>
                <a:gd name="T36" fmla="*/ 24 w 78"/>
                <a:gd name="T37" fmla="*/ 30 h 108"/>
                <a:gd name="T38" fmla="*/ 26 w 78"/>
                <a:gd name="T39" fmla="*/ 37 h 108"/>
                <a:gd name="T40" fmla="*/ 34 w 78"/>
                <a:gd name="T41" fmla="*/ 39 h 108"/>
                <a:gd name="T42" fmla="*/ 41 w 78"/>
                <a:gd name="T43" fmla="*/ 42 h 108"/>
                <a:gd name="T44" fmla="*/ 26 w 78"/>
                <a:gd name="T45" fmla="*/ 44 h 108"/>
                <a:gd name="T46" fmla="*/ 34 w 78"/>
                <a:gd name="T47" fmla="*/ 52 h 108"/>
                <a:gd name="T48" fmla="*/ 26 w 78"/>
                <a:gd name="T49" fmla="*/ 44 h 108"/>
                <a:gd name="T50" fmla="*/ 39 w 78"/>
                <a:gd name="T51" fmla="*/ 67 h 108"/>
                <a:gd name="T52" fmla="*/ 44 w 78"/>
                <a:gd name="T53" fmla="*/ 64 h 108"/>
                <a:gd name="T54" fmla="*/ 44 w 78"/>
                <a:gd name="T55" fmla="*/ 71 h 108"/>
                <a:gd name="T56" fmla="*/ 45 w 78"/>
                <a:gd name="T57" fmla="*/ 80 h 108"/>
                <a:gd name="T58" fmla="*/ 54 w 78"/>
                <a:gd name="T59" fmla="*/ 67 h 108"/>
                <a:gd name="T60" fmla="*/ 51 w 78"/>
                <a:gd name="T61" fmla="*/ 65 h 108"/>
                <a:gd name="T62" fmla="*/ 39 w 78"/>
                <a:gd name="T63" fmla="*/ 56 h 108"/>
                <a:gd name="T64" fmla="*/ 39 w 78"/>
                <a:gd name="T65" fmla="*/ 67 h 108"/>
                <a:gd name="T66" fmla="*/ 11 w 78"/>
                <a:gd name="T67" fmla="*/ 71 h 108"/>
                <a:gd name="T68" fmla="*/ 1 w 78"/>
                <a:gd name="T69" fmla="*/ 85 h 108"/>
                <a:gd name="T70" fmla="*/ 15 w 78"/>
                <a:gd name="T71" fmla="*/ 71 h 108"/>
                <a:gd name="T72" fmla="*/ 18 w 78"/>
                <a:gd name="T73" fmla="*/ 63 h 108"/>
                <a:gd name="T74" fmla="*/ 11 w 78"/>
                <a:gd name="T75" fmla="*/ 71 h 108"/>
                <a:gd name="T76" fmla="*/ 54 w 78"/>
                <a:gd name="T77" fmla="*/ 76 h 108"/>
                <a:gd name="T78" fmla="*/ 59 w 78"/>
                <a:gd name="T79" fmla="*/ 72 h 108"/>
                <a:gd name="T80" fmla="*/ 54 w 78"/>
                <a:gd name="T81" fmla="*/ 76 h 108"/>
                <a:gd name="T82" fmla="*/ 75 w 78"/>
                <a:gd name="T83" fmla="*/ 95 h 108"/>
                <a:gd name="T84" fmla="*/ 73 w 78"/>
                <a:gd name="T85" fmla="*/ 77 h 108"/>
                <a:gd name="T86" fmla="*/ 67 w 78"/>
                <a:gd name="T87" fmla="*/ 76 h 108"/>
                <a:gd name="T88" fmla="*/ 63 w 78"/>
                <a:gd name="T89" fmla="*/ 81 h 108"/>
                <a:gd name="T90" fmla="*/ 58 w 78"/>
                <a:gd name="T91" fmla="*/ 84 h 108"/>
                <a:gd name="T92" fmla="*/ 51 w 78"/>
                <a:gd name="T93" fmla="*/ 83 h 108"/>
                <a:gd name="T94" fmla="*/ 42 w 78"/>
                <a:gd name="T95" fmla="*/ 88 h 108"/>
                <a:gd name="T96" fmla="*/ 39 w 78"/>
                <a:gd name="T97" fmla="*/ 96 h 108"/>
                <a:gd name="T98" fmla="*/ 46 w 78"/>
                <a:gd name="T99" fmla="*/ 93 h 108"/>
                <a:gd name="T100" fmla="*/ 52 w 78"/>
                <a:gd name="T101" fmla="*/ 90 h 108"/>
                <a:gd name="T102" fmla="*/ 58 w 78"/>
                <a:gd name="T103" fmla="*/ 104 h 108"/>
                <a:gd name="T104" fmla="*/ 67 w 78"/>
                <a:gd name="T105" fmla="*/ 108 h 108"/>
                <a:gd name="T106" fmla="*/ 66 w 78"/>
                <a:gd name="T107" fmla="*/ 98 h 108"/>
                <a:gd name="T108" fmla="*/ 75 w 78"/>
                <a:gd name="T109" fmla="*/ 9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08">
                  <a:moveTo>
                    <a:pt x="41" y="42"/>
                  </a:moveTo>
                  <a:cubicBezTo>
                    <a:pt x="46" y="41"/>
                    <a:pt x="52" y="47"/>
                    <a:pt x="51" y="49"/>
                  </a:cubicBezTo>
                  <a:cubicBezTo>
                    <a:pt x="50" y="51"/>
                    <a:pt x="51" y="58"/>
                    <a:pt x="53" y="56"/>
                  </a:cubicBezTo>
                  <a:cubicBezTo>
                    <a:pt x="55" y="54"/>
                    <a:pt x="59" y="56"/>
                    <a:pt x="57" y="59"/>
                  </a:cubicBezTo>
                  <a:cubicBezTo>
                    <a:pt x="54" y="63"/>
                    <a:pt x="60" y="66"/>
                    <a:pt x="61" y="69"/>
                  </a:cubicBezTo>
                  <a:cubicBezTo>
                    <a:pt x="61" y="73"/>
                    <a:pt x="64" y="70"/>
                    <a:pt x="63" y="67"/>
                  </a:cubicBezTo>
                  <a:cubicBezTo>
                    <a:pt x="63" y="64"/>
                    <a:pt x="64" y="65"/>
                    <a:pt x="67" y="63"/>
                  </a:cubicBezTo>
                  <a:cubicBezTo>
                    <a:pt x="70" y="60"/>
                    <a:pt x="67" y="57"/>
                    <a:pt x="65" y="53"/>
                  </a:cubicBezTo>
                  <a:cubicBezTo>
                    <a:pt x="63" y="49"/>
                    <a:pt x="56" y="50"/>
                    <a:pt x="56" y="46"/>
                  </a:cubicBezTo>
                  <a:cubicBezTo>
                    <a:pt x="56" y="43"/>
                    <a:pt x="50" y="41"/>
                    <a:pt x="50" y="39"/>
                  </a:cubicBezTo>
                  <a:cubicBezTo>
                    <a:pt x="50" y="37"/>
                    <a:pt x="43" y="35"/>
                    <a:pt x="39" y="37"/>
                  </a:cubicBezTo>
                  <a:cubicBezTo>
                    <a:pt x="35" y="40"/>
                    <a:pt x="38" y="33"/>
                    <a:pt x="35" y="30"/>
                  </a:cubicBezTo>
                  <a:cubicBezTo>
                    <a:pt x="32" y="27"/>
                    <a:pt x="37" y="22"/>
                    <a:pt x="40" y="19"/>
                  </a:cubicBezTo>
                  <a:cubicBezTo>
                    <a:pt x="44" y="15"/>
                    <a:pt x="39" y="8"/>
                    <a:pt x="40" y="5"/>
                  </a:cubicBezTo>
                  <a:cubicBezTo>
                    <a:pt x="40" y="3"/>
                    <a:pt x="40" y="2"/>
                    <a:pt x="39" y="3"/>
                  </a:cubicBezTo>
                  <a:cubicBezTo>
                    <a:pt x="37" y="4"/>
                    <a:pt x="30" y="0"/>
                    <a:pt x="27" y="2"/>
                  </a:cubicBezTo>
                  <a:cubicBezTo>
                    <a:pt x="24" y="4"/>
                    <a:pt x="27" y="19"/>
                    <a:pt x="25" y="20"/>
                  </a:cubicBezTo>
                  <a:cubicBezTo>
                    <a:pt x="24" y="22"/>
                    <a:pt x="22" y="18"/>
                    <a:pt x="21" y="20"/>
                  </a:cubicBezTo>
                  <a:cubicBezTo>
                    <a:pt x="21" y="22"/>
                    <a:pt x="22" y="30"/>
                    <a:pt x="24" y="30"/>
                  </a:cubicBezTo>
                  <a:cubicBezTo>
                    <a:pt x="25" y="30"/>
                    <a:pt x="27" y="33"/>
                    <a:pt x="26" y="37"/>
                  </a:cubicBezTo>
                  <a:cubicBezTo>
                    <a:pt x="25" y="40"/>
                    <a:pt x="29" y="41"/>
                    <a:pt x="34" y="39"/>
                  </a:cubicBezTo>
                  <a:cubicBezTo>
                    <a:pt x="38" y="38"/>
                    <a:pt x="37" y="42"/>
                    <a:pt x="41" y="42"/>
                  </a:cubicBezTo>
                  <a:close/>
                  <a:moveTo>
                    <a:pt x="26" y="44"/>
                  </a:moveTo>
                  <a:cubicBezTo>
                    <a:pt x="27" y="47"/>
                    <a:pt x="28" y="54"/>
                    <a:pt x="34" y="52"/>
                  </a:cubicBezTo>
                  <a:cubicBezTo>
                    <a:pt x="39" y="51"/>
                    <a:pt x="25" y="41"/>
                    <a:pt x="26" y="44"/>
                  </a:cubicBezTo>
                  <a:close/>
                  <a:moveTo>
                    <a:pt x="39" y="67"/>
                  </a:moveTo>
                  <a:cubicBezTo>
                    <a:pt x="40" y="67"/>
                    <a:pt x="43" y="67"/>
                    <a:pt x="44" y="64"/>
                  </a:cubicBezTo>
                  <a:cubicBezTo>
                    <a:pt x="44" y="62"/>
                    <a:pt x="46" y="69"/>
                    <a:pt x="44" y="71"/>
                  </a:cubicBezTo>
                  <a:cubicBezTo>
                    <a:pt x="42" y="73"/>
                    <a:pt x="42" y="79"/>
                    <a:pt x="45" y="80"/>
                  </a:cubicBezTo>
                  <a:cubicBezTo>
                    <a:pt x="49" y="80"/>
                    <a:pt x="55" y="69"/>
                    <a:pt x="54" y="67"/>
                  </a:cubicBezTo>
                  <a:cubicBezTo>
                    <a:pt x="53" y="65"/>
                    <a:pt x="50" y="68"/>
                    <a:pt x="51" y="65"/>
                  </a:cubicBezTo>
                  <a:cubicBezTo>
                    <a:pt x="52" y="63"/>
                    <a:pt x="42" y="55"/>
                    <a:pt x="39" y="56"/>
                  </a:cubicBezTo>
                  <a:cubicBezTo>
                    <a:pt x="35" y="57"/>
                    <a:pt x="36" y="67"/>
                    <a:pt x="39" y="67"/>
                  </a:cubicBezTo>
                  <a:close/>
                  <a:moveTo>
                    <a:pt x="11" y="71"/>
                  </a:moveTo>
                  <a:cubicBezTo>
                    <a:pt x="8" y="76"/>
                    <a:pt x="0" y="83"/>
                    <a:pt x="1" y="85"/>
                  </a:cubicBezTo>
                  <a:cubicBezTo>
                    <a:pt x="2" y="87"/>
                    <a:pt x="11" y="74"/>
                    <a:pt x="15" y="71"/>
                  </a:cubicBezTo>
                  <a:cubicBezTo>
                    <a:pt x="20" y="68"/>
                    <a:pt x="19" y="65"/>
                    <a:pt x="18" y="63"/>
                  </a:cubicBezTo>
                  <a:cubicBezTo>
                    <a:pt x="16" y="60"/>
                    <a:pt x="15" y="67"/>
                    <a:pt x="11" y="71"/>
                  </a:cubicBezTo>
                  <a:close/>
                  <a:moveTo>
                    <a:pt x="54" y="76"/>
                  </a:moveTo>
                  <a:cubicBezTo>
                    <a:pt x="54" y="78"/>
                    <a:pt x="61" y="75"/>
                    <a:pt x="59" y="72"/>
                  </a:cubicBezTo>
                  <a:cubicBezTo>
                    <a:pt x="58" y="70"/>
                    <a:pt x="53" y="74"/>
                    <a:pt x="54" y="76"/>
                  </a:cubicBezTo>
                  <a:close/>
                  <a:moveTo>
                    <a:pt x="75" y="95"/>
                  </a:moveTo>
                  <a:cubicBezTo>
                    <a:pt x="78" y="91"/>
                    <a:pt x="73" y="83"/>
                    <a:pt x="73" y="77"/>
                  </a:cubicBezTo>
                  <a:cubicBezTo>
                    <a:pt x="73" y="71"/>
                    <a:pt x="65" y="73"/>
                    <a:pt x="67" y="76"/>
                  </a:cubicBezTo>
                  <a:cubicBezTo>
                    <a:pt x="69" y="80"/>
                    <a:pt x="63" y="77"/>
                    <a:pt x="63" y="81"/>
                  </a:cubicBezTo>
                  <a:cubicBezTo>
                    <a:pt x="62" y="84"/>
                    <a:pt x="58" y="81"/>
                    <a:pt x="58" y="84"/>
                  </a:cubicBezTo>
                  <a:cubicBezTo>
                    <a:pt x="58" y="87"/>
                    <a:pt x="53" y="84"/>
                    <a:pt x="51" y="83"/>
                  </a:cubicBezTo>
                  <a:cubicBezTo>
                    <a:pt x="49" y="81"/>
                    <a:pt x="45" y="87"/>
                    <a:pt x="42" y="88"/>
                  </a:cubicBezTo>
                  <a:cubicBezTo>
                    <a:pt x="38" y="89"/>
                    <a:pt x="36" y="97"/>
                    <a:pt x="39" y="96"/>
                  </a:cubicBezTo>
                  <a:cubicBezTo>
                    <a:pt x="41" y="96"/>
                    <a:pt x="43" y="92"/>
                    <a:pt x="46" y="93"/>
                  </a:cubicBezTo>
                  <a:cubicBezTo>
                    <a:pt x="49" y="93"/>
                    <a:pt x="48" y="90"/>
                    <a:pt x="52" y="90"/>
                  </a:cubicBezTo>
                  <a:cubicBezTo>
                    <a:pt x="56" y="91"/>
                    <a:pt x="53" y="103"/>
                    <a:pt x="58" y="104"/>
                  </a:cubicBezTo>
                  <a:cubicBezTo>
                    <a:pt x="64" y="105"/>
                    <a:pt x="64" y="108"/>
                    <a:pt x="67" y="108"/>
                  </a:cubicBezTo>
                  <a:cubicBezTo>
                    <a:pt x="69" y="108"/>
                    <a:pt x="66" y="101"/>
                    <a:pt x="66" y="98"/>
                  </a:cubicBezTo>
                  <a:cubicBezTo>
                    <a:pt x="67" y="96"/>
                    <a:pt x="72" y="98"/>
                    <a:pt x="75" y="9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8" name="Freeform 146">
              <a:extLst>
                <a:ext uri="{FF2B5EF4-FFF2-40B4-BE49-F238E27FC236}">
                  <a16:creationId xmlns:a16="http://schemas.microsoft.com/office/drawing/2014/main" id="{F13740B2-7D73-4D85-B3CF-4071802010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96263" y="6136821"/>
              <a:ext cx="277813" cy="225425"/>
            </a:xfrm>
            <a:custGeom>
              <a:avLst/>
              <a:gdLst>
                <a:gd name="T0" fmla="*/ 73 w 80"/>
                <a:gd name="T1" fmla="*/ 60 h 65"/>
                <a:gd name="T2" fmla="*/ 68 w 80"/>
                <a:gd name="T3" fmla="*/ 54 h 65"/>
                <a:gd name="T4" fmla="*/ 60 w 80"/>
                <a:gd name="T5" fmla="*/ 51 h 65"/>
                <a:gd name="T6" fmla="*/ 54 w 80"/>
                <a:gd name="T7" fmla="*/ 40 h 65"/>
                <a:gd name="T8" fmla="*/ 52 w 80"/>
                <a:gd name="T9" fmla="*/ 33 h 65"/>
                <a:gd name="T10" fmla="*/ 54 w 80"/>
                <a:gd name="T11" fmla="*/ 28 h 65"/>
                <a:gd name="T12" fmla="*/ 38 w 80"/>
                <a:gd name="T13" fmla="*/ 19 h 65"/>
                <a:gd name="T14" fmla="*/ 6 w 80"/>
                <a:gd name="T15" fmla="*/ 2 h 65"/>
                <a:gd name="T16" fmla="*/ 0 w 80"/>
                <a:gd name="T17" fmla="*/ 0 h 65"/>
                <a:gd name="T18" fmla="*/ 0 w 80"/>
                <a:gd name="T19" fmla="*/ 51 h 65"/>
                <a:gd name="T20" fmla="*/ 9 w 80"/>
                <a:gd name="T21" fmla="*/ 54 h 65"/>
                <a:gd name="T22" fmla="*/ 18 w 80"/>
                <a:gd name="T23" fmla="*/ 48 h 65"/>
                <a:gd name="T24" fmla="*/ 23 w 80"/>
                <a:gd name="T25" fmla="*/ 42 h 65"/>
                <a:gd name="T26" fmla="*/ 40 w 80"/>
                <a:gd name="T27" fmla="*/ 46 h 65"/>
                <a:gd name="T28" fmla="*/ 58 w 80"/>
                <a:gd name="T29" fmla="*/ 62 h 65"/>
                <a:gd name="T30" fmla="*/ 75 w 80"/>
                <a:gd name="T31" fmla="*/ 65 h 65"/>
                <a:gd name="T32" fmla="*/ 73 w 80"/>
                <a:gd name="T33" fmla="*/ 60 h 65"/>
                <a:gd name="T34" fmla="*/ 77 w 80"/>
                <a:gd name="T35" fmla="*/ 23 h 65"/>
                <a:gd name="T36" fmla="*/ 60 w 80"/>
                <a:gd name="T37" fmla="*/ 24 h 65"/>
                <a:gd name="T38" fmla="*/ 73 w 80"/>
                <a:gd name="T39" fmla="*/ 3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65">
                  <a:moveTo>
                    <a:pt x="73" y="60"/>
                  </a:moveTo>
                  <a:cubicBezTo>
                    <a:pt x="72" y="59"/>
                    <a:pt x="67" y="56"/>
                    <a:pt x="68" y="54"/>
                  </a:cubicBezTo>
                  <a:cubicBezTo>
                    <a:pt x="68" y="53"/>
                    <a:pt x="63" y="53"/>
                    <a:pt x="60" y="51"/>
                  </a:cubicBezTo>
                  <a:cubicBezTo>
                    <a:pt x="56" y="49"/>
                    <a:pt x="57" y="42"/>
                    <a:pt x="54" y="40"/>
                  </a:cubicBezTo>
                  <a:cubicBezTo>
                    <a:pt x="50" y="38"/>
                    <a:pt x="48" y="33"/>
                    <a:pt x="52" y="33"/>
                  </a:cubicBezTo>
                  <a:cubicBezTo>
                    <a:pt x="56" y="34"/>
                    <a:pt x="57" y="31"/>
                    <a:pt x="54" y="28"/>
                  </a:cubicBezTo>
                  <a:cubicBezTo>
                    <a:pt x="50" y="25"/>
                    <a:pt x="38" y="24"/>
                    <a:pt x="38" y="19"/>
                  </a:cubicBezTo>
                  <a:cubicBezTo>
                    <a:pt x="37" y="15"/>
                    <a:pt x="16" y="4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52"/>
                    <a:pt x="5" y="54"/>
                    <a:pt x="9" y="54"/>
                  </a:cubicBezTo>
                  <a:cubicBezTo>
                    <a:pt x="19" y="54"/>
                    <a:pt x="17" y="48"/>
                    <a:pt x="18" y="48"/>
                  </a:cubicBezTo>
                  <a:cubicBezTo>
                    <a:pt x="20" y="48"/>
                    <a:pt x="21" y="45"/>
                    <a:pt x="23" y="42"/>
                  </a:cubicBezTo>
                  <a:cubicBezTo>
                    <a:pt x="25" y="40"/>
                    <a:pt x="35" y="42"/>
                    <a:pt x="40" y="46"/>
                  </a:cubicBezTo>
                  <a:cubicBezTo>
                    <a:pt x="46" y="50"/>
                    <a:pt x="52" y="63"/>
                    <a:pt x="58" y="62"/>
                  </a:cubicBezTo>
                  <a:cubicBezTo>
                    <a:pt x="63" y="61"/>
                    <a:pt x="69" y="65"/>
                    <a:pt x="75" y="65"/>
                  </a:cubicBezTo>
                  <a:cubicBezTo>
                    <a:pt x="80" y="65"/>
                    <a:pt x="75" y="61"/>
                    <a:pt x="73" y="60"/>
                  </a:cubicBezTo>
                  <a:close/>
                  <a:moveTo>
                    <a:pt x="77" y="23"/>
                  </a:moveTo>
                  <a:cubicBezTo>
                    <a:pt x="71" y="26"/>
                    <a:pt x="60" y="21"/>
                    <a:pt x="60" y="24"/>
                  </a:cubicBezTo>
                  <a:cubicBezTo>
                    <a:pt x="60" y="26"/>
                    <a:pt x="67" y="30"/>
                    <a:pt x="73" y="30"/>
                  </a:cubicBezTo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9" name="Freeform 147">
              <a:extLst>
                <a:ext uri="{FF2B5EF4-FFF2-40B4-BE49-F238E27FC236}">
                  <a16:creationId xmlns:a16="http://schemas.microsoft.com/office/drawing/2014/main" id="{B778DAE8-953C-41BB-A101-C23274B885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96263" y="6136821"/>
              <a:ext cx="277813" cy="225425"/>
            </a:xfrm>
            <a:custGeom>
              <a:avLst/>
              <a:gdLst>
                <a:gd name="T0" fmla="*/ 73 w 80"/>
                <a:gd name="T1" fmla="*/ 60 h 65"/>
                <a:gd name="T2" fmla="*/ 68 w 80"/>
                <a:gd name="T3" fmla="*/ 54 h 65"/>
                <a:gd name="T4" fmla="*/ 60 w 80"/>
                <a:gd name="T5" fmla="*/ 51 h 65"/>
                <a:gd name="T6" fmla="*/ 54 w 80"/>
                <a:gd name="T7" fmla="*/ 40 h 65"/>
                <a:gd name="T8" fmla="*/ 52 w 80"/>
                <a:gd name="T9" fmla="*/ 33 h 65"/>
                <a:gd name="T10" fmla="*/ 54 w 80"/>
                <a:gd name="T11" fmla="*/ 28 h 65"/>
                <a:gd name="T12" fmla="*/ 38 w 80"/>
                <a:gd name="T13" fmla="*/ 19 h 65"/>
                <a:gd name="T14" fmla="*/ 6 w 80"/>
                <a:gd name="T15" fmla="*/ 2 h 65"/>
                <a:gd name="T16" fmla="*/ 0 w 80"/>
                <a:gd name="T17" fmla="*/ 0 h 65"/>
                <a:gd name="T18" fmla="*/ 0 w 80"/>
                <a:gd name="T19" fmla="*/ 51 h 65"/>
                <a:gd name="T20" fmla="*/ 9 w 80"/>
                <a:gd name="T21" fmla="*/ 54 h 65"/>
                <a:gd name="T22" fmla="*/ 18 w 80"/>
                <a:gd name="T23" fmla="*/ 48 h 65"/>
                <a:gd name="T24" fmla="*/ 23 w 80"/>
                <a:gd name="T25" fmla="*/ 42 h 65"/>
                <a:gd name="T26" fmla="*/ 40 w 80"/>
                <a:gd name="T27" fmla="*/ 46 h 65"/>
                <a:gd name="T28" fmla="*/ 58 w 80"/>
                <a:gd name="T29" fmla="*/ 62 h 65"/>
                <a:gd name="T30" fmla="*/ 75 w 80"/>
                <a:gd name="T31" fmla="*/ 65 h 65"/>
                <a:gd name="T32" fmla="*/ 73 w 80"/>
                <a:gd name="T33" fmla="*/ 60 h 65"/>
                <a:gd name="T34" fmla="*/ 77 w 80"/>
                <a:gd name="T35" fmla="*/ 23 h 65"/>
                <a:gd name="T36" fmla="*/ 60 w 80"/>
                <a:gd name="T37" fmla="*/ 24 h 65"/>
                <a:gd name="T38" fmla="*/ 73 w 80"/>
                <a:gd name="T39" fmla="*/ 3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65">
                  <a:moveTo>
                    <a:pt x="73" y="60"/>
                  </a:moveTo>
                  <a:cubicBezTo>
                    <a:pt x="72" y="59"/>
                    <a:pt x="67" y="56"/>
                    <a:pt x="68" y="54"/>
                  </a:cubicBezTo>
                  <a:cubicBezTo>
                    <a:pt x="68" y="53"/>
                    <a:pt x="63" y="53"/>
                    <a:pt x="60" y="51"/>
                  </a:cubicBezTo>
                  <a:cubicBezTo>
                    <a:pt x="56" y="49"/>
                    <a:pt x="57" y="42"/>
                    <a:pt x="54" y="40"/>
                  </a:cubicBezTo>
                  <a:cubicBezTo>
                    <a:pt x="50" y="38"/>
                    <a:pt x="48" y="33"/>
                    <a:pt x="52" y="33"/>
                  </a:cubicBezTo>
                  <a:cubicBezTo>
                    <a:pt x="56" y="34"/>
                    <a:pt x="57" y="31"/>
                    <a:pt x="54" y="28"/>
                  </a:cubicBezTo>
                  <a:cubicBezTo>
                    <a:pt x="50" y="25"/>
                    <a:pt x="38" y="24"/>
                    <a:pt x="38" y="19"/>
                  </a:cubicBezTo>
                  <a:cubicBezTo>
                    <a:pt x="37" y="15"/>
                    <a:pt x="16" y="4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52"/>
                    <a:pt x="5" y="54"/>
                    <a:pt x="9" y="54"/>
                  </a:cubicBezTo>
                  <a:cubicBezTo>
                    <a:pt x="19" y="54"/>
                    <a:pt x="17" y="48"/>
                    <a:pt x="18" y="48"/>
                  </a:cubicBezTo>
                  <a:cubicBezTo>
                    <a:pt x="20" y="48"/>
                    <a:pt x="21" y="45"/>
                    <a:pt x="23" y="42"/>
                  </a:cubicBezTo>
                  <a:cubicBezTo>
                    <a:pt x="25" y="40"/>
                    <a:pt x="35" y="42"/>
                    <a:pt x="40" y="46"/>
                  </a:cubicBezTo>
                  <a:cubicBezTo>
                    <a:pt x="46" y="50"/>
                    <a:pt x="52" y="63"/>
                    <a:pt x="58" y="62"/>
                  </a:cubicBezTo>
                  <a:cubicBezTo>
                    <a:pt x="63" y="61"/>
                    <a:pt x="69" y="65"/>
                    <a:pt x="75" y="65"/>
                  </a:cubicBezTo>
                  <a:cubicBezTo>
                    <a:pt x="80" y="65"/>
                    <a:pt x="75" y="61"/>
                    <a:pt x="73" y="60"/>
                  </a:cubicBezTo>
                  <a:close/>
                  <a:moveTo>
                    <a:pt x="77" y="23"/>
                  </a:moveTo>
                  <a:cubicBezTo>
                    <a:pt x="71" y="26"/>
                    <a:pt x="60" y="21"/>
                    <a:pt x="60" y="24"/>
                  </a:cubicBezTo>
                  <a:cubicBezTo>
                    <a:pt x="60" y="26"/>
                    <a:pt x="67" y="30"/>
                    <a:pt x="73" y="30"/>
                  </a:cubicBezTo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0" name="Freeform 148">
              <a:extLst>
                <a:ext uri="{FF2B5EF4-FFF2-40B4-BE49-F238E27FC236}">
                  <a16:creationId xmlns:a16="http://schemas.microsoft.com/office/drawing/2014/main" id="{31BF5FC3-0F15-41DB-8354-5E30C802C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0338" y="5785984"/>
              <a:ext cx="61913" cy="114300"/>
            </a:xfrm>
            <a:custGeom>
              <a:avLst/>
              <a:gdLst>
                <a:gd name="T0" fmla="*/ 4 w 18"/>
                <a:gd name="T1" fmla="*/ 0 h 33"/>
                <a:gd name="T2" fmla="*/ 2 w 18"/>
                <a:gd name="T3" fmla="*/ 8 h 33"/>
                <a:gd name="T4" fmla="*/ 1 w 18"/>
                <a:gd name="T5" fmla="*/ 18 h 33"/>
                <a:gd name="T6" fmla="*/ 5 w 18"/>
                <a:gd name="T7" fmla="*/ 30 h 33"/>
                <a:gd name="T8" fmla="*/ 17 w 18"/>
                <a:gd name="T9" fmla="*/ 19 h 33"/>
                <a:gd name="T10" fmla="*/ 4 w 1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3">
                  <a:moveTo>
                    <a:pt x="4" y="0"/>
                  </a:moveTo>
                  <a:cubicBezTo>
                    <a:pt x="2" y="0"/>
                    <a:pt x="3" y="4"/>
                    <a:pt x="2" y="8"/>
                  </a:cubicBezTo>
                  <a:cubicBezTo>
                    <a:pt x="0" y="11"/>
                    <a:pt x="1" y="14"/>
                    <a:pt x="1" y="18"/>
                  </a:cubicBezTo>
                  <a:cubicBezTo>
                    <a:pt x="2" y="23"/>
                    <a:pt x="1" y="28"/>
                    <a:pt x="5" y="30"/>
                  </a:cubicBezTo>
                  <a:cubicBezTo>
                    <a:pt x="10" y="33"/>
                    <a:pt x="17" y="25"/>
                    <a:pt x="17" y="19"/>
                  </a:cubicBezTo>
                  <a:cubicBezTo>
                    <a:pt x="18" y="12"/>
                    <a:pt x="6" y="0"/>
                    <a:pt x="4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1" name="Freeform 149">
              <a:extLst>
                <a:ext uri="{FF2B5EF4-FFF2-40B4-BE49-F238E27FC236}">
                  <a16:creationId xmlns:a16="http://schemas.microsoft.com/office/drawing/2014/main" id="{54573C88-686D-4862-AA86-AB0DD0FE2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113" y="6384471"/>
              <a:ext cx="207963" cy="409575"/>
            </a:xfrm>
            <a:custGeom>
              <a:avLst/>
              <a:gdLst>
                <a:gd name="T0" fmla="*/ 51 w 60"/>
                <a:gd name="T1" fmla="*/ 3 h 118"/>
                <a:gd name="T2" fmla="*/ 48 w 60"/>
                <a:gd name="T3" fmla="*/ 6 h 118"/>
                <a:gd name="T4" fmla="*/ 47 w 60"/>
                <a:gd name="T5" fmla="*/ 12 h 118"/>
                <a:gd name="T6" fmla="*/ 42 w 60"/>
                <a:gd name="T7" fmla="*/ 15 h 118"/>
                <a:gd name="T8" fmla="*/ 38 w 60"/>
                <a:gd name="T9" fmla="*/ 19 h 118"/>
                <a:gd name="T10" fmla="*/ 38 w 60"/>
                <a:gd name="T11" fmla="*/ 23 h 118"/>
                <a:gd name="T12" fmla="*/ 32 w 60"/>
                <a:gd name="T13" fmla="*/ 28 h 118"/>
                <a:gd name="T14" fmla="*/ 20 w 60"/>
                <a:gd name="T15" fmla="*/ 34 h 118"/>
                <a:gd name="T16" fmla="*/ 10 w 60"/>
                <a:gd name="T17" fmla="*/ 36 h 118"/>
                <a:gd name="T18" fmla="*/ 7 w 60"/>
                <a:gd name="T19" fmla="*/ 46 h 118"/>
                <a:gd name="T20" fmla="*/ 8 w 60"/>
                <a:gd name="T21" fmla="*/ 61 h 118"/>
                <a:gd name="T22" fmla="*/ 6 w 60"/>
                <a:gd name="T23" fmla="*/ 77 h 118"/>
                <a:gd name="T24" fmla="*/ 3 w 60"/>
                <a:gd name="T25" fmla="*/ 96 h 118"/>
                <a:gd name="T26" fmla="*/ 8 w 60"/>
                <a:gd name="T27" fmla="*/ 112 h 118"/>
                <a:gd name="T28" fmla="*/ 22 w 60"/>
                <a:gd name="T29" fmla="*/ 115 h 118"/>
                <a:gd name="T30" fmla="*/ 31 w 60"/>
                <a:gd name="T31" fmla="*/ 112 h 118"/>
                <a:gd name="T32" fmla="*/ 42 w 60"/>
                <a:gd name="T33" fmla="*/ 78 h 118"/>
                <a:gd name="T34" fmla="*/ 51 w 60"/>
                <a:gd name="T35" fmla="*/ 47 h 118"/>
                <a:gd name="T36" fmla="*/ 53 w 60"/>
                <a:gd name="T37" fmla="*/ 38 h 118"/>
                <a:gd name="T38" fmla="*/ 55 w 60"/>
                <a:gd name="T39" fmla="*/ 33 h 118"/>
                <a:gd name="T40" fmla="*/ 59 w 60"/>
                <a:gd name="T41" fmla="*/ 32 h 118"/>
                <a:gd name="T42" fmla="*/ 56 w 60"/>
                <a:gd name="T43" fmla="*/ 17 h 118"/>
                <a:gd name="T44" fmla="*/ 51 w 60"/>
                <a:gd name="T45" fmla="*/ 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118">
                  <a:moveTo>
                    <a:pt x="51" y="3"/>
                  </a:moveTo>
                  <a:cubicBezTo>
                    <a:pt x="50" y="0"/>
                    <a:pt x="49" y="5"/>
                    <a:pt x="48" y="6"/>
                  </a:cubicBezTo>
                  <a:cubicBezTo>
                    <a:pt x="47" y="7"/>
                    <a:pt x="46" y="10"/>
                    <a:pt x="47" y="12"/>
                  </a:cubicBezTo>
                  <a:cubicBezTo>
                    <a:pt x="47" y="13"/>
                    <a:pt x="44" y="15"/>
                    <a:pt x="42" y="15"/>
                  </a:cubicBezTo>
                  <a:cubicBezTo>
                    <a:pt x="40" y="15"/>
                    <a:pt x="37" y="16"/>
                    <a:pt x="38" y="19"/>
                  </a:cubicBezTo>
                  <a:cubicBezTo>
                    <a:pt x="39" y="21"/>
                    <a:pt x="36" y="21"/>
                    <a:pt x="38" y="23"/>
                  </a:cubicBezTo>
                  <a:cubicBezTo>
                    <a:pt x="39" y="25"/>
                    <a:pt x="35" y="28"/>
                    <a:pt x="32" y="28"/>
                  </a:cubicBezTo>
                  <a:cubicBezTo>
                    <a:pt x="28" y="28"/>
                    <a:pt x="24" y="34"/>
                    <a:pt x="20" y="34"/>
                  </a:cubicBezTo>
                  <a:cubicBezTo>
                    <a:pt x="17" y="33"/>
                    <a:pt x="13" y="36"/>
                    <a:pt x="10" y="36"/>
                  </a:cubicBezTo>
                  <a:cubicBezTo>
                    <a:pt x="7" y="35"/>
                    <a:pt x="9" y="42"/>
                    <a:pt x="7" y="46"/>
                  </a:cubicBezTo>
                  <a:cubicBezTo>
                    <a:pt x="4" y="51"/>
                    <a:pt x="6" y="56"/>
                    <a:pt x="8" y="61"/>
                  </a:cubicBezTo>
                  <a:cubicBezTo>
                    <a:pt x="10" y="66"/>
                    <a:pt x="12" y="70"/>
                    <a:pt x="6" y="77"/>
                  </a:cubicBezTo>
                  <a:cubicBezTo>
                    <a:pt x="0" y="84"/>
                    <a:pt x="1" y="92"/>
                    <a:pt x="3" y="96"/>
                  </a:cubicBezTo>
                  <a:cubicBezTo>
                    <a:pt x="5" y="101"/>
                    <a:pt x="5" y="108"/>
                    <a:pt x="8" y="112"/>
                  </a:cubicBezTo>
                  <a:cubicBezTo>
                    <a:pt x="11" y="115"/>
                    <a:pt x="20" y="118"/>
                    <a:pt x="22" y="115"/>
                  </a:cubicBezTo>
                  <a:cubicBezTo>
                    <a:pt x="25" y="113"/>
                    <a:pt x="28" y="116"/>
                    <a:pt x="31" y="112"/>
                  </a:cubicBezTo>
                  <a:cubicBezTo>
                    <a:pt x="33" y="109"/>
                    <a:pt x="38" y="90"/>
                    <a:pt x="42" y="78"/>
                  </a:cubicBezTo>
                  <a:cubicBezTo>
                    <a:pt x="46" y="66"/>
                    <a:pt x="52" y="50"/>
                    <a:pt x="51" y="47"/>
                  </a:cubicBezTo>
                  <a:cubicBezTo>
                    <a:pt x="51" y="44"/>
                    <a:pt x="54" y="42"/>
                    <a:pt x="53" y="38"/>
                  </a:cubicBezTo>
                  <a:cubicBezTo>
                    <a:pt x="51" y="34"/>
                    <a:pt x="53" y="30"/>
                    <a:pt x="55" y="33"/>
                  </a:cubicBezTo>
                  <a:cubicBezTo>
                    <a:pt x="56" y="36"/>
                    <a:pt x="59" y="36"/>
                    <a:pt x="59" y="32"/>
                  </a:cubicBezTo>
                  <a:cubicBezTo>
                    <a:pt x="60" y="28"/>
                    <a:pt x="57" y="22"/>
                    <a:pt x="56" y="17"/>
                  </a:cubicBezTo>
                  <a:cubicBezTo>
                    <a:pt x="56" y="11"/>
                    <a:pt x="51" y="6"/>
                    <a:pt x="51" y="3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2" name="Freeform 150">
              <a:extLst>
                <a:ext uri="{FF2B5EF4-FFF2-40B4-BE49-F238E27FC236}">
                  <a16:creationId xmlns:a16="http://schemas.microsoft.com/office/drawing/2014/main" id="{28DB85B9-5A12-4207-8F3B-759961858A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65763" y="5511346"/>
              <a:ext cx="333375" cy="204788"/>
            </a:xfrm>
            <a:custGeom>
              <a:avLst/>
              <a:gdLst>
                <a:gd name="T0" fmla="*/ 68 w 96"/>
                <a:gd name="T1" fmla="*/ 3 h 59"/>
                <a:gd name="T2" fmla="*/ 52 w 96"/>
                <a:gd name="T3" fmla="*/ 3 h 59"/>
                <a:gd name="T4" fmla="*/ 40 w 96"/>
                <a:gd name="T5" fmla="*/ 14 h 59"/>
                <a:gd name="T6" fmla="*/ 34 w 96"/>
                <a:gd name="T7" fmla="*/ 16 h 59"/>
                <a:gd name="T8" fmla="*/ 23 w 96"/>
                <a:gd name="T9" fmla="*/ 15 h 59"/>
                <a:gd name="T10" fmla="*/ 13 w 96"/>
                <a:gd name="T11" fmla="*/ 14 h 59"/>
                <a:gd name="T12" fmla="*/ 7 w 96"/>
                <a:gd name="T13" fmla="*/ 13 h 59"/>
                <a:gd name="T14" fmla="*/ 4 w 96"/>
                <a:gd name="T15" fmla="*/ 16 h 59"/>
                <a:gd name="T16" fmla="*/ 4 w 96"/>
                <a:gd name="T17" fmla="*/ 20 h 59"/>
                <a:gd name="T18" fmla="*/ 0 w 96"/>
                <a:gd name="T19" fmla="*/ 22 h 59"/>
                <a:gd name="T20" fmla="*/ 1 w 96"/>
                <a:gd name="T21" fmla="*/ 27 h 59"/>
                <a:gd name="T22" fmla="*/ 3 w 96"/>
                <a:gd name="T23" fmla="*/ 40 h 59"/>
                <a:gd name="T24" fmla="*/ 6 w 96"/>
                <a:gd name="T25" fmla="*/ 52 h 59"/>
                <a:gd name="T26" fmla="*/ 20 w 96"/>
                <a:gd name="T27" fmla="*/ 50 h 59"/>
                <a:gd name="T28" fmla="*/ 31 w 96"/>
                <a:gd name="T29" fmla="*/ 47 h 59"/>
                <a:gd name="T30" fmla="*/ 40 w 96"/>
                <a:gd name="T31" fmla="*/ 42 h 59"/>
                <a:gd name="T32" fmla="*/ 48 w 96"/>
                <a:gd name="T33" fmla="*/ 41 h 59"/>
                <a:gd name="T34" fmla="*/ 54 w 96"/>
                <a:gd name="T35" fmla="*/ 37 h 59"/>
                <a:gd name="T36" fmla="*/ 71 w 96"/>
                <a:gd name="T37" fmla="*/ 31 h 59"/>
                <a:gd name="T38" fmla="*/ 79 w 96"/>
                <a:gd name="T39" fmla="*/ 23 h 59"/>
                <a:gd name="T40" fmla="*/ 86 w 96"/>
                <a:gd name="T41" fmla="*/ 21 h 59"/>
                <a:gd name="T42" fmla="*/ 76 w 96"/>
                <a:gd name="T43" fmla="*/ 0 h 59"/>
                <a:gd name="T44" fmla="*/ 68 w 96"/>
                <a:gd name="T45" fmla="*/ 3 h 59"/>
                <a:gd name="T46" fmla="*/ 88 w 96"/>
                <a:gd name="T47" fmla="*/ 56 h 59"/>
                <a:gd name="T48" fmla="*/ 96 w 96"/>
                <a:gd name="T49" fmla="*/ 54 h 59"/>
                <a:gd name="T50" fmla="*/ 88 w 96"/>
                <a:gd name="T51" fmla="*/ 5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59">
                  <a:moveTo>
                    <a:pt x="68" y="3"/>
                  </a:moveTo>
                  <a:cubicBezTo>
                    <a:pt x="64" y="3"/>
                    <a:pt x="53" y="3"/>
                    <a:pt x="52" y="3"/>
                  </a:cubicBezTo>
                  <a:cubicBezTo>
                    <a:pt x="51" y="4"/>
                    <a:pt x="41" y="11"/>
                    <a:pt x="40" y="14"/>
                  </a:cubicBezTo>
                  <a:cubicBezTo>
                    <a:pt x="38" y="17"/>
                    <a:pt x="36" y="18"/>
                    <a:pt x="34" y="16"/>
                  </a:cubicBezTo>
                  <a:cubicBezTo>
                    <a:pt x="32" y="15"/>
                    <a:pt x="24" y="15"/>
                    <a:pt x="23" y="15"/>
                  </a:cubicBezTo>
                  <a:cubicBezTo>
                    <a:pt x="22" y="14"/>
                    <a:pt x="16" y="13"/>
                    <a:pt x="13" y="14"/>
                  </a:cubicBezTo>
                  <a:cubicBezTo>
                    <a:pt x="10" y="14"/>
                    <a:pt x="8" y="12"/>
                    <a:pt x="7" y="13"/>
                  </a:cubicBezTo>
                  <a:cubicBezTo>
                    <a:pt x="6" y="13"/>
                    <a:pt x="4" y="15"/>
                    <a:pt x="4" y="16"/>
                  </a:cubicBezTo>
                  <a:cubicBezTo>
                    <a:pt x="3" y="17"/>
                    <a:pt x="4" y="19"/>
                    <a:pt x="4" y="20"/>
                  </a:cubicBezTo>
                  <a:cubicBezTo>
                    <a:pt x="4" y="20"/>
                    <a:pt x="2" y="21"/>
                    <a:pt x="0" y="22"/>
                  </a:cubicBezTo>
                  <a:cubicBezTo>
                    <a:pt x="1" y="24"/>
                    <a:pt x="1" y="26"/>
                    <a:pt x="1" y="27"/>
                  </a:cubicBezTo>
                  <a:cubicBezTo>
                    <a:pt x="0" y="30"/>
                    <a:pt x="1" y="36"/>
                    <a:pt x="3" y="40"/>
                  </a:cubicBezTo>
                  <a:cubicBezTo>
                    <a:pt x="6" y="44"/>
                    <a:pt x="5" y="50"/>
                    <a:pt x="6" y="52"/>
                  </a:cubicBezTo>
                  <a:cubicBezTo>
                    <a:pt x="7" y="53"/>
                    <a:pt x="16" y="53"/>
                    <a:pt x="20" y="50"/>
                  </a:cubicBezTo>
                  <a:cubicBezTo>
                    <a:pt x="25" y="47"/>
                    <a:pt x="28" y="47"/>
                    <a:pt x="31" y="47"/>
                  </a:cubicBezTo>
                  <a:cubicBezTo>
                    <a:pt x="34" y="47"/>
                    <a:pt x="39" y="44"/>
                    <a:pt x="40" y="42"/>
                  </a:cubicBezTo>
                  <a:cubicBezTo>
                    <a:pt x="41" y="41"/>
                    <a:pt x="46" y="41"/>
                    <a:pt x="48" y="41"/>
                  </a:cubicBezTo>
                  <a:cubicBezTo>
                    <a:pt x="50" y="41"/>
                    <a:pt x="52" y="39"/>
                    <a:pt x="54" y="37"/>
                  </a:cubicBezTo>
                  <a:cubicBezTo>
                    <a:pt x="56" y="35"/>
                    <a:pt x="63" y="34"/>
                    <a:pt x="71" y="31"/>
                  </a:cubicBezTo>
                  <a:cubicBezTo>
                    <a:pt x="79" y="29"/>
                    <a:pt x="77" y="25"/>
                    <a:pt x="79" y="23"/>
                  </a:cubicBezTo>
                  <a:cubicBezTo>
                    <a:pt x="80" y="21"/>
                    <a:pt x="82" y="22"/>
                    <a:pt x="86" y="21"/>
                  </a:cubicBezTo>
                  <a:cubicBezTo>
                    <a:pt x="82" y="13"/>
                    <a:pt x="78" y="5"/>
                    <a:pt x="76" y="0"/>
                  </a:cubicBezTo>
                  <a:cubicBezTo>
                    <a:pt x="72" y="1"/>
                    <a:pt x="69" y="2"/>
                    <a:pt x="68" y="3"/>
                  </a:cubicBezTo>
                  <a:close/>
                  <a:moveTo>
                    <a:pt x="88" y="56"/>
                  </a:moveTo>
                  <a:cubicBezTo>
                    <a:pt x="90" y="59"/>
                    <a:pt x="95" y="55"/>
                    <a:pt x="96" y="54"/>
                  </a:cubicBezTo>
                  <a:cubicBezTo>
                    <a:pt x="96" y="53"/>
                    <a:pt x="84" y="53"/>
                    <a:pt x="88" y="5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3" name="Freeform 151">
              <a:extLst>
                <a:ext uri="{FF2B5EF4-FFF2-40B4-BE49-F238E27FC236}">
                  <a16:creationId xmlns:a16="http://schemas.microsoft.com/office/drawing/2014/main" id="{06DC8500-6340-477E-B9C9-10E7DA4D39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08863" y="6359071"/>
              <a:ext cx="1146175" cy="1022350"/>
            </a:xfrm>
            <a:custGeom>
              <a:avLst/>
              <a:gdLst>
                <a:gd name="T0" fmla="*/ 326 w 330"/>
                <a:gd name="T1" fmla="*/ 128 h 294"/>
                <a:gd name="T2" fmla="*/ 312 w 330"/>
                <a:gd name="T3" fmla="*/ 114 h 294"/>
                <a:gd name="T4" fmla="*/ 302 w 330"/>
                <a:gd name="T5" fmla="*/ 100 h 294"/>
                <a:gd name="T6" fmla="*/ 293 w 330"/>
                <a:gd name="T7" fmla="*/ 89 h 294"/>
                <a:gd name="T8" fmla="*/ 269 w 330"/>
                <a:gd name="T9" fmla="*/ 66 h 294"/>
                <a:gd name="T10" fmla="*/ 262 w 330"/>
                <a:gd name="T11" fmla="*/ 38 h 294"/>
                <a:gd name="T12" fmla="*/ 247 w 330"/>
                <a:gd name="T13" fmla="*/ 24 h 294"/>
                <a:gd name="T14" fmla="*/ 235 w 330"/>
                <a:gd name="T15" fmla="*/ 7 h 294"/>
                <a:gd name="T16" fmla="*/ 231 w 330"/>
                <a:gd name="T17" fmla="*/ 37 h 294"/>
                <a:gd name="T18" fmla="*/ 212 w 330"/>
                <a:gd name="T19" fmla="*/ 55 h 294"/>
                <a:gd name="T20" fmla="*/ 189 w 330"/>
                <a:gd name="T21" fmla="*/ 42 h 294"/>
                <a:gd name="T22" fmla="*/ 185 w 330"/>
                <a:gd name="T23" fmla="*/ 25 h 294"/>
                <a:gd name="T24" fmla="*/ 191 w 330"/>
                <a:gd name="T25" fmla="*/ 12 h 294"/>
                <a:gd name="T26" fmla="*/ 179 w 330"/>
                <a:gd name="T27" fmla="*/ 14 h 294"/>
                <a:gd name="T28" fmla="*/ 158 w 330"/>
                <a:gd name="T29" fmla="*/ 10 h 294"/>
                <a:gd name="T30" fmla="*/ 138 w 330"/>
                <a:gd name="T31" fmla="*/ 23 h 294"/>
                <a:gd name="T32" fmla="*/ 131 w 330"/>
                <a:gd name="T33" fmla="*/ 37 h 294"/>
                <a:gd name="T34" fmla="*/ 119 w 330"/>
                <a:gd name="T35" fmla="*/ 31 h 294"/>
                <a:gd name="T36" fmla="*/ 105 w 330"/>
                <a:gd name="T37" fmla="*/ 33 h 294"/>
                <a:gd name="T38" fmla="*/ 94 w 330"/>
                <a:gd name="T39" fmla="*/ 39 h 294"/>
                <a:gd name="T40" fmla="*/ 87 w 330"/>
                <a:gd name="T41" fmla="*/ 53 h 294"/>
                <a:gd name="T42" fmla="*/ 75 w 330"/>
                <a:gd name="T43" fmla="*/ 54 h 294"/>
                <a:gd name="T44" fmla="*/ 49 w 330"/>
                <a:gd name="T45" fmla="*/ 79 h 294"/>
                <a:gd name="T46" fmla="*/ 24 w 330"/>
                <a:gd name="T47" fmla="*/ 87 h 294"/>
                <a:gd name="T48" fmla="*/ 9 w 330"/>
                <a:gd name="T49" fmla="*/ 93 h 294"/>
                <a:gd name="T50" fmla="*/ 4 w 330"/>
                <a:gd name="T51" fmla="*/ 121 h 294"/>
                <a:gd name="T52" fmla="*/ 6 w 330"/>
                <a:gd name="T53" fmla="*/ 133 h 294"/>
                <a:gd name="T54" fmla="*/ 15 w 330"/>
                <a:gd name="T55" fmla="*/ 162 h 294"/>
                <a:gd name="T56" fmla="*/ 16 w 330"/>
                <a:gd name="T57" fmla="*/ 198 h 294"/>
                <a:gd name="T58" fmla="*/ 40 w 330"/>
                <a:gd name="T59" fmla="*/ 210 h 294"/>
                <a:gd name="T60" fmla="*/ 74 w 330"/>
                <a:gd name="T61" fmla="*/ 200 h 294"/>
                <a:gd name="T62" fmla="*/ 112 w 330"/>
                <a:gd name="T63" fmla="*/ 186 h 294"/>
                <a:gd name="T64" fmla="*/ 156 w 330"/>
                <a:gd name="T65" fmla="*/ 183 h 294"/>
                <a:gd name="T66" fmla="*/ 171 w 330"/>
                <a:gd name="T67" fmla="*/ 192 h 294"/>
                <a:gd name="T68" fmla="*/ 187 w 330"/>
                <a:gd name="T69" fmla="*/ 205 h 294"/>
                <a:gd name="T70" fmla="*/ 198 w 330"/>
                <a:gd name="T71" fmla="*/ 203 h 294"/>
                <a:gd name="T72" fmla="*/ 205 w 330"/>
                <a:gd name="T73" fmla="*/ 207 h 294"/>
                <a:gd name="T74" fmla="*/ 217 w 330"/>
                <a:gd name="T75" fmla="*/ 226 h 294"/>
                <a:gd name="T76" fmla="*/ 245 w 330"/>
                <a:gd name="T77" fmla="*/ 246 h 294"/>
                <a:gd name="T78" fmla="*/ 260 w 330"/>
                <a:gd name="T79" fmla="*/ 244 h 294"/>
                <a:gd name="T80" fmla="*/ 270 w 330"/>
                <a:gd name="T81" fmla="*/ 249 h 294"/>
                <a:gd name="T82" fmla="*/ 298 w 330"/>
                <a:gd name="T83" fmla="*/ 236 h 294"/>
                <a:gd name="T84" fmla="*/ 316 w 330"/>
                <a:gd name="T85" fmla="*/ 190 h 294"/>
                <a:gd name="T86" fmla="*/ 327 w 330"/>
                <a:gd name="T87" fmla="*/ 163 h 294"/>
                <a:gd name="T88" fmla="*/ 149 w 330"/>
                <a:gd name="T89" fmla="*/ 8 h 294"/>
                <a:gd name="T90" fmla="*/ 189 w 330"/>
                <a:gd name="T91" fmla="*/ 219 h 294"/>
                <a:gd name="T92" fmla="*/ 270 w 330"/>
                <a:gd name="T93" fmla="*/ 269 h 294"/>
                <a:gd name="T94" fmla="*/ 271 w 330"/>
                <a:gd name="T95" fmla="*/ 293 h 294"/>
                <a:gd name="T96" fmla="*/ 282 w 330"/>
                <a:gd name="T97" fmla="*/ 287 h 294"/>
                <a:gd name="T98" fmla="*/ 270 w 330"/>
                <a:gd name="T99" fmla="*/ 269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0" h="294">
                  <a:moveTo>
                    <a:pt x="328" y="148"/>
                  </a:moveTo>
                  <a:cubicBezTo>
                    <a:pt x="329" y="147"/>
                    <a:pt x="327" y="141"/>
                    <a:pt x="326" y="142"/>
                  </a:cubicBezTo>
                  <a:cubicBezTo>
                    <a:pt x="325" y="143"/>
                    <a:pt x="325" y="133"/>
                    <a:pt x="326" y="128"/>
                  </a:cubicBezTo>
                  <a:cubicBezTo>
                    <a:pt x="327" y="124"/>
                    <a:pt x="326" y="124"/>
                    <a:pt x="324" y="127"/>
                  </a:cubicBezTo>
                  <a:cubicBezTo>
                    <a:pt x="321" y="129"/>
                    <a:pt x="319" y="122"/>
                    <a:pt x="318" y="121"/>
                  </a:cubicBezTo>
                  <a:cubicBezTo>
                    <a:pt x="318" y="119"/>
                    <a:pt x="315" y="114"/>
                    <a:pt x="312" y="114"/>
                  </a:cubicBezTo>
                  <a:cubicBezTo>
                    <a:pt x="309" y="115"/>
                    <a:pt x="311" y="110"/>
                    <a:pt x="308" y="111"/>
                  </a:cubicBezTo>
                  <a:cubicBezTo>
                    <a:pt x="305" y="111"/>
                    <a:pt x="305" y="107"/>
                    <a:pt x="305" y="102"/>
                  </a:cubicBezTo>
                  <a:cubicBezTo>
                    <a:pt x="306" y="98"/>
                    <a:pt x="303" y="101"/>
                    <a:pt x="302" y="100"/>
                  </a:cubicBezTo>
                  <a:cubicBezTo>
                    <a:pt x="301" y="98"/>
                    <a:pt x="300" y="99"/>
                    <a:pt x="298" y="100"/>
                  </a:cubicBezTo>
                  <a:cubicBezTo>
                    <a:pt x="296" y="101"/>
                    <a:pt x="295" y="96"/>
                    <a:pt x="296" y="95"/>
                  </a:cubicBezTo>
                  <a:cubicBezTo>
                    <a:pt x="296" y="93"/>
                    <a:pt x="295" y="91"/>
                    <a:pt x="293" y="89"/>
                  </a:cubicBezTo>
                  <a:cubicBezTo>
                    <a:pt x="290" y="87"/>
                    <a:pt x="290" y="85"/>
                    <a:pt x="290" y="83"/>
                  </a:cubicBezTo>
                  <a:cubicBezTo>
                    <a:pt x="290" y="80"/>
                    <a:pt x="275" y="73"/>
                    <a:pt x="271" y="72"/>
                  </a:cubicBezTo>
                  <a:cubicBezTo>
                    <a:pt x="268" y="71"/>
                    <a:pt x="271" y="68"/>
                    <a:pt x="269" y="66"/>
                  </a:cubicBezTo>
                  <a:cubicBezTo>
                    <a:pt x="268" y="65"/>
                    <a:pt x="267" y="60"/>
                    <a:pt x="267" y="57"/>
                  </a:cubicBezTo>
                  <a:cubicBezTo>
                    <a:pt x="267" y="53"/>
                    <a:pt x="262" y="51"/>
                    <a:pt x="263" y="48"/>
                  </a:cubicBezTo>
                  <a:cubicBezTo>
                    <a:pt x="263" y="45"/>
                    <a:pt x="261" y="42"/>
                    <a:pt x="262" y="38"/>
                  </a:cubicBezTo>
                  <a:cubicBezTo>
                    <a:pt x="262" y="35"/>
                    <a:pt x="256" y="34"/>
                    <a:pt x="256" y="32"/>
                  </a:cubicBezTo>
                  <a:cubicBezTo>
                    <a:pt x="256" y="30"/>
                    <a:pt x="253" y="32"/>
                    <a:pt x="250" y="32"/>
                  </a:cubicBezTo>
                  <a:cubicBezTo>
                    <a:pt x="247" y="32"/>
                    <a:pt x="247" y="28"/>
                    <a:pt x="247" y="24"/>
                  </a:cubicBezTo>
                  <a:cubicBezTo>
                    <a:pt x="248" y="20"/>
                    <a:pt x="246" y="13"/>
                    <a:pt x="244" y="11"/>
                  </a:cubicBezTo>
                  <a:cubicBezTo>
                    <a:pt x="241" y="9"/>
                    <a:pt x="241" y="2"/>
                    <a:pt x="240" y="1"/>
                  </a:cubicBezTo>
                  <a:cubicBezTo>
                    <a:pt x="239" y="0"/>
                    <a:pt x="234" y="5"/>
                    <a:pt x="235" y="7"/>
                  </a:cubicBezTo>
                  <a:cubicBezTo>
                    <a:pt x="235" y="10"/>
                    <a:pt x="234" y="12"/>
                    <a:pt x="233" y="14"/>
                  </a:cubicBezTo>
                  <a:cubicBezTo>
                    <a:pt x="231" y="15"/>
                    <a:pt x="234" y="21"/>
                    <a:pt x="232" y="23"/>
                  </a:cubicBezTo>
                  <a:cubicBezTo>
                    <a:pt x="229" y="25"/>
                    <a:pt x="231" y="32"/>
                    <a:pt x="231" y="37"/>
                  </a:cubicBezTo>
                  <a:cubicBezTo>
                    <a:pt x="230" y="41"/>
                    <a:pt x="230" y="46"/>
                    <a:pt x="228" y="49"/>
                  </a:cubicBezTo>
                  <a:cubicBezTo>
                    <a:pt x="226" y="52"/>
                    <a:pt x="226" y="57"/>
                    <a:pt x="222" y="59"/>
                  </a:cubicBezTo>
                  <a:cubicBezTo>
                    <a:pt x="217" y="60"/>
                    <a:pt x="212" y="57"/>
                    <a:pt x="212" y="55"/>
                  </a:cubicBezTo>
                  <a:cubicBezTo>
                    <a:pt x="212" y="52"/>
                    <a:pt x="207" y="51"/>
                    <a:pt x="205" y="51"/>
                  </a:cubicBezTo>
                  <a:cubicBezTo>
                    <a:pt x="202" y="52"/>
                    <a:pt x="201" y="48"/>
                    <a:pt x="197" y="45"/>
                  </a:cubicBezTo>
                  <a:cubicBezTo>
                    <a:pt x="193" y="42"/>
                    <a:pt x="190" y="46"/>
                    <a:pt x="189" y="42"/>
                  </a:cubicBezTo>
                  <a:cubicBezTo>
                    <a:pt x="187" y="39"/>
                    <a:pt x="186" y="38"/>
                    <a:pt x="183" y="36"/>
                  </a:cubicBezTo>
                  <a:cubicBezTo>
                    <a:pt x="180" y="34"/>
                    <a:pt x="181" y="34"/>
                    <a:pt x="184" y="32"/>
                  </a:cubicBezTo>
                  <a:cubicBezTo>
                    <a:pt x="187" y="30"/>
                    <a:pt x="186" y="28"/>
                    <a:pt x="185" y="25"/>
                  </a:cubicBezTo>
                  <a:cubicBezTo>
                    <a:pt x="183" y="23"/>
                    <a:pt x="186" y="24"/>
                    <a:pt x="190" y="22"/>
                  </a:cubicBezTo>
                  <a:cubicBezTo>
                    <a:pt x="193" y="20"/>
                    <a:pt x="190" y="17"/>
                    <a:pt x="192" y="16"/>
                  </a:cubicBezTo>
                  <a:cubicBezTo>
                    <a:pt x="195" y="15"/>
                    <a:pt x="194" y="13"/>
                    <a:pt x="191" y="12"/>
                  </a:cubicBezTo>
                  <a:cubicBezTo>
                    <a:pt x="188" y="12"/>
                    <a:pt x="189" y="15"/>
                    <a:pt x="188" y="16"/>
                  </a:cubicBezTo>
                  <a:cubicBezTo>
                    <a:pt x="187" y="16"/>
                    <a:pt x="186" y="11"/>
                    <a:pt x="185" y="11"/>
                  </a:cubicBezTo>
                  <a:cubicBezTo>
                    <a:pt x="184" y="11"/>
                    <a:pt x="180" y="16"/>
                    <a:pt x="179" y="14"/>
                  </a:cubicBezTo>
                  <a:cubicBezTo>
                    <a:pt x="177" y="11"/>
                    <a:pt x="167" y="9"/>
                    <a:pt x="163" y="9"/>
                  </a:cubicBezTo>
                  <a:cubicBezTo>
                    <a:pt x="159" y="8"/>
                    <a:pt x="158" y="3"/>
                    <a:pt x="155" y="4"/>
                  </a:cubicBezTo>
                  <a:cubicBezTo>
                    <a:pt x="153" y="5"/>
                    <a:pt x="156" y="7"/>
                    <a:pt x="158" y="10"/>
                  </a:cubicBezTo>
                  <a:cubicBezTo>
                    <a:pt x="161" y="12"/>
                    <a:pt x="150" y="14"/>
                    <a:pt x="146" y="13"/>
                  </a:cubicBezTo>
                  <a:cubicBezTo>
                    <a:pt x="143" y="12"/>
                    <a:pt x="147" y="16"/>
                    <a:pt x="144" y="16"/>
                  </a:cubicBezTo>
                  <a:cubicBezTo>
                    <a:pt x="141" y="16"/>
                    <a:pt x="140" y="21"/>
                    <a:pt x="138" y="23"/>
                  </a:cubicBezTo>
                  <a:cubicBezTo>
                    <a:pt x="136" y="26"/>
                    <a:pt x="137" y="27"/>
                    <a:pt x="135" y="29"/>
                  </a:cubicBezTo>
                  <a:cubicBezTo>
                    <a:pt x="132" y="30"/>
                    <a:pt x="132" y="32"/>
                    <a:pt x="135" y="36"/>
                  </a:cubicBezTo>
                  <a:cubicBezTo>
                    <a:pt x="138" y="39"/>
                    <a:pt x="134" y="39"/>
                    <a:pt x="131" y="37"/>
                  </a:cubicBezTo>
                  <a:cubicBezTo>
                    <a:pt x="128" y="34"/>
                    <a:pt x="126" y="34"/>
                    <a:pt x="126" y="37"/>
                  </a:cubicBezTo>
                  <a:cubicBezTo>
                    <a:pt x="126" y="40"/>
                    <a:pt x="123" y="39"/>
                    <a:pt x="123" y="35"/>
                  </a:cubicBezTo>
                  <a:cubicBezTo>
                    <a:pt x="124" y="32"/>
                    <a:pt x="120" y="33"/>
                    <a:pt x="119" y="31"/>
                  </a:cubicBezTo>
                  <a:cubicBezTo>
                    <a:pt x="118" y="29"/>
                    <a:pt x="114" y="26"/>
                    <a:pt x="112" y="26"/>
                  </a:cubicBezTo>
                  <a:cubicBezTo>
                    <a:pt x="110" y="27"/>
                    <a:pt x="110" y="29"/>
                    <a:pt x="107" y="29"/>
                  </a:cubicBezTo>
                  <a:cubicBezTo>
                    <a:pt x="105" y="29"/>
                    <a:pt x="105" y="30"/>
                    <a:pt x="105" y="33"/>
                  </a:cubicBezTo>
                  <a:cubicBezTo>
                    <a:pt x="105" y="35"/>
                    <a:pt x="101" y="33"/>
                    <a:pt x="99" y="33"/>
                  </a:cubicBezTo>
                  <a:cubicBezTo>
                    <a:pt x="96" y="33"/>
                    <a:pt x="99" y="36"/>
                    <a:pt x="97" y="37"/>
                  </a:cubicBezTo>
                  <a:cubicBezTo>
                    <a:pt x="96" y="37"/>
                    <a:pt x="96" y="39"/>
                    <a:pt x="94" y="39"/>
                  </a:cubicBezTo>
                  <a:cubicBezTo>
                    <a:pt x="91" y="39"/>
                    <a:pt x="92" y="44"/>
                    <a:pt x="92" y="47"/>
                  </a:cubicBezTo>
                  <a:cubicBezTo>
                    <a:pt x="92" y="50"/>
                    <a:pt x="88" y="46"/>
                    <a:pt x="86" y="47"/>
                  </a:cubicBezTo>
                  <a:cubicBezTo>
                    <a:pt x="84" y="47"/>
                    <a:pt x="87" y="50"/>
                    <a:pt x="87" y="53"/>
                  </a:cubicBezTo>
                  <a:cubicBezTo>
                    <a:pt x="88" y="56"/>
                    <a:pt x="86" y="55"/>
                    <a:pt x="85" y="57"/>
                  </a:cubicBezTo>
                  <a:cubicBezTo>
                    <a:pt x="84" y="58"/>
                    <a:pt x="82" y="53"/>
                    <a:pt x="82" y="51"/>
                  </a:cubicBezTo>
                  <a:cubicBezTo>
                    <a:pt x="82" y="48"/>
                    <a:pt x="79" y="50"/>
                    <a:pt x="75" y="54"/>
                  </a:cubicBezTo>
                  <a:cubicBezTo>
                    <a:pt x="72" y="57"/>
                    <a:pt x="76" y="62"/>
                    <a:pt x="75" y="63"/>
                  </a:cubicBezTo>
                  <a:cubicBezTo>
                    <a:pt x="74" y="64"/>
                    <a:pt x="67" y="70"/>
                    <a:pt x="63" y="75"/>
                  </a:cubicBezTo>
                  <a:cubicBezTo>
                    <a:pt x="60" y="79"/>
                    <a:pt x="52" y="77"/>
                    <a:pt x="49" y="79"/>
                  </a:cubicBezTo>
                  <a:cubicBezTo>
                    <a:pt x="47" y="81"/>
                    <a:pt x="44" y="79"/>
                    <a:pt x="41" y="81"/>
                  </a:cubicBezTo>
                  <a:cubicBezTo>
                    <a:pt x="39" y="83"/>
                    <a:pt x="34" y="87"/>
                    <a:pt x="34" y="85"/>
                  </a:cubicBezTo>
                  <a:cubicBezTo>
                    <a:pt x="33" y="82"/>
                    <a:pt x="27" y="84"/>
                    <a:pt x="24" y="87"/>
                  </a:cubicBezTo>
                  <a:cubicBezTo>
                    <a:pt x="21" y="90"/>
                    <a:pt x="17" y="92"/>
                    <a:pt x="14" y="92"/>
                  </a:cubicBezTo>
                  <a:cubicBezTo>
                    <a:pt x="11" y="93"/>
                    <a:pt x="11" y="97"/>
                    <a:pt x="10" y="98"/>
                  </a:cubicBezTo>
                  <a:cubicBezTo>
                    <a:pt x="9" y="99"/>
                    <a:pt x="9" y="95"/>
                    <a:pt x="9" y="93"/>
                  </a:cubicBezTo>
                  <a:cubicBezTo>
                    <a:pt x="9" y="92"/>
                    <a:pt x="6" y="95"/>
                    <a:pt x="5" y="99"/>
                  </a:cubicBezTo>
                  <a:cubicBezTo>
                    <a:pt x="4" y="103"/>
                    <a:pt x="8" y="104"/>
                    <a:pt x="5" y="108"/>
                  </a:cubicBezTo>
                  <a:cubicBezTo>
                    <a:pt x="3" y="112"/>
                    <a:pt x="0" y="116"/>
                    <a:pt x="4" y="121"/>
                  </a:cubicBezTo>
                  <a:cubicBezTo>
                    <a:pt x="8" y="126"/>
                    <a:pt x="10" y="129"/>
                    <a:pt x="8" y="132"/>
                  </a:cubicBezTo>
                  <a:cubicBezTo>
                    <a:pt x="7" y="134"/>
                    <a:pt x="5" y="127"/>
                    <a:pt x="4" y="128"/>
                  </a:cubicBezTo>
                  <a:cubicBezTo>
                    <a:pt x="3" y="129"/>
                    <a:pt x="7" y="132"/>
                    <a:pt x="6" y="133"/>
                  </a:cubicBezTo>
                  <a:cubicBezTo>
                    <a:pt x="5" y="135"/>
                    <a:pt x="1" y="127"/>
                    <a:pt x="0" y="129"/>
                  </a:cubicBezTo>
                  <a:cubicBezTo>
                    <a:pt x="0" y="131"/>
                    <a:pt x="8" y="143"/>
                    <a:pt x="8" y="147"/>
                  </a:cubicBezTo>
                  <a:cubicBezTo>
                    <a:pt x="9" y="152"/>
                    <a:pt x="16" y="156"/>
                    <a:pt x="15" y="162"/>
                  </a:cubicBezTo>
                  <a:cubicBezTo>
                    <a:pt x="15" y="169"/>
                    <a:pt x="21" y="179"/>
                    <a:pt x="22" y="181"/>
                  </a:cubicBezTo>
                  <a:cubicBezTo>
                    <a:pt x="23" y="182"/>
                    <a:pt x="20" y="187"/>
                    <a:pt x="21" y="192"/>
                  </a:cubicBezTo>
                  <a:cubicBezTo>
                    <a:pt x="21" y="196"/>
                    <a:pt x="19" y="198"/>
                    <a:pt x="16" y="198"/>
                  </a:cubicBezTo>
                  <a:cubicBezTo>
                    <a:pt x="13" y="198"/>
                    <a:pt x="15" y="203"/>
                    <a:pt x="18" y="203"/>
                  </a:cubicBezTo>
                  <a:cubicBezTo>
                    <a:pt x="21" y="204"/>
                    <a:pt x="20" y="206"/>
                    <a:pt x="24" y="209"/>
                  </a:cubicBezTo>
                  <a:cubicBezTo>
                    <a:pt x="28" y="211"/>
                    <a:pt x="37" y="210"/>
                    <a:pt x="40" y="210"/>
                  </a:cubicBezTo>
                  <a:cubicBezTo>
                    <a:pt x="43" y="210"/>
                    <a:pt x="44" y="206"/>
                    <a:pt x="48" y="205"/>
                  </a:cubicBezTo>
                  <a:cubicBezTo>
                    <a:pt x="52" y="205"/>
                    <a:pt x="51" y="204"/>
                    <a:pt x="53" y="202"/>
                  </a:cubicBezTo>
                  <a:cubicBezTo>
                    <a:pt x="55" y="199"/>
                    <a:pt x="65" y="200"/>
                    <a:pt x="74" y="200"/>
                  </a:cubicBezTo>
                  <a:cubicBezTo>
                    <a:pt x="84" y="201"/>
                    <a:pt x="88" y="198"/>
                    <a:pt x="89" y="194"/>
                  </a:cubicBezTo>
                  <a:cubicBezTo>
                    <a:pt x="90" y="191"/>
                    <a:pt x="97" y="190"/>
                    <a:pt x="100" y="188"/>
                  </a:cubicBezTo>
                  <a:cubicBezTo>
                    <a:pt x="102" y="185"/>
                    <a:pt x="105" y="185"/>
                    <a:pt x="112" y="186"/>
                  </a:cubicBezTo>
                  <a:cubicBezTo>
                    <a:pt x="119" y="186"/>
                    <a:pt x="125" y="182"/>
                    <a:pt x="130" y="180"/>
                  </a:cubicBezTo>
                  <a:cubicBezTo>
                    <a:pt x="134" y="179"/>
                    <a:pt x="142" y="179"/>
                    <a:pt x="146" y="178"/>
                  </a:cubicBezTo>
                  <a:cubicBezTo>
                    <a:pt x="151" y="177"/>
                    <a:pt x="151" y="184"/>
                    <a:pt x="156" y="183"/>
                  </a:cubicBezTo>
                  <a:cubicBezTo>
                    <a:pt x="161" y="183"/>
                    <a:pt x="163" y="185"/>
                    <a:pt x="166" y="184"/>
                  </a:cubicBezTo>
                  <a:cubicBezTo>
                    <a:pt x="168" y="184"/>
                    <a:pt x="168" y="186"/>
                    <a:pt x="170" y="187"/>
                  </a:cubicBezTo>
                  <a:cubicBezTo>
                    <a:pt x="173" y="187"/>
                    <a:pt x="173" y="189"/>
                    <a:pt x="171" y="192"/>
                  </a:cubicBezTo>
                  <a:cubicBezTo>
                    <a:pt x="169" y="194"/>
                    <a:pt x="175" y="194"/>
                    <a:pt x="178" y="198"/>
                  </a:cubicBezTo>
                  <a:cubicBezTo>
                    <a:pt x="181" y="203"/>
                    <a:pt x="178" y="204"/>
                    <a:pt x="180" y="207"/>
                  </a:cubicBezTo>
                  <a:cubicBezTo>
                    <a:pt x="182" y="211"/>
                    <a:pt x="183" y="210"/>
                    <a:pt x="187" y="205"/>
                  </a:cubicBezTo>
                  <a:cubicBezTo>
                    <a:pt x="190" y="200"/>
                    <a:pt x="194" y="203"/>
                    <a:pt x="195" y="199"/>
                  </a:cubicBezTo>
                  <a:cubicBezTo>
                    <a:pt x="195" y="195"/>
                    <a:pt x="199" y="190"/>
                    <a:pt x="201" y="192"/>
                  </a:cubicBezTo>
                  <a:cubicBezTo>
                    <a:pt x="204" y="194"/>
                    <a:pt x="200" y="195"/>
                    <a:pt x="198" y="203"/>
                  </a:cubicBezTo>
                  <a:cubicBezTo>
                    <a:pt x="196" y="212"/>
                    <a:pt x="194" y="207"/>
                    <a:pt x="193" y="210"/>
                  </a:cubicBezTo>
                  <a:cubicBezTo>
                    <a:pt x="192" y="212"/>
                    <a:pt x="201" y="213"/>
                    <a:pt x="201" y="209"/>
                  </a:cubicBezTo>
                  <a:cubicBezTo>
                    <a:pt x="201" y="205"/>
                    <a:pt x="202" y="203"/>
                    <a:pt x="205" y="207"/>
                  </a:cubicBezTo>
                  <a:cubicBezTo>
                    <a:pt x="208" y="210"/>
                    <a:pt x="203" y="214"/>
                    <a:pt x="204" y="215"/>
                  </a:cubicBezTo>
                  <a:cubicBezTo>
                    <a:pt x="205" y="217"/>
                    <a:pt x="208" y="215"/>
                    <a:pt x="210" y="215"/>
                  </a:cubicBezTo>
                  <a:cubicBezTo>
                    <a:pt x="213" y="215"/>
                    <a:pt x="217" y="222"/>
                    <a:pt x="217" y="226"/>
                  </a:cubicBezTo>
                  <a:cubicBezTo>
                    <a:pt x="216" y="230"/>
                    <a:pt x="215" y="233"/>
                    <a:pt x="221" y="236"/>
                  </a:cubicBezTo>
                  <a:cubicBezTo>
                    <a:pt x="227" y="240"/>
                    <a:pt x="225" y="240"/>
                    <a:pt x="229" y="240"/>
                  </a:cubicBezTo>
                  <a:cubicBezTo>
                    <a:pt x="234" y="240"/>
                    <a:pt x="243" y="244"/>
                    <a:pt x="245" y="246"/>
                  </a:cubicBezTo>
                  <a:cubicBezTo>
                    <a:pt x="248" y="248"/>
                    <a:pt x="254" y="244"/>
                    <a:pt x="255" y="240"/>
                  </a:cubicBezTo>
                  <a:cubicBezTo>
                    <a:pt x="257" y="236"/>
                    <a:pt x="261" y="240"/>
                    <a:pt x="259" y="241"/>
                  </a:cubicBezTo>
                  <a:cubicBezTo>
                    <a:pt x="256" y="243"/>
                    <a:pt x="260" y="246"/>
                    <a:pt x="260" y="244"/>
                  </a:cubicBezTo>
                  <a:cubicBezTo>
                    <a:pt x="260" y="241"/>
                    <a:pt x="262" y="239"/>
                    <a:pt x="262" y="242"/>
                  </a:cubicBezTo>
                  <a:cubicBezTo>
                    <a:pt x="263" y="245"/>
                    <a:pt x="267" y="245"/>
                    <a:pt x="268" y="247"/>
                  </a:cubicBezTo>
                  <a:cubicBezTo>
                    <a:pt x="269" y="249"/>
                    <a:pt x="270" y="251"/>
                    <a:pt x="270" y="249"/>
                  </a:cubicBezTo>
                  <a:cubicBezTo>
                    <a:pt x="270" y="247"/>
                    <a:pt x="271" y="245"/>
                    <a:pt x="274" y="244"/>
                  </a:cubicBezTo>
                  <a:cubicBezTo>
                    <a:pt x="277" y="243"/>
                    <a:pt x="279" y="241"/>
                    <a:pt x="282" y="239"/>
                  </a:cubicBezTo>
                  <a:cubicBezTo>
                    <a:pt x="285" y="236"/>
                    <a:pt x="297" y="236"/>
                    <a:pt x="298" y="236"/>
                  </a:cubicBezTo>
                  <a:cubicBezTo>
                    <a:pt x="300" y="236"/>
                    <a:pt x="300" y="225"/>
                    <a:pt x="301" y="220"/>
                  </a:cubicBezTo>
                  <a:cubicBezTo>
                    <a:pt x="302" y="214"/>
                    <a:pt x="306" y="213"/>
                    <a:pt x="307" y="207"/>
                  </a:cubicBezTo>
                  <a:cubicBezTo>
                    <a:pt x="308" y="201"/>
                    <a:pt x="314" y="190"/>
                    <a:pt x="316" y="190"/>
                  </a:cubicBezTo>
                  <a:cubicBezTo>
                    <a:pt x="317" y="189"/>
                    <a:pt x="320" y="188"/>
                    <a:pt x="321" y="184"/>
                  </a:cubicBezTo>
                  <a:cubicBezTo>
                    <a:pt x="321" y="181"/>
                    <a:pt x="325" y="177"/>
                    <a:pt x="325" y="173"/>
                  </a:cubicBezTo>
                  <a:cubicBezTo>
                    <a:pt x="325" y="169"/>
                    <a:pt x="327" y="164"/>
                    <a:pt x="327" y="163"/>
                  </a:cubicBezTo>
                  <a:cubicBezTo>
                    <a:pt x="326" y="162"/>
                    <a:pt x="325" y="158"/>
                    <a:pt x="328" y="155"/>
                  </a:cubicBezTo>
                  <a:cubicBezTo>
                    <a:pt x="330" y="152"/>
                    <a:pt x="327" y="149"/>
                    <a:pt x="328" y="148"/>
                  </a:cubicBezTo>
                  <a:close/>
                  <a:moveTo>
                    <a:pt x="149" y="8"/>
                  </a:moveTo>
                  <a:cubicBezTo>
                    <a:pt x="149" y="6"/>
                    <a:pt x="136" y="8"/>
                    <a:pt x="139" y="11"/>
                  </a:cubicBezTo>
                  <a:cubicBezTo>
                    <a:pt x="141" y="12"/>
                    <a:pt x="150" y="10"/>
                    <a:pt x="149" y="8"/>
                  </a:cubicBezTo>
                  <a:close/>
                  <a:moveTo>
                    <a:pt x="189" y="219"/>
                  </a:moveTo>
                  <a:cubicBezTo>
                    <a:pt x="191" y="221"/>
                    <a:pt x="198" y="220"/>
                    <a:pt x="199" y="218"/>
                  </a:cubicBezTo>
                  <a:cubicBezTo>
                    <a:pt x="200" y="215"/>
                    <a:pt x="188" y="218"/>
                    <a:pt x="189" y="219"/>
                  </a:cubicBezTo>
                  <a:close/>
                  <a:moveTo>
                    <a:pt x="270" y="269"/>
                  </a:moveTo>
                  <a:cubicBezTo>
                    <a:pt x="265" y="269"/>
                    <a:pt x="258" y="264"/>
                    <a:pt x="256" y="265"/>
                  </a:cubicBezTo>
                  <a:cubicBezTo>
                    <a:pt x="254" y="265"/>
                    <a:pt x="263" y="278"/>
                    <a:pt x="260" y="281"/>
                  </a:cubicBezTo>
                  <a:cubicBezTo>
                    <a:pt x="258" y="284"/>
                    <a:pt x="267" y="293"/>
                    <a:pt x="271" y="293"/>
                  </a:cubicBezTo>
                  <a:cubicBezTo>
                    <a:pt x="274" y="294"/>
                    <a:pt x="273" y="290"/>
                    <a:pt x="275" y="290"/>
                  </a:cubicBezTo>
                  <a:cubicBezTo>
                    <a:pt x="278" y="290"/>
                    <a:pt x="277" y="288"/>
                    <a:pt x="277" y="286"/>
                  </a:cubicBezTo>
                  <a:cubicBezTo>
                    <a:pt x="277" y="284"/>
                    <a:pt x="280" y="288"/>
                    <a:pt x="282" y="287"/>
                  </a:cubicBezTo>
                  <a:cubicBezTo>
                    <a:pt x="284" y="286"/>
                    <a:pt x="281" y="278"/>
                    <a:pt x="284" y="278"/>
                  </a:cubicBezTo>
                  <a:cubicBezTo>
                    <a:pt x="287" y="278"/>
                    <a:pt x="285" y="269"/>
                    <a:pt x="284" y="266"/>
                  </a:cubicBezTo>
                  <a:cubicBezTo>
                    <a:pt x="283" y="263"/>
                    <a:pt x="275" y="268"/>
                    <a:pt x="270" y="26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4" name="Freeform 152">
              <a:extLst>
                <a:ext uri="{FF2B5EF4-FFF2-40B4-BE49-F238E27FC236}">
                  <a16:creationId xmlns:a16="http://schemas.microsoft.com/office/drawing/2014/main" id="{35A81236-1038-40E7-8E3E-7E9B9420C1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09050" y="7086146"/>
              <a:ext cx="349250" cy="415925"/>
            </a:xfrm>
            <a:custGeom>
              <a:avLst/>
              <a:gdLst>
                <a:gd name="T0" fmla="*/ 62 w 101"/>
                <a:gd name="T1" fmla="*/ 58 h 120"/>
                <a:gd name="T2" fmla="*/ 56 w 101"/>
                <a:gd name="T3" fmla="*/ 60 h 120"/>
                <a:gd name="T4" fmla="*/ 48 w 101"/>
                <a:gd name="T5" fmla="*/ 57 h 120"/>
                <a:gd name="T6" fmla="*/ 44 w 101"/>
                <a:gd name="T7" fmla="*/ 64 h 120"/>
                <a:gd name="T8" fmla="*/ 37 w 101"/>
                <a:gd name="T9" fmla="*/ 75 h 120"/>
                <a:gd name="T10" fmla="*/ 15 w 101"/>
                <a:gd name="T11" fmla="*/ 90 h 120"/>
                <a:gd name="T12" fmla="*/ 5 w 101"/>
                <a:gd name="T13" fmla="*/ 99 h 120"/>
                <a:gd name="T14" fmla="*/ 3 w 101"/>
                <a:gd name="T15" fmla="*/ 108 h 120"/>
                <a:gd name="T16" fmla="*/ 10 w 101"/>
                <a:gd name="T17" fmla="*/ 111 h 120"/>
                <a:gd name="T18" fmla="*/ 16 w 101"/>
                <a:gd name="T19" fmla="*/ 114 h 120"/>
                <a:gd name="T20" fmla="*/ 31 w 101"/>
                <a:gd name="T21" fmla="*/ 110 h 120"/>
                <a:gd name="T22" fmla="*/ 36 w 101"/>
                <a:gd name="T23" fmla="*/ 101 h 120"/>
                <a:gd name="T24" fmla="*/ 40 w 101"/>
                <a:gd name="T25" fmla="*/ 93 h 120"/>
                <a:gd name="T26" fmla="*/ 49 w 101"/>
                <a:gd name="T27" fmla="*/ 87 h 120"/>
                <a:gd name="T28" fmla="*/ 52 w 101"/>
                <a:gd name="T29" fmla="*/ 83 h 120"/>
                <a:gd name="T30" fmla="*/ 57 w 101"/>
                <a:gd name="T31" fmla="*/ 75 h 120"/>
                <a:gd name="T32" fmla="*/ 63 w 101"/>
                <a:gd name="T33" fmla="*/ 65 h 120"/>
                <a:gd name="T34" fmla="*/ 62 w 101"/>
                <a:gd name="T35" fmla="*/ 58 h 120"/>
                <a:gd name="T36" fmla="*/ 11 w 101"/>
                <a:gd name="T37" fmla="*/ 120 h 120"/>
                <a:gd name="T38" fmla="*/ 14 w 101"/>
                <a:gd name="T39" fmla="*/ 116 h 120"/>
                <a:gd name="T40" fmla="*/ 11 w 101"/>
                <a:gd name="T41" fmla="*/ 120 h 120"/>
                <a:gd name="T42" fmla="*/ 91 w 101"/>
                <a:gd name="T43" fmla="*/ 29 h 120"/>
                <a:gd name="T44" fmla="*/ 83 w 101"/>
                <a:gd name="T45" fmla="*/ 29 h 120"/>
                <a:gd name="T46" fmla="*/ 79 w 101"/>
                <a:gd name="T47" fmla="*/ 24 h 120"/>
                <a:gd name="T48" fmla="*/ 75 w 101"/>
                <a:gd name="T49" fmla="*/ 17 h 120"/>
                <a:gd name="T50" fmla="*/ 75 w 101"/>
                <a:gd name="T51" fmla="*/ 22 h 120"/>
                <a:gd name="T52" fmla="*/ 72 w 101"/>
                <a:gd name="T53" fmla="*/ 20 h 120"/>
                <a:gd name="T54" fmla="*/ 69 w 101"/>
                <a:gd name="T55" fmla="*/ 15 h 120"/>
                <a:gd name="T56" fmla="*/ 66 w 101"/>
                <a:gd name="T57" fmla="*/ 8 h 120"/>
                <a:gd name="T58" fmla="*/ 56 w 101"/>
                <a:gd name="T59" fmla="*/ 0 h 120"/>
                <a:gd name="T60" fmla="*/ 58 w 101"/>
                <a:gd name="T61" fmla="*/ 9 h 120"/>
                <a:gd name="T62" fmla="*/ 64 w 101"/>
                <a:gd name="T63" fmla="*/ 14 h 120"/>
                <a:gd name="T64" fmla="*/ 68 w 101"/>
                <a:gd name="T65" fmla="*/ 21 h 120"/>
                <a:gd name="T66" fmla="*/ 67 w 101"/>
                <a:gd name="T67" fmla="*/ 33 h 120"/>
                <a:gd name="T68" fmla="*/ 61 w 101"/>
                <a:gd name="T69" fmla="*/ 40 h 120"/>
                <a:gd name="T70" fmla="*/ 71 w 101"/>
                <a:gd name="T71" fmla="*/ 50 h 120"/>
                <a:gd name="T72" fmla="*/ 69 w 101"/>
                <a:gd name="T73" fmla="*/ 63 h 120"/>
                <a:gd name="T74" fmla="*/ 76 w 101"/>
                <a:gd name="T75" fmla="*/ 64 h 120"/>
                <a:gd name="T76" fmla="*/ 85 w 101"/>
                <a:gd name="T77" fmla="*/ 51 h 120"/>
                <a:gd name="T78" fmla="*/ 88 w 101"/>
                <a:gd name="T79" fmla="*/ 43 h 120"/>
                <a:gd name="T80" fmla="*/ 93 w 101"/>
                <a:gd name="T81" fmla="*/ 41 h 120"/>
                <a:gd name="T82" fmla="*/ 96 w 101"/>
                <a:gd name="T83" fmla="*/ 36 h 120"/>
                <a:gd name="T84" fmla="*/ 99 w 101"/>
                <a:gd name="T85" fmla="*/ 29 h 120"/>
                <a:gd name="T86" fmla="*/ 91 w 101"/>
                <a:gd name="T87" fmla="*/ 2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120">
                  <a:moveTo>
                    <a:pt x="62" y="58"/>
                  </a:moveTo>
                  <a:cubicBezTo>
                    <a:pt x="60" y="56"/>
                    <a:pt x="59" y="59"/>
                    <a:pt x="56" y="60"/>
                  </a:cubicBezTo>
                  <a:cubicBezTo>
                    <a:pt x="53" y="61"/>
                    <a:pt x="51" y="54"/>
                    <a:pt x="48" y="57"/>
                  </a:cubicBezTo>
                  <a:cubicBezTo>
                    <a:pt x="45" y="60"/>
                    <a:pt x="48" y="61"/>
                    <a:pt x="44" y="64"/>
                  </a:cubicBezTo>
                  <a:cubicBezTo>
                    <a:pt x="40" y="67"/>
                    <a:pt x="42" y="68"/>
                    <a:pt x="37" y="75"/>
                  </a:cubicBezTo>
                  <a:cubicBezTo>
                    <a:pt x="33" y="82"/>
                    <a:pt x="17" y="86"/>
                    <a:pt x="15" y="90"/>
                  </a:cubicBezTo>
                  <a:cubicBezTo>
                    <a:pt x="13" y="93"/>
                    <a:pt x="5" y="97"/>
                    <a:pt x="5" y="99"/>
                  </a:cubicBezTo>
                  <a:cubicBezTo>
                    <a:pt x="5" y="102"/>
                    <a:pt x="0" y="104"/>
                    <a:pt x="3" y="108"/>
                  </a:cubicBezTo>
                  <a:cubicBezTo>
                    <a:pt x="5" y="111"/>
                    <a:pt x="8" y="109"/>
                    <a:pt x="10" y="111"/>
                  </a:cubicBezTo>
                  <a:cubicBezTo>
                    <a:pt x="12" y="114"/>
                    <a:pt x="15" y="112"/>
                    <a:pt x="16" y="114"/>
                  </a:cubicBezTo>
                  <a:cubicBezTo>
                    <a:pt x="17" y="116"/>
                    <a:pt x="25" y="116"/>
                    <a:pt x="31" y="110"/>
                  </a:cubicBezTo>
                  <a:cubicBezTo>
                    <a:pt x="37" y="105"/>
                    <a:pt x="34" y="102"/>
                    <a:pt x="36" y="101"/>
                  </a:cubicBezTo>
                  <a:cubicBezTo>
                    <a:pt x="38" y="100"/>
                    <a:pt x="39" y="95"/>
                    <a:pt x="40" y="93"/>
                  </a:cubicBezTo>
                  <a:cubicBezTo>
                    <a:pt x="42" y="90"/>
                    <a:pt x="43" y="87"/>
                    <a:pt x="49" y="87"/>
                  </a:cubicBezTo>
                  <a:cubicBezTo>
                    <a:pt x="55" y="87"/>
                    <a:pt x="52" y="86"/>
                    <a:pt x="52" y="83"/>
                  </a:cubicBezTo>
                  <a:cubicBezTo>
                    <a:pt x="51" y="80"/>
                    <a:pt x="57" y="79"/>
                    <a:pt x="57" y="75"/>
                  </a:cubicBezTo>
                  <a:cubicBezTo>
                    <a:pt x="57" y="71"/>
                    <a:pt x="65" y="68"/>
                    <a:pt x="63" y="65"/>
                  </a:cubicBezTo>
                  <a:cubicBezTo>
                    <a:pt x="62" y="62"/>
                    <a:pt x="65" y="60"/>
                    <a:pt x="62" y="58"/>
                  </a:cubicBezTo>
                  <a:close/>
                  <a:moveTo>
                    <a:pt x="11" y="120"/>
                  </a:moveTo>
                  <a:cubicBezTo>
                    <a:pt x="12" y="120"/>
                    <a:pt x="16" y="119"/>
                    <a:pt x="14" y="116"/>
                  </a:cubicBezTo>
                  <a:cubicBezTo>
                    <a:pt x="11" y="113"/>
                    <a:pt x="8" y="119"/>
                    <a:pt x="11" y="120"/>
                  </a:cubicBezTo>
                  <a:close/>
                  <a:moveTo>
                    <a:pt x="91" y="29"/>
                  </a:moveTo>
                  <a:cubicBezTo>
                    <a:pt x="90" y="32"/>
                    <a:pt x="87" y="29"/>
                    <a:pt x="83" y="29"/>
                  </a:cubicBezTo>
                  <a:cubicBezTo>
                    <a:pt x="80" y="29"/>
                    <a:pt x="79" y="27"/>
                    <a:pt x="79" y="24"/>
                  </a:cubicBezTo>
                  <a:cubicBezTo>
                    <a:pt x="79" y="21"/>
                    <a:pt x="78" y="17"/>
                    <a:pt x="75" y="17"/>
                  </a:cubicBezTo>
                  <a:cubicBezTo>
                    <a:pt x="72" y="18"/>
                    <a:pt x="76" y="21"/>
                    <a:pt x="75" y="22"/>
                  </a:cubicBezTo>
                  <a:cubicBezTo>
                    <a:pt x="74" y="23"/>
                    <a:pt x="73" y="20"/>
                    <a:pt x="72" y="20"/>
                  </a:cubicBezTo>
                  <a:cubicBezTo>
                    <a:pt x="70" y="20"/>
                    <a:pt x="69" y="18"/>
                    <a:pt x="69" y="15"/>
                  </a:cubicBezTo>
                  <a:cubicBezTo>
                    <a:pt x="69" y="11"/>
                    <a:pt x="66" y="12"/>
                    <a:pt x="66" y="8"/>
                  </a:cubicBezTo>
                  <a:cubicBezTo>
                    <a:pt x="66" y="3"/>
                    <a:pt x="59" y="0"/>
                    <a:pt x="56" y="0"/>
                  </a:cubicBezTo>
                  <a:cubicBezTo>
                    <a:pt x="52" y="0"/>
                    <a:pt x="56" y="7"/>
                    <a:pt x="58" y="9"/>
                  </a:cubicBezTo>
                  <a:cubicBezTo>
                    <a:pt x="60" y="11"/>
                    <a:pt x="64" y="13"/>
                    <a:pt x="64" y="14"/>
                  </a:cubicBezTo>
                  <a:cubicBezTo>
                    <a:pt x="64" y="16"/>
                    <a:pt x="66" y="20"/>
                    <a:pt x="68" y="21"/>
                  </a:cubicBezTo>
                  <a:cubicBezTo>
                    <a:pt x="71" y="22"/>
                    <a:pt x="67" y="28"/>
                    <a:pt x="67" y="33"/>
                  </a:cubicBezTo>
                  <a:cubicBezTo>
                    <a:pt x="67" y="38"/>
                    <a:pt x="63" y="37"/>
                    <a:pt x="61" y="40"/>
                  </a:cubicBezTo>
                  <a:cubicBezTo>
                    <a:pt x="58" y="43"/>
                    <a:pt x="67" y="47"/>
                    <a:pt x="71" y="50"/>
                  </a:cubicBezTo>
                  <a:cubicBezTo>
                    <a:pt x="75" y="53"/>
                    <a:pt x="68" y="61"/>
                    <a:pt x="69" y="63"/>
                  </a:cubicBezTo>
                  <a:cubicBezTo>
                    <a:pt x="70" y="64"/>
                    <a:pt x="72" y="65"/>
                    <a:pt x="76" y="64"/>
                  </a:cubicBezTo>
                  <a:cubicBezTo>
                    <a:pt x="80" y="63"/>
                    <a:pt x="82" y="54"/>
                    <a:pt x="85" y="51"/>
                  </a:cubicBezTo>
                  <a:cubicBezTo>
                    <a:pt x="88" y="49"/>
                    <a:pt x="86" y="45"/>
                    <a:pt x="88" y="43"/>
                  </a:cubicBezTo>
                  <a:cubicBezTo>
                    <a:pt x="89" y="41"/>
                    <a:pt x="91" y="41"/>
                    <a:pt x="93" y="41"/>
                  </a:cubicBezTo>
                  <a:cubicBezTo>
                    <a:pt x="95" y="41"/>
                    <a:pt x="94" y="36"/>
                    <a:pt x="96" y="36"/>
                  </a:cubicBezTo>
                  <a:cubicBezTo>
                    <a:pt x="99" y="36"/>
                    <a:pt x="98" y="33"/>
                    <a:pt x="99" y="29"/>
                  </a:cubicBezTo>
                  <a:cubicBezTo>
                    <a:pt x="101" y="25"/>
                    <a:pt x="93" y="27"/>
                    <a:pt x="91" y="29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5" name="Freeform 153">
              <a:extLst>
                <a:ext uri="{FF2B5EF4-FFF2-40B4-BE49-F238E27FC236}">
                  <a16:creationId xmlns:a16="http://schemas.microsoft.com/office/drawing/2014/main" id="{B810C0CC-E592-441F-A229-6872FADA9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9925" y="4771571"/>
              <a:ext cx="400050" cy="254000"/>
            </a:xfrm>
            <a:custGeom>
              <a:avLst/>
              <a:gdLst>
                <a:gd name="T0" fmla="*/ 114 w 115"/>
                <a:gd name="T1" fmla="*/ 46 h 73"/>
                <a:gd name="T2" fmla="*/ 107 w 115"/>
                <a:gd name="T3" fmla="*/ 44 h 73"/>
                <a:gd name="T4" fmla="*/ 99 w 115"/>
                <a:gd name="T5" fmla="*/ 38 h 73"/>
                <a:gd name="T6" fmla="*/ 90 w 115"/>
                <a:gd name="T7" fmla="*/ 33 h 73"/>
                <a:gd name="T8" fmla="*/ 82 w 115"/>
                <a:gd name="T9" fmla="*/ 27 h 73"/>
                <a:gd name="T10" fmla="*/ 78 w 115"/>
                <a:gd name="T11" fmla="*/ 20 h 73"/>
                <a:gd name="T12" fmla="*/ 75 w 115"/>
                <a:gd name="T13" fmla="*/ 15 h 73"/>
                <a:gd name="T14" fmla="*/ 63 w 115"/>
                <a:gd name="T15" fmla="*/ 14 h 73"/>
                <a:gd name="T16" fmla="*/ 60 w 115"/>
                <a:gd name="T17" fmla="*/ 5 h 73"/>
                <a:gd name="T18" fmla="*/ 54 w 115"/>
                <a:gd name="T19" fmla="*/ 3 h 73"/>
                <a:gd name="T20" fmla="*/ 48 w 115"/>
                <a:gd name="T21" fmla="*/ 2 h 73"/>
                <a:gd name="T22" fmla="*/ 45 w 115"/>
                <a:gd name="T23" fmla="*/ 3 h 73"/>
                <a:gd name="T24" fmla="*/ 42 w 115"/>
                <a:gd name="T25" fmla="*/ 6 h 73"/>
                <a:gd name="T26" fmla="*/ 36 w 115"/>
                <a:gd name="T27" fmla="*/ 11 h 73"/>
                <a:gd name="T28" fmla="*/ 33 w 115"/>
                <a:gd name="T29" fmla="*/ 14 h 73"/>
                <a:gd name="T30" fmla="*/ 28 w 115"/>
                <a:gd name="T31" fmla="*/ 13 h 73"/>
                <a:gd name="T32" fmla="*/ 22 w 115"/>
                <a:gd name="T33" fmla="*/ 12 h 73"/>
                <a:gd name="T34" fmla="*/ 12 w 115"/>
                <a:gd name="T35" fmla="*/ 4 h 73"/>
                <a:gd name="T36" fmla="*/ 4 w 115"/>
                <a:gd name="T37" fmla="*/ 9 h 73"/>
                <a:gd name="T38" fmla="*/ 8 w 115"/>
                <a:gd name="T39" fmla="*/ 7 h 73"/>
                <a:gd name="T40" fmla="*/ 14 w 115"/>
                <a:gd name="T41" fmla="*/ 14 h 73"/>
                <a:gd name="T42" fmla="*/ 18 w 115"/>
                <a:gd name="T43" fmla="*/ 19 h 73"/>
                <a:gd name="T44" fmla="*/ 10 w 115"/>
                <a:gd name="T45" fmla="*/ 21 h 73"/>
                <a:gd name="T46" fmla="*/ 2 w 115"/>
                <a:gd name="T47" fmla="*/ 21 h 73"/>
                <a:gd name="T48" fmla="*/ 4 w 115"/>
                <a:gd name="T49" fmla="*/ 28 h 73"/>
                <a:gd name="T50" fmla="*/ 4 w 115"/>
                <a:gd name="T51" fmla="*/ 33 h 73"/>
                <a:gd name="T52" fmla="*/ 9 w 115"/>
                <a:gd name="T53" fmla="*/ 34 h 73"/>
                <a:gd name="T54" fmla="*/ 11 w 115"/>
                <a:gd name="T55" fmla="*/ 41 h 73"/>
                <a:gd name="T56" fmla="*/ 11 w 115"/>
                <a:gd name="T57" fmla="*/ 52 h 73"/>
                <a:gd name="T58" fmla="*/ 17 w 115"/>
                <a:gd name="T59" fmla="*/ 50 h 73"/>
                <a:gd name="T60" fmla="*/ 24 w 115"/>
                <a:gd name="T61" fmla="*/ 45 h 73"/>
                <a:gd name="T62" fmla="*/ 30 w 115"/>
                <a:gd name="T63" fmla="*/ 45 h 73"/>
                <a:gd name="T64" fmla="*/ 39 w 115"/>
                <a:gd name="T65" fmla="*/ 45 h 73"/>
                <a:gd name="T66" fmla="*/ 45 w 115"/>
                <a:gd name="T67" fmla="*/ 48 h 73"/>
                <a:gd name="T68" fmla="*/ 49 w 115"/>
                <a:gd name="T69" fmla="*/ 49 h 73"/>
                <a:gd name="T70" fmla="*/ 56 w 115"/>
                <a:gd name="T71" fmla="*/ 52 h 73"/>
                <a:gd name="T72" fmla="*/ 60 w 115"/>
                <a:gd name="T73" fmla="*/ 54 h 73"/>
                <a:gd name="T74" fmla="*/ 65 w 115"/>
                <a:gd name="T75" fmla="*/ 59 h 73"/>
                <a:gd name="T76" fmla="*/ 71 w 115"/>
                <a:gd name="T77" fmla="*/ 60 h 73"/>
                <a:gd name="T78" fmla="*/ 72 w 115"/>
                <a:gd name="T79" fmla="*/ 70 h 73"/>
                <a:gd name="T80" fmla="*/ 74 w 115"/>
                <a:gd name="T81" fmla="*/ 70 h 73"/>
                <a:gd name="T82" fmla="*/ 80 w 115"/>
                <a:gd name="T83" fmla="*/ 71 h 73"/>
                <a:gd name="T84" fmla="*/ 87 w 115"/>
                <a:gd name="T85" fmla="*/ 69 h 73"/>
                <a:gd name="T86" fmla="*/ 98 w 115"/>
                <a:gd name="T87" fmla="*/ 62 h 73"/>
                <a:gd name="T88" fmla="*/ 103 w 115"/>
                <a:gd name="T89" fmla="*/ 54 h 73"/>
                <a:gd name="T90" fmla="*/ 109 w 115"/>
                <a:gd name="T91" fmla="*/ 50 h 73"/>
                <a:gd name="T92" fmla="*/ 115 w 115"/>
                <a:gd name="T93" fmla="*/ 52 h 73"/>
                <a:gd name="T94" fmla="*/ 114 w 115"/>
                <a:gd name="T95" fmla="*/ 4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5" h="73">
                  <a:moveTo>
                    <a:pt x="114" y="46"/>
                  </a:moveTo>
                  <a:cubicBezTo>
                    <a:pt x="114" y="46"/>
                    <a:pt x="109" y="44"/>
                    <a:pt x="107" y="44"/>
                  </a:cubicBezTo>
                  <a:cubicBezTo>
                    <a:pt x="105" y="44"/>
                    <a:pt x="102" y="40"/>
                    <a:pt x="99" y="38"/>
                  </a:cubicBezTo>
                  <a:cubicBezTo>
                    <a:pt x="96" y="37"/>
                    <a:pt x="91" y="35"/>
                    <a:pt x="90" y="33"/>
                  </a:cubicBezTo>
                  <a:cubicBezTo>
                    <a:pt x="88" y="31"/>
                    <a:pt x="82" y="29"/>
                    <a:pt x="82" y="27"/>
                  </a:cubicBezTo>
                  <a:cubicBezTo>
                    <a:pt x="81" y="25"/>
                    <a:pt x="80" y="23"/>
                    <a:pt x="78" y="20"/>
                  </a:cubicBezTo>
                  <a:cubicBezTo>
                    <a:pt x="76" y="18"/>
                    <a:pt x="76" y="15"/>
                    <a:pt x="75" y="15"/>
                  </a:cubicBezTo>
                  <a:cubicBezTo>
                    <a:pt x="73" y="15"/>
                    <a:pt x="63" y="15"/>
                    <a:pt x="63" y="14"/>
                  </a:cubicBezTo>
                  <a:cubicBezTo>
                    <a:pt x="63" y="12"/>
                    <a:pt x="62" y="6"/>
                    <a:pt x="60" y="5"/>
                  </a:cubicBezTo>
                  <a:cubicBezTo>
                    <a:pt x="58" y="5"/>
                    <a:pt x="55" y="4"/>
                    <a:pt x="54" y="3"/>
                  </a:cubicBezTo>
                  <a:cubicBezTo>
                    <a:pt x="53" y="2"/>
                    <a:pt x="49" y="0"/>
                    <a:pt x="48" y="2"/>
                  </a:cubicBezTo>
                  <a:cubicBezTo>
                    <a:pt x="47" y="3"/>
                    <a:pt x="46" y="3"/>
                    <a:pt x="45" y="3"/>
                  </a:cubicBezTo>
                  <a:cubicBezTo>
                    <a:pt x="44" y="3"/>
                    <a:pt x="44" y="7"/>
                    <a:pt x="42" y="6"/>
                  </a:cubicBezTo>
                  <a:cubicBezTo>
                    <a:pt x="40" y="6"/>
                    <a:pt x="36" y="9"/>
                    <a:pt x="36" y="11"/>
                  </a:cubicBezTo>
                  <a:cubicBezTo>
                    <a:pt x="36" y="12"/>
                    <a:pt x="36" y="15"/>
                    <a:pt x="33" y="14"/>
                  </a:cubicBezTo>
                  <a:cubicBezTo>
                    <a:pt x="32" y="14"/>
                    <a:pt x="30" y="14"/>
                    <a:pt x="28" y="13"/>
                  </a:cubicBezTo>
                  <a:cubicBezTo>
                    <a:pt x="27" y="13"/>
                    <a:pt x="25" y="15"/>
                    <a:pt x="22" y="12"/>
                  </a:cubicBezTo>
                  <a:cubicBezTo>
                    <a:pt x="19" y="8"/>
                    <a:pt x="15" y="4"/>
                    <a:pt x="12" y="4"/>
                  </a:cubicBezTo>
                  <a:cubicBezTo>
                    <a:pt x="10" y="4"/>
                    <a:pt x="2" y="4"/>
                    <a:pt x="4" y="9"/>
                  </a:cubicBezTo>
                  <a:cubicBezTo>
                    <a:pt x="5" y="8"/>
                    <a:pt x="6" y="7"/>
                    <a:pt x="8" y="7"/>
                  </a:cubicBezTo>
                  <a:cubicBezTo>
                    <a:pt x="13" y="8"/>
                    <a:pt x="11" y="14"/>
                    <a:pt x="14" y="14"/>
                  </a:cubicBezTo>
                  <a:cubicBezTo>
                    <a:pt x="17" y="15"/>
                    <a:pt x="21" y="19"/>
                    <a:pt x="18" y="19"/>
                  </a:cubicBezTo>
                  <a:cubicBezTo>
                    <a:pt x="15" y="19"/>
                    <a:pt x="12" y="22"/>
                    <a:pt x="10" y="21"/>
                  </a:cubicBezTo>
                  <a:cubicBezTo>
                    <a:pt x="7" y="20"/>
                    <a:pt x="3" y="18"/>
                    <a:pt x="2" y="21"/>
                  </a:cubicBezTo>
                  <a:cubicBezTo>
                    <a:pt x="1" y="24"/>
                    <a:pt x="0" y="28"/>
                    <a:pt x="4" y="28"/>
                  </a:cubicBezTo>
                  <a:cubicBezTo>
                    <a:pt x="8" y="27"/>
                    <a:pt x="7" y="30"/>
                    <a:pt x="4" y="33"/>
                  </a:cubicBezTo>
                  <a:cubicBezTo>
                    <a:pt x="2" y="35"/>
                    <a:pt x="8" y="32"/>
                    <a:pt x="9" y="34"/>
                  </a:cubicBezTo>
                  <a:cubicBezTo>
                    <a:pt x="9" y="37"/>
                    <a:pt x="12" y="37"/>
                    <a:pt x="11" y="41"/>
                  </a:cubicBezTo>
                  <a:cubicBezTo>
                    <a:pt x="10" y="43"/>
                    <a:pt x="10" y="48"/>
                    <a:pt x="11" y="52"/>
                  </a:cubicBezTo>
                  <a:cubicBezTo>
                    <a:pt x="13" y="52"/>
                    <a:pt x="16" y="51"/>
                    <a:pt x="17" y="50"/>
                  </a:cubicBezTo>
                  <a:cubicBezTo>
                    <a:pt x="18" y="49"/>
                    <a:pt x="22" y="45"/>
                    <a:pt x="24" y="45"/>
                  </a:cubicBezTo>
                  <a:cubicBezTo>
                    <a:pt x="26" y="45"/>
                    <a:pt x="29" y="46"/>
                    <a:pt x="30" y="45"/>
                  </a:cubicBezTo>
                  <a:cubicBezTo>
                    <a:pt x="31" y="43"/>
                    <a:pt x="38" y="43"/>
                    <a:pt x="39" y="45"/>
                  </a:cubicBezTo>
                  <a:cubicBezTo>
                    <a:pt x="41" y="46"/>
                    <a:pt x="44" y="48"/>
                    <a:pt x="45" y="48"/>
                  </a:cubicBezTo>
                  <a:cubicBezTo>
                    <a:pt x="46" y="48"/>
                    <a:pt x="47" y="50"/>
                    <a:pt x="49" y="49"/>
                  </a:cubicBezTo>
                  <a:cubicBezTo>
                    <a:pt x="51" y="49"/>
                    <a:pt x="56" y="50"/>
                    <a:pt x="56" y="52"/>
                  </a:cubicBezTo>
                  <a:cubicBezTo>
                    <a:pt x="56" y="53"/>
                    <a:pt x="58" y="54"/>
                    <a:pt x="60" y="54"/>
                  </a:cubicBezTo>
                  <a:cubicBezTo>
                    <a:pt x="61" y="54"/>
                    <a:pt x="63" y="59"/>
                    <a:pt x="65" y="59"/>
                  </a:cubicBezTo>
                  <a:cubicBezTo>
                    <a:pt x="67" y="59"/>
                    <a:pt x="71" y="59"/>
                    <a:pt x="71" y="60"/>
                  </a:cubicBezTo>
                  <a:cubicBezTo>
                    <a:pt x="71" y="61"/>
                    <a:pt x="71" y="67"/>
                    <a:pt x="72" y="70"/>
                  </a:cubicBezTo>
                  <a:cubicBezTo>
                    <a:pt x="73" y="69"/>
                    <a:pt x="73" y="69"/>
                    <a:pt x="74" y="70"/>
                  </a:cubicBezTo>
                  <a:cubicBezTo>
                    <a:pt x="75" y="70"/>
                    <a:pt x="79" y="69"/>
                    <a:pt x="80" y="71"/>
                  </a:cubicBezTo>
                  <a:cubicBezTo>
                    <a:pt x="80" y="73"/>
                    <a:pt x="87" y="72"/>
                    <a:pt x="87" y="69"/>
                  </a:cubicBezTo>
                  <a:cubicBezTo>
                    <a:pt x="86" y="65"/>
                    <a:pt x="97" y="65"/>
                    <a:pt x="98" y="62"/>
                  </a:cubicBezTo>
                  <a:cubicBezTo>
                    <a:pt x="99" y="59"/>
                    <a:pt x="100" y="53"/>
                    <a:pt x="103" y="54"/>
                  </a:cubicBezTo>
                  <a:cubicBezTo>
                    <a:pt x="105" y="55"/>
                    <a:pt x="107" y="50"/>
                    <a:pt x="109" y="50"/>
                  </a:cubicBezTo>
                  <a:cubicBezTo>
                    <a:pt x="111" y="50"/>
                    <a:pt x="113" y="52"/>
                    <a:pt x="115" y="52"/>
                  </a:cubicBezTo>
                  <a:lnTo>
                    <a:pt x="114" y="46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6" name="Freeform 154">
              <a:extLst>
                <a:ext uri="{FF2B5EF4-FFF2-40B4-BE49-F238E27FC236}">
                  <a16:creationId xmlns:a16="http://schemas.microsoft.com/office/drawing/2014/main" id="{D41C747B-93B9-40B1-9AB4-3CA51BAEF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7038" y="4865234"/>
              <a:ext cx="552450" cy="465138"/>
            </a:xfrm>
            <a:custGeom>
              <a:avLst/>
              <a:gdLst>
                <a:gd name="T0" fmla="*/ 155 w 159"/>
                <a:gd name="T1" fmla="*/ 116 h 134"/>
                <a:gd name="T2" fmla="*/ 151 w 159"/>
                <a:gd name="T3" fmla="*/ 107 h 134"/>
                <a:gd name="T4" fmla="*/ 143 w 159"/>
                <a:gd name="T5" fmla="*/ 100 h 134"/>
                <a:gd name="T6" fmla="*/ 137 w 159"/>
                <a:gd name="T7" fmla="*/ 93 h 134"/>
                <a:gd name="T8" fmla="*/ 145 w 159"/>
                <a:gd name="T9" fmla="*/ 82 h 134"/>
                <a:gd name="T10" fmla="*/ 138 w 159"/>
                <a:gd name="T11" fmla="*/ 77 h 134"/>
                <a:gd name="T12" fmla="*/ 136 w 159"/>
                <a:gd name="T13" fmla="*/ 68 h 134"/>
                <a:gd name="T14" fmla="*/ 136 w 159"/>
                <a:gd name="T15" fmla="*/ 60 h 134"/>
                <a:gd name="T16" fmla="*/ 137 w 159"/>
                <a:gd name="T17" fmla="*/ 53 h 134"/>
                <a:gd name="T18" fmla="*/ 140 w 159"/>
                <a:gd name="T19" fmla="*/ 46 h 134"/>
                <a:gd name="T20" fmla="*/ 142 w 159"/>
                <a:gd name="T21" fmla="*/ 43 h 134"/>
                <a:gd name="T22" fmla="*/ 141 w 159"/>
                <a:gd name="T23" fmla="*/ 33 h 134"/>
                <a:gd name="T24" fmla="*/ 135 w 159"/>
                <a:gd name="T25" fmla="*/ 32 h 134"/>
                <a:gd name="T26" fmla="*/ 130 w 159"/>
                <a:gd name="T27" fmla="*/ 27 h 134"/>
                <a:gd name="T28" fmla="*/ 126 w 159"/>
                <a:gd name="T29" fmla="*/ 25 h 134"/>
                <a:gd name="T30" fmla="*/ 119 w 159"/>
                <a:gd name="T31" fmla="*/ 22 h 134"/>
                <a:gd name="T32" fmla="*/ 115 w 159"/>
                <a:gd name="T33" fmla="*/ 21 h 134"/>
                <a:gd name="T34" fmla="*/ 109 w 159"/>
                <a:gd name="T35" fmla="*/ 18 h 134"/>
                <a:gd name="T36" fmla="*/ 100 w 159"/>
                <a:gd name="T37" fmla="*/ 18 h 134"/>
                <a:gd name="T38" fmla="*/ 94 w 159"/>
                <a:gd name="T39" fmla="*/ 18 h 134"/>
                <a:gd name="T40" fmla="*/ 87 w 159"/>
                <a:gd name="T41" fmla="*/ 23 h 134"/>
                <a:gd name="T42" fmla="*/ 81 w 159"/>
                <a:gd name="T43" fmla="*/ 25 h 134"/>
                <a:gd name="T44" fmla="*/ 80 w 159"/>
                <a:gd name="T45" fmla="*/ 29 h 134"/>
                <a:gd name="T46" fmla="*/ 63 w 159"/>
                <a:gd name="T47" fmla="*/ 33 h 134"/>
                <a:gd name="T48" fmla="*/ 48 w 159"/>
                <a:gd name="T49" fmla="*/ 24 h 134"/>
                <a:gd name="T50" fmla="*/ 38 w 159"/>
                <a:gd name="T51" fmla="*/ 14 h 134"/>
                <a:gd name="T52" fmla="*/ 33 w 159"/>
                <a:gd name="T53" fmla="*/ 10 h 134"/>
                <a:gd name="T54" fmla="*/ 31 w 159"/>
                <a:gd name="T55" fmla="*/ 3 h 134"/>
                <a:gd name="T56" fmla="*/ 15 w 159"/>
                <a:gd name="T57" fmla="*/ 10 h 134"/>
                <a:gd name="T58" fmla="*/ 10 w 159"/>
                <a:gd name="T59" fmla="*/ 7 h 134"/>
                <a:gd name="T60" fmla="*/ 5 w 159"/>
                <a:gd name="T61" fmla="*/ 1 h 134"/>
                <a:gd name="T62" fmla="*/ 2 w 159"/>
                <a:gd name="T63" fmla="*/ 5 h 134"/>
                <a:gd name="T64" fmla="*/ 2 w 159"/>
                <a:gd name="T65" fmla="*/ 11 h 134"/>
                <a:gd name="T66" fmla="*/ 2 w 159"/>
                <a:gd name="T67" fmla="*/ 20 h 134"/>
                <a:gd name="T68" fmla="*/ 6 w 159"/>
                <a:gd name="T69" fmla="*/ 26 h 134"/>
                <a:gd name="T70" fmla="*/ 9 w 159"/>
                <a:gd name="T71" fmla="*/ 33 h 134"/>
                <a:gd name="T72" fmla="*/ 13 w 159"/>
                <a:gd name="T73" fmla="*/ 37 h 134"/>
                <a:gd name="T74" fmla="*/ 17 w 159"/>
                <a:gd name="T75" fmla="*/ 40 h 134"/>
                <a:gd name="T76" fmla="*/ 16 w 159"/>
                <a:gd name="T77" fmla="*/ 45 h 134"/>
                <a:gd name="T78" fmla="*/ 12 w 159"/>
                <a:gd name="T79" fmla="*/ 51 h 134"/>
                <a:gd name="T80" fmla="*/ 13 w 159"/>
                <a:gd name="T81" fmla="*/ 59 h 134"/>
                <a:gd name="T82" fmla="*/ 17 w 159"/>
                <a:gd name="T83" fmla="*/ 63 h 134"/>
                <a:gd name="T84" fmla="*/ 26 w 159"/>
                <a:gd name="T85" fmla="*/ 69 h 134"/>
                <a:gd name="T86" fmla="*/ 30 w 159"/>
                <a:gd name="T87" fmla="*/ 74 h 134"/>
                <a:gd name="T88" fmla="*/ 29 w 159"/>
                <a:gd name="T89" fmla="*/ 79 h 134"/>
                <a:gd name="T90" fmla="*/ 32 w 159"/>
                <a:gd name="T91" fmla="*/ 85 h 134"/>
                <a:gd name="T92" fmla="*/ 37 w 159"/>
                <a:gd name="T93" fmla="*/ 91 h 134"/>
                <a:gd name="T94" fmla="*/ 39 w 159"/>
                <a:gd name="T95" fmla="*/ 91 h 134"/>
                <a:gd name="T96" fmla="*/ 42 w 159"/>
                <a:gd name="T97" fmla="*/ 90 h 134"/>
                <a:gd name="T98" fmla="*/ 48 w 159"/>
                <a:gd name="T99" fmla="*/ 90 h 134"/>
                <a:gd name="T100" fmla="*/ 56 w 159"/>
                <a:gd name="T101" fmla="*/ 102 h 134"/>
                <a:gd name="T102" fmla="*/ 61 w 159"/>
                <a:gd name="T103" fmla="*/ 110 h 134"/>
                <a:gd name="T104" fmla="*/ 70 w 159"/>
                <a:gd name="T105" fmla="*/ 114 h 134"/>
                <a:gd name="T106" fmla="*/ 89 w 159"/>
                <a:gd name="T107" fmla="*/ 121 h 134"/>
                <a:gd name="T108" fmla="*/ 102 w 159"/>
                <a:gd name="T109" fmla="*/ 118 h 134"/>
                <a:gd name="T110" fmla="*/ 108 w 159"/>
                <a:gd name="T111" fmla="*/ 128 h 134"/>
                <a:gd name="T112" fmla="*/ 136 w 159"/>
                <a:gd name="T113" fmla="*/ 134 h 134"/>
                <a:gd name="T114" fmla="*/ 144 w 159"/>
                <a:gd name="T115" fmla="*/ 134 h 134"/>
                <a:gd name="T116" fmla="*/ 144 w 159"/>
                <a:gd name="T117" fmla="*/ 132 h 134"/>
                <a:gd name="T118" fmla="*/ 149 w 159"/>
                <a:gd name="T119" fmla="*/ 124 h 134"/>
                <a:gd name="T120" fmla="*/ 157 w 159"/>
                <a:gd name="T121" fmla="*/ 122 h 134"/>
                <a:gd name="T122" fmla="*/ 155 w 159"/>
                <a:gd name="T123" fmla="*/ 11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" h="134">
                  <a:moveTo>
                    <a:pt x="155" y="116"/>
                  </a:moveTo>
                  <a:cubicBezTo>
                    <a:pt x="153" y="115"/>
                    <a:pt x="155" y="109"/>
                    <a:pt x="151" y="107"/>
                  </a:cubicBezTo>
                  <a:cubicBezTo>
                    <a:pt x="147" y="105"/>
                    <a:pt x="144" y="103"/>
                    <a:pt x="143" y="100"/>
                  </a:cubicBezTo>
                  <a:cubicBezTo>
                    <a:pt x="142" y="98"/>
                    <a:pt x="137" y="95"/>
                    <a:pt x="137" y="93"/>
                  </a:cubicBezTo>
                  <a:cubicBezTo>
                    <a:pt x="138" y="91"/>
                    <a:pt x="147" y="85"/>
                    <a:pt x="145" y="82"/>
                  </a:cubicBezTo>
                  <a:cubicBezTo>
                    <a:pt x="144" y="78"/>
                    <a:pt x="138" y="79"/>
                    <a:pt x="138" y="77"/>
                  </a:cubicBezTo>
                  <a:cubicBezTo>
                    <a:pt x="137" y="76"/>
                    <a:pt x="138" y="72"/>
                    <a:pt x="136" y="68"/>
                  </a:cubicBezTo>
                  <a:cubicBezTo>
                    <a:pt x="135" y="65"/>
                    <a:pt x="138" y="62"/>
                    <a:pt x="136" y="60"/>
                  </a:cubicBezTo>
                  <a:cubicBezTo>
                    <a:pt x="135" y="58"/>
                    <a:pt x="137" y="54"/>
                    <a:pt x="137" y="53"/>
                  </a:cubicBezTo>
                  <a:cubicBezTo>
                    <a:pt x="138" y="51"/>
                    <a:pt x="141" y="50"/>
                    <a:pt x="140" y="46"/>
                  </a:cubicBezTo>
                  <a:cubicBezTo>
                    <a:pt x="140" y="44"/>
                    <a:pt x="141" y="43"/>
                    <a:pt x="142" y="43"/>
                  </a:cubicBezTo>
                  <a:cubicBezTo>
                    <a:pt x="141" y="40"/>
                    <a:pt x="141" y="34"/>
                    <a:pt x="141" y="33"/>
                  </a:cubicBezTo>
                  <a:cubicBezTo>
                    <a:pt x="141" y="32"/>
                    <a:pt x="137" y="32"/>
                    <a:pt x="135" y="32"/>
                  </a:cubicBezTo>
                  <a:cubicBezTo>
                    <a:pt x="133" y="32"/>
                    <a:pt x="131" y="27"/>
                    <a:pt x="130" y="27"/>
                  </a:cubicBezTo>
                  <a:cubicBezTo>
                    <a:pt x="128" y="27"/>
                    <a:pt x="126" y="26"/>
                    <a:pt x="126" y="25"/>
                  </a:cubicBezTo>
                  <a:cubicBezTo>
                    <a:pt x="126" y="23"/>
                    <a:pt x="121" y="22"/>
                    <a:pt x="119" y="22"/>
                  </a:cubicBezTo>
                  <a:cubicBezTo>
                    <a:pt x="117" y="23"/>
                    <a:pt x="116" y="21"/>
                    <a:pt x="115" y="21"/>
                  </a:cubicBezTo>
                  <a:cubicBezTo>
                    <a:pt x="114" y="21"/>
                    <a:pt x="111" y="19"/>
                    <a:pt x="109" y="18"/>
                  </a:cubicBezTo>
                  <a:cubicBezTo>
                    <a:pt x="108" y="16"/>
                    <a:pt x="101" y="16"/>
                    <a:pt x="100" y="18"/>
                  </a:cubicBezTo>
                  <a:cubicBezTo>
                    <a:pt x="99" y="19"/>
                    <a:pt x="96" y="18"/>
                    <a:pt x="94" y="18"/>
                  </a:cubicBezTo>
                  <a:cubicBezTo>
                    <a:pt x="92" y="18"/>
                    <a:pt x="88" y="22"/>
                    <a:pt x="87" y="23"/>
                  </a:cubicBezTo>
                  <a:cubicBezTo>
                    <a:pt x="86" y="24"/>
                    <a:pt x="83" y="25"/>
                    <a:pt x="81" y="25"/>
                  </a:cubicBezTo>
                  <a:cubicBezTo>
                    <a:pt x="81" y="27"/>
                    <a:pt x="81" y="28"/>
                    <a:pt x="80" y="29"/>
                  </a:cubicBezTo>
                  <a:cubicBezTo>
                    <a:pt x="79" y="31"/>
                    <a:pt x="70" y="32"/>
                    <a:pt x="63" y="33"/>
                  </a:cubicBezTo>
                  <a:cubicBezTo>
                    <a:pt x="56" y="33"/>
                    <a:pt x="56" y="24"/>
                    <a:pt x="48" y="24"/>
                  </a:cubicBezTo>
                  <a:cubicBezTo>
                    <a:pt x="43" y="24"/>
                    <a:pt x="39" y="19"/>
                    <a:pt x="38" y="14"/>
                  </a:cubicBezTo>
                  <a:cubicBezTo>
                    <a:pt x="35" y="13"/>
                    <a:pt x="32" y="11"/>
                    <a:pt x="33" y="10"/>
                  </a:cubicBezTo>
                  <a:cubicBezTo>
                    <a:pt x="33" y="9"/>
                    <a:pt x="35" y="1"/>
                    <a:pt x="31" y="3"/>
                  </a:cubicBezTo>
                  <a:cubicBezTo>
                    <a:pt x="27" y="5"/>
                    <a:pt x="22" y="11"/>
                    <a:pt x="15" y="10"/>
                  </a:cubicBezTo>
                  <a:cubicBezTo>
                    <a:pt x="8" y="9"/>
                    <a:pt x="13" y="8"/>
                    <a:pt x="10" y="7"/>
                  </a:cubicBezTo>
                  <a:cubicBezTo>
                    <a:pt x="6" y="5"/>
                    <a:pt x="8" y="1"/>
                    <a:pt x="5" y="1"/>
                  </a:cubicBezTo>
                  <a:cubicBezTo>
                    <a:pt x="1" y="0"/>
                    <a:pt x="4" y="5"/>
                    <a:pt x="2" y="5"/>
                  </a:cubicBezTo>
                  <a:cubicBezTo>
                    <a:pt x="0" y="5"/>
                    <a:pt x="2" y="10"/>
                    <a:pt x="2" y="11"/>
                  </a:cubicBezTo>
                  <a:cubicBezTo>
                    <a:pt x="3" y="13"/>
                    <a:pt x="1" y="20"/>
                    <a:pt x="2" y="20"/>
                  </a:cubicBezTo>
                  <a:cubicBezTo>
                    <a:pt x="4" y="20"/>
                    <a:pt x="6" y="25"/>
                    <a:pt x="6" y="26"/>
                  </a:cubicBezTo>
                  <a:cubicBezTo>
                    <a:pt x="6" y="27"/>
                    <a:pt x="9" y="31"/>
                    <a:pt x="9" y="33"/>
                  </a:cubicBezTo>
                  <a:cubicBezTo>
                    <a:pt x="9" y="35"/>
                    <a:pt x="12" y="37"/>
                    <a:pt x="13" y="37"/>
                  </a:cubicBezTo>
                  <a:cubicBezTo>
                    <a:pt x="15" y="37"/>
                    <a:pt x="17" y="38"/>
                    <a:pt x="17" y="40"/>
                  </a:cubicBezTo>
                  <a:cubicBezTo>
                    <a:pt x="16" y="42"/>
                    <a:pt x="17" y="45"/>
                    <a:pt x="16" y="45"/>
                  </a:cubicBezTo>
                  <a:cubicBezTo>
                    <a:pt x="14" y="45"/>
                    <a:pt x="14" y="51"/>
                    <a:pt x="12" y="51"/>
                  </a:cubicBezTo>
                  <a:cubicBezTo>
                    <a:pt x="11" y="52"/>
                    <a:pt x="12" y="58"/>
                    <a:pt x="13" y="59"/>
                  </a:cubicBezTo>
                  <a:cubicBezTo>
                    <a:pt x="15" y="59"/>
                    <a:pt x="17" y="61"/>
                    <a:pt x="17" y="63"/>
                  </a:cubicBezTo>
                  <a:cubicBezTo>
                    <a:pt x="17" y="65"/>
                    <a:pt x="24" y="69"/>
                    <a:pt x="26" y="69"/>
                  </a:cubicBezTo>
                  <a:cubicBezTo>
                    <a:pt x="28" y="70"/>
                    <a:pt x="29" y="73"/>
                    <a:pt x="30" y="74"/>
                  </a:cubicBezTo>
                  <a:cubicBezTo>
                    <a:pt x="31" y="75"/>
                    <a:pt x="29" y="78"/>
                    <a:pt x="29" y="79"/>
                  </a:cubicBezTo>
                  <a:cubicBezTo>
                    <a:pt x="30" y="81"/>
                    <a:pt x="32" y="82"/>
                    <a:pt x="32" y="85"/>
                  </a:cubicBezTo>
                  <a:cubicBezTo>
                    <a:pt x="32" y="86"/>
                    <a:pt x="34" y="89"/>
                    <a:pt x="37" y="91"/>
                  </a:cubicBezTo>
                  <a:cubicBezTo>
                    <a:pt x="37" y="91"/>
                    <a:pt x="38" y="91"/>
                    <a:pt x="39" y="91"/>
                  </a:cubicBezTo>
                  <a:cubicBezTo>
                    <a:pt x="41" y="91"/>
                    <a:pt x="41" y="88"/>
                    <a:pt x="42" y="90"/>
                  </a:cubicBezTo>
                  <a:cubicBezTo>
                    <a:pt x="44" y="91"/>
                    <a:pt x="46" y="90"/>
                    <a:pt x="48" y="90"/>
                  </a:cubicBezTo>
                  <a:cubicBezTo>
                    <a:pt x="50" y="89"/>
                    <a:pt x="54" y="98"/>
                    <a:pt x="56" y="102"/>
                  </a:cubicBezTo>
                  <a:cubicBezTo>
                    <a:pt x="58" y="106"/>
                    <a:pt x="58" y="108"/>
                    <a:pt x="61" y="110"/>
                  </a:cubicBezTo>
                  <a:cubicBezTo>
                    <a:pt x="63" y="111"/>
                    <a:pt x="67" y="110"/>
                    <a:pt x="70" y="114"/>
                  </a:cubicBezTo>
                  <a:cubicBezTo>
                    <a:pt x="74" y="118"/>
                    <a:pt x="84" y="121"/>
                    <a:pt x="89" y="121"/>
                  </a:cubicBezTo>
                  <a:cubicBezTo>
                    <a:pt x="93" y="122"/>
                    <a:pt x="96" y="117"/>
                    <a:pt x="102" y="118"/>
                  </a:cubicBezTo>
                  <a:cubicBezTo>
                    <a:pt x="107" y="119"/>
                    <a:pt x="106" y="126"/>
                    <a:pt x="108" y="128"/>
                  </a:cubicBezTo>
                  <a:cubicBezTo>
                    <a:pt x="110" y="131"/>
                    <a:pt x="132" y="133"/>
                    <a:pt x="136" y="134"/>
                  </a:cubicBezTo>
                  <a:cubicBezTo>
                    <a:pt x="137" y="134"/>
                    <a:pt x="141" y="134"/>
                    <a:pt x="144" y="134"/>
                  </a:cubicBezTo>
                  <a:cubicBezTo>
                    <a:pt x="144" y="134"/>
                    <a:pt x="144" y="133"/>
                    <a:pt x="144" y="132"/>
                  </a:cubicBezTo>
                  <a:cubicBezTo>
                    <a:pt x="144" y="129"/>
                    <a:pt x="147" y="125"/>
                    <a:pt x="149" y="124"/>
                  </a:cubicBezTo>
                  <a:cubicBezTo>
                    <a:pt x="152" y="123"/>
                    <a:pt x="154" y="122"/>
                    <a:pt x="157" y="122"/>
                  </a:cubicBezTo>
                  <a:cubicBezTo>
                    <a:pt x="159" y="122"/>
                    <a:pt x="157" y="117"/>
                    <a:pt x="155" y="116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7" name="Freeform 155">
              <a:extLst>
                <a:ext uri="{FF2B5EF4-FFF2-40B4-BE49-F238E27FC236}">
                  <a16:creationId xmlns:a16="http://schemas.microsoft.com/office/drawing/2014/main" id="{53150603-242D-4076-9C05-B5D7C6345A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80063" y="4312784"/>
              <a:ext cx="1135063" cy="534988"/>
            </a:xfrm>
            <a:custGeom>
              <a:avLst/>
              <a:gdLst>
                <a:gd name="T0" fmla="*/ 316 w 327"/>
                <a:gd name="T1" fmla="*/ 64 h 154"/>
                <a:gd name="T2" fmla="*/ 305 w 327"/>
                <a:gd name="T3" fmla="*/ 53 h 154"/>
                <a:gd name="T4" fmla="*/ 284 w 327"/>
                <a:gd name="T5" fmla="*/ 50 h 154"/>
                <a:gd name="T6" fmla="*/ 265 w 327"/>
                <a:gd name="T7" fmla="*/ 36 h 154"/>
                <a:gd name="T8" fmla="*/ 243 w 327"/>
                <a:gd name="T9" fmla="*/ 12 h 154"/>
                <a:gd name="T10" fmla="*/ 220 w 327"/>
                <a:gd name="T11" fmla="*/ 21 h 154"/>
                <a:gd name="T12" fmla="*/ 215 w 327"/>
                <a:gd name="T13" fmla="*/ 15 h 154"/>
                <a:gd name="T14" fmla="*/ 203 w 327"/>
                <a:gd name="T15" fmla="*/ 14 h 154"/>
                <a:gd name="T16" fmla="*/ 197 w 327"/>
                <a:gd name="T17" fmla="*/ 2 h 154"/>
                <a:gd name="T18" fmla="*/ 169 w 327"/>
                <a:gd name="T19" fmla="*/ 7 h 154"/>
                <a:gd name="T20" fmla="*/ 137 w 327"/>
                <a:gd name="T21" fmla="*/ 14 h 154"/>
                <a:gd name="T22" fmla="*/ 121 w 327"/>
                <a:gd name="T23" fmla="*/ 22 h 154"/>
                <a:gd name="T24" fmla="*/ 118 w 327"/>
                <a:gd name="T25" fmla="*/ 33 h 154"/>
                <a:gd name="T26" fmla="*/ 121 w 327"/>
                <a:gd name="T27" fmla="*/ 43 h 154"/>
                <a:gd name="T28" fmla="*/ 112 w 327"/>
                <a:gd name="T29" fmla="*/ 49 h 154"/>
                <a:gd name="T30" fmla="*/ 100 w 327"/>
                <a:gd name="T31" fmla="*/ 48 h 154"/>
                <a:gd name="T32" fmla="*/ 80 w 327"/>
                <a:gd name="T33" fmla="*/ 50 h 154"/>
                <a:gd name="T34" fmla="*/ 65 w 327"/>
                <a:gd name="T35" fmla="*/ 50 h 154"/>
                <a:gd name="T36" fmla="*/ 44 w 327"/>
                <a:gd name="T37" fmla="*/ 41 h 154"/>
                <a:gd name="T38" fmla="*/ 25 w 327"/>
                <a:gd name="T39" fmla="*/ 47 h 154"/>
                <a:gd name="T40" fmla="*/ 18 w 327"/>
                <a:gd name="T41" fmla="*/ 60 h 154"/>
                <a:gd name="T42" fmla="*/ 2 w 327"/>
                <a:gd name="T43" fmla="*/ 63 h 154"/>
                <a:gd name="T44" fmla="*/ 0 w 327"/>
                <a:gd name="T45" fmla="*/ 74 h 154"/>
                <a:gd name="T46" fmla="*/ 12 w 327"/>
                <a:gd name="T47" fmla="*/ 81 h 154"/>
                <a:gd name="T48" fmla="*/ 20 w 327"/>
                <a:gd name="T49" fmla="*/ 95 h 154"/>
                <a:gd name="T50" fmla="*/ 41 w 327"/>
                <a:gd name="T51" fmla="*/ 90 h 154"/>
                <a:gd name="T52" fmla="*/ 46 w 327"/>
                <a:gd name="T53" fmla="*/ 107 h 154"/>
                <a:gd name="T54" fmla="*/ 31 w 327"/>
                <a:gd name="T55" fmla="*/ 117 h 154"/>
                <a:gd name="T56" fmla="*/ 46 w 327"/>
                <a:gd name="T57" fmla="*/ 132 h 154"/>
                <a:gd name="T58" fmla="*/ 53 w 327"/>
                <a:gd name="T59" fmla="*/ 141 h 154"/>
                <a:gd name="T60" fmla="*/ 77 w 327"/>
                <a:gd name="T61" fmla="*/ 145 h 154"/>
                <a:gd name="T62" fmla="*/ 99 w 327"/>
                <a:gd name="T63" fmla="*/ 103 h 154"/>
                <a:gd name="T64" fmla="*/ 111 w 327"/>
                <a:gd name="T65" fmla="*/ 104 h 154"/>
                <a:gd name="T66" fmla="*/ 136 w 327"/>
                <a:gd name="T67" fmla="*/ 124 h 154"/>
                <a:gd name="T68" fmla="*/ 160 w 327"/>
                <a:gd name="T69" fmla="*/ 137 h 154"/>
                <a:gd name="T70" fmla="*/ 178 w 327"/>
                <a:gd name="T71" fmla="*/ 151 h 154"/>
                <a:gd name="T72" fmla="*/ 195 w 327"/>
                <a:gd name="T73" fmla="*/ 143 h 154"/>
                <a:gd name="T74" fmla="*/ 213 w 327"/>
                <a:gd name="T75" fmla="*/ 133 h 154"/>
                <a:gd name="T76" fmla="*/ 239 w 327"/>
                <a:gd name="T77" fmla="*/ 132 h 154"/>
                <a:gd name="T78" fmla="*/ 274 w 327"/>
                <a:gd name="T79" fmla="*/ 138 h 154"/>
                <a:gd name="T80" fmla="*/ 275 w 327"/>
                <a:gd name="T81" fmla="*/ 119 h 154"/>
                <a:gd name="T82" fmla="*/ 286 w 327"/>
                <a:gd name="T83" fmla="*/ 108 h 154"/>
                <a:gd name="T84" fmla="*/ 296 w 327"/>
                <a:gd name="T85" fmla="*/ 90 h 154"/>
                <a:gd name="T86" fmla="*/ 317 w 327"/>
                <a:gd name="T87" fmla="*/ 88 h 154"/>
                <a:gd name="T88" fmla="*/ 324 w 327"/>
                <a:gd name="T89" fmla="*/ 71 h 154"/>
                <a:gd name="T90" fmla="*/ 122 w 327"/>
                <a:gd name="T91" fmla="*/ 98 h 154"/>
                <a:gd name="T92" fmla="*/ 257 w 327"/>
                <a:gd name="T93" fmla="*/ 97 h 154"/>
                <a:gd name="T94" fmla="*/ 224 w 327"/>
                <a:gd name="T95" fmla="*/ 97 h 154"/>
                <a:gd name="T96" fmla="*/ 257 w 327"/>
                <a:gd name="T97" fmla="*/ 9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7" h="154">
                  <a:moveTo>
                    <a:pt x="325" y="63"/>
                  </a:moveTo>
                  <a:cubicBezTo>
                    <a:pt x="325" y="61"/>
                    <a:pt x="324" y="62"/>
                    <a:pt x="323" y="63"/>
                  </a:cubicBezTo>
                  <a:cubicBezTo>
                    <a:pt x="321" y="63"/>
                    <a:pt x="318" y="64"/>
                    <a:pt x="316" y="64"/>
                  </a:cubicBezTo>
                  <a:cubicBezTo>
                    <a:pt x="315" y="64"/>
                    <a:pt x="312" y="62"/>
                    <a:pt x="312" y="60"/>
                  </a:cubicBezTo>
                  <a:cubicBezTo>
                    <a:pt x="312" y="59"/>
                    <a:pt x="312" y="57"/>
                    <a:pt x="310" y="57"/>
                  </a:cubicBezTo>
                  <a:cubicBezTo>
                    <a:pt x="309" y="57"/>
                    <a:pt x="307" y="57"/>
                    <a:pt x="305" y="53"/>
                  </a:cubicBezTo>
                  <a:cubicBezTo>
                    <a:pt x="304" y="50"/>
                    <a:pt x="302" y="50"/>
                    <a:pt x="300" y="49"/>
                  </a:cubicBezTo>
                  <a:cubicBezTo>
                    <a:pt x="299" y="48"/>
                    <a:pt x="294" y="51"/>
                    <a:pt x="292" y="51"/>
                  </a:cubicBezTo>
                  <a:cubicBezTo>
                    <a:pt x="290" y="52"/>
                    <a:pt x="287" y="51"/>
                    <a:pt x="284" y="50"/>
                  </a:cubicBezTo>
                  <a:cubicBezTo>
                    <a:pt x="282" y="50"/>
                    <a:pt x="280" y="45"/>
                    <a:pt x="278" y="46"/>
                  </a:cubicBezTo>
                  <a:cubicBezTo>
                    <a:pt x="276" y="46"/>
                    <a:pt x="275" y="51"/>
                    <a:pt x="273" y="51"/>
                  </a:cubicBezTo>
                  <a:cubicBezTo>
                    <a:pt x="272" y="51"/>
                    <a:pt x="268" y="41"/>
                    <a:pt x="265" y="36"/>
                  </a:cubicBezTo>
                  <a:cubicBezTo>
                    <a:pt x="262" y="31"/>
                    <a:pt x="256" y="21"/>
                    <a:pt x="250" y="19"/>
                  </a:cubicBezTo>
                  <a:cubicBezTo>
                    <a:pt x="245" y="17"/>
                    <a:pt x="247" y="14"/>
                    <a:pt x="248" y="13"/>
                  </a:cubicBezTo>
                  <a:cubicBezTo>
                    <a:pt x="249" y="11"/>
                    <a:pt x="245" y="11"/>
                    <a:pt x="243" y="12"/>
                  </a:cubicBezTo>
                  <a:cubicBezTo>
                    <a:pt x="240" y="13"/>
                    <a:pt x="238" y="16"/>
                    <a:pt x="235" y="16"/>
                  </a:cubicBezTo>
                  <a:cubicBezTo>
                    <a:pt x="233" y="17"/>
                    <a:pt x="229" y="21"/>
                    <a:pt x="227" y="20"/>
                  </a:cubicBezTo>
                  <a:cubicBezTo>
                    <a:pt x="224" y="19"/>
                    <a:pt x="223" y="23"/>
                    <a:pt x="220" y="21"/>
                  </a:cubicBezTo>
                  <a:cubicBezTo>
                    <a:pt x="218" y="19"/>
                    <a:pt x="223" y="18"/>
                    <a:pt x="223" y="16"/>
                  </a:cubicBezTo>
                  <a:cubicBezTo>
                    <a:pt x="223" y="14"/>
                    <a:pt x="220" y="17"/>
                    <a:pt x="219" y="16"/>
                  </a:cubicBezTo>
                  <a:cubicBezTo>
                    <a:pt x="218" y="15"/>
                    <a:pt x="215" y="13"/>
                    <a:pt x="215" y="15"/>
                  </a:cubicBezTo>
                  <a:cubicBezTo>
                    <a:pt x="215" y="17"/>
                    <a:pt x="213" y="16"/>
                    <a:pt x="213" y="15"/>
                  </a:cubicBezTo>
                  <a:cubicBezTo>
                    <a:pt x="213" y="13"/>
                    <a:pt x="211" y="11"/>
                    <a:pt x="210" y="13"/>
                  </a:cubicBezTo>
                  <a:cubicBezTo>
                    <a:pt x="209" y="14"/>
                    <a:pt x="204" y="15"/>
                    <a:pt x="203" y="14"/>
                  </a:cubicBezTo>
                  <a:cubicBezTo>
                    <a:pt x="202" y="13"/>
                    <a:pt x="203" y="12"/>
                    <a:pt x="204" y="10"/>
                  </a:cubicBezTo>
                  <a:cubicBezTo>
                    <a:pt x="204" y="9"/>
                    <a:pt x="202" y="7"/>
                    <a:pt x="202" y="5"/>
                  </a:cubicBezTo>
                  <a:cubicBezTo>
                    <a:pt x="202" y="3"/>
                    <a:pt x="199" y="1"/>
                    <a:pt x="197" y="2"/>
                  </a:cubicBezTo>
                  <a:cubicBezTo>
                    <a:pt x="195" y="2"/>
                    <a:pt x="193" y="2"/>
                    <a:pt x="191" y="1"/>
                  </a:cubicBezTo>
                  <a:cubicBezTo>
                    <a:pt x="189" y="0"/>
                    <a:pt x="181" y="1"/>
                    <a:pt x="181" y="3"/>
                  </a:cubicBezTo>
                  <a:cubicBezTo>
                    <a:pt x="180" y="5"/>
                    <a:pt x="171" y="6"/>
                    <a:pt x="169" y="7"/>
                  </a:cubicBezTo>
                  <a:cubicBezTo>
                    <a:pt x="167" y="8"/>
                    <a:pt x="160" y="9"/>
                    <a:pt x="158" y="9"/>
                  </a:cubicBezTo>
                  <a:cubicBezTo>
                    <a:pt x="155" y="9"/>
                    <a:pt x="153" y="12"/>
                    <a:pt x="149" y="12"/>
                  </a:cubicBezTo>
                  <a:cubicBezTo>
                    <a:pt x="146" y="12"/>
                    <a:pt x="140" y="12"/>
                    <a:pt x="137" y="14"/>
                  </a:cubicBezTo>
                  <a:cubicBezTo>
                    <a:pt x="134" y="16"/>
                    <a:pt x="130" y="14"/>
                    <a:pt x="128" y="15"/>
                  </a:cubicBezTo>
                  <a:cubicBezTo>
                    <a:pt x="125" y="16"/>
                    <a:pt x="122" y="15"/>
                    <a:pt x="121" y="15"/>
                  </a:cubicBezTo>
                  <a:cubicBezTo>
                    <a:pt x="120" y="16"/>
                    <a:pt x="120" y="20"/>
                    <a:pt x="121" y="22"/>
                  </a:cubicBezTo>
                  <a:cubicBezTo>
                    <a:pt x="122" y="24"/>
                    <a:pt x="128" y="25"/>
                    <a:pt x="128" y="26"/>
                  </a:cubicBezTo>
                  <a:cubicBezTo>
                    <a:pt x="129" y="27"/>
                    <a:pt x="123" y="27"/>
                    <a:pt x="120" y="27"/>
                  </a:cubicBezTo>
                  <a:cubicBezTo>
                    <a:pt x="117" y="28"/>
                    <a:pt x="118" y="31"/>
                    <a:pt x="118" y="33"/>
                  </a:cubicBezTo>
                  <a:cubicBezTo>
                    <a:pt x="119" y="35"/>
                    <a:pt x="115" y="36"/>
                    <a:pt x="113" y="37"/>
                  </a:cubicBezTo>
                  <a:cubicBezTo>
                    <a:pt x="111" y="38"/>
                    <a:pt x="113" y="41"/>
                    <a:pt x="115" y="41"/>
                  </a:cubicBezTo>
                  <a:cubicBezTo>
                    <a:pt x="118" y="41"/>
                    <a:pt x="119" y="43"/>
                    <a:pt x="121" y="43"/>
                  </a:cubicBezTo>
                  <a:cubicBezTo>
                    <a:pt x="123" y="43"/>
                    <a:pt x="123" y="47"/>
                    <a:pt x="123" y="49"/>
                  </a:cubicBezTo>
                  <a:cubicBezTo>
                    <a:pt x="123" y="51"/>
                    <a:pt x="121" y="52"/>
                    <a:pt x="118" y="52"/>
                  </a:cubicBezTo>
                  <a:cubicBezTo>
                    <a:pt x="115" y="52"/>
                    <a:pt x="114" y="50"/>
                    <a:pt x="112" y="49"/>
                  </a:cubicBezTo>
                  <a:cubicBezTo>
                    <a:pt x="110" y="49"/>
                    <a:pt x="111" y="53"/>
                    <a:pt x="109" y="53"/>
                  </a:cubicBezTo>
                  <a:cubicBezTo>
                    <a:pt x="108" y="54"/>
                    <a:pt x="108" y="51"/>
                    <a:pt x="105" y="51"/>
                  </a:cubicBezTo>
                  <a:cubicBezTo>
                    <a:pt x="103" y="51"/>
                    <a:pt x="101" y="50"/>
                    <a:pt x="100" y="48"/>
                  </a:cubicBezTo>
                  <a:cubicBezTo>
                    <a:pt x="99" y="46"/>
                    <a:pt x="94" y="46"/>
                    <a:pt x="92" y="48"/>
                  </a:cubicBezTo>
                  <a:cubicBezTo>
                    <a:pt x="90" y="50"/>
                    <a:pt x="89" y="49"/>
                    <a:pt x="88" y="48"/>
                  </a:cubicBezTo>
                  <a:cubicBezTo>
                    <a:pt x="86" y="46"/>
                    <a:pt x="80" y="48"/>
                    <a:pt x="80" y="50"/>
                  </a:cubicBezTo>
                  <a:cubicBezTo>
                    <a:pt x="79" y="52"/>
                    <a:pt x="75" y="53"/>
                    <a:pt x="72" y="51"/>
                  </a:cubicBezTo>
                  <a:cubicBezTo>
                    <a:pt x="69" y="49"/>
                    <a:pt x="68" y="48"/>
                    <a:pt x="68" y="51"/>
                  </a:cubicBezTo>
                  <a:cubicBezTo>
                    <a:pt x="68" y="53"/>
                    <a:pt x="65" y="51"/>
                    <a:pt x="65" y="50"/>
                  </a:cubicBezTo>
                  <a:cubicBezTo>
                    <a:pt x="65" y="48"/>
                    <a:pt x="61" y="45"/>
                    <a:pt x="59" y="44"/>
                  </a:cubicBezTo>
                  <a:cubicBezTo>
                    <a:pt x="57" y="43"/>
                    <a:pt x="50" y="43"/>
                    <a:pt x="49" y="41"/>
                  </a:cubicBezTo>
                  <a:cubicBezTo>
                    <a:pt x="49" y="40"/>
                    <a:pt x="45" y="39"/>
                    <a:pt x="44" y="41"/>
                  </a:cubicBezTo>
                  <a:cubicBezTo>
                    <a:pt x="43" y="44"/>
                    <a:pt x="41" y="42"/>
                    <a:pt x="39" y="41"/>
                  </a:cubicBezTo>
                  <a:cubicBezTo>
                    <a:pt x="38" y="40"/>
                    <a:pt x="35" y="42"/>
                    <a:pt x="33" y="43"/>
                  </a:cubicBezTo>
                  <a:cubicBezTo>
                    <a:pt x="32" y="44"/>
                    <a:pt x="27" y="47"/>
                    <a:pt x="25" y="47"/>
                  </a:cubicBezTo>
                  <a:cubicBezTo>
                    <a:pt x="22" y="47"/>
                    <a:pt x="24" y="50"/>
                    <a:pt x="21" y="51"/>
                  </a:cubicBezTo>
                  <a:cubicBezTo>
                    <a:pt x="17" y="51"/>
                    <a:pt x="18" y="54"/>
                    <a:pt x="18" y="55"/>
                  </a:cubicBezTo>
                  <a:cubicBezTo>
                    <a:pt x="19" y="56"/>
                    <a:pt x="21" y="59"/>
                    <a:pt x="18" y="60"/>
                  </a:cubicBezTo>
                  <a:cubicBezTo>
                    <a:pt x="15" y="61"/>
                    <a:pt x="14" y="56"/>
                    <a:pt x="11" y="55"/>
                  </a:cubicBezTo>
                  <a:cubicBezTo>
                    <a:pt x="9" y="53"/>
                    <a:pt x="7" y="55"/>
                    <a:pt x="7" y="58"/>
                  </a:cubicBezTo>
                  <a:cubicBezTo>
                    <a:pt x="7" y="60"/>
                    <a:pt x="4" y="60"/>
                    <a:pt x="2" y="63"/>
                  </a:cubicBezTo>
                  <a:cubicBezTo>
                    <a:pt x="1" y="65"/>
                    <a:pt x="5" y="65"/>
                    <a:pt x="5" y="66"/>
                  </a:cubicBezTo>
                  <a:cubicBezTo>
                    <a:pt x="5" y="68"/>
                    <a:pt x="3" y="69"/>
                    <a:pt x="2" y="69"/>
                  </a:cubicBezTo>
                  <a:cubicBezTo>
                    <a:pt x="1" y="69"/>
                    <a:pt x="0" y="73"/>
                    <a:pt x="0" y="74"/>
                  </a:cubicBezTo>
                  <a:cubicBezTo>
                    <a:pt x="1" y="75"/>
                    <a:pt x="5" y="75"/>
                    <a:pt x="5" y="77"/>
                  </a:cubicBezTo>
                  <a:cubicBezTo>
                    <a:pt x="5" y="80"/>
                    <a:pt x="4" y="82"/>
                    <a:pt x="6" y="81"/>
                  </a:cubicBezTo>
                  <a:cubicBezTo>
                    <a:pt x="8" y="81"/>
                    <a:pt x="11" y="81"/>
                    <a:pt x="12" y="81"/>
                  </a:cubicBezTo>
                  <a:cubicBezTo>
                    <a:pt x="13" y="81"/>
                    <a:pt x="14" y="84"/>
                    <a:pt x="17" y="87"/>
                  </a:cubicBezTo>
                  <a:cubicBezTo>
                    <a:pt x="19" y="90"/>
                    <a:pt x="21" y="91"/>
                    <a:pt x="18" y="92"/>
                  </a:cubicBezTo>
                  <a:cubicBezTo>
                    <a:pt x="16" y="92"/>
                    <a:pt x="17" y="94"/>
                    <a:pt x="20" y="95"/>
                  </a:cubicBezTo>
                  <a:cubicBezTo>
                    <a:pt x="21" y="96"/>
                    <a:pt x="22" y="96"/>
                    <a:pt x="22" y="97"/>
                  </a:cubicBezTo>
                  <a:cubicBezTo>
                    <a:pt x="23" y="97"/>
                    <a:pt x="23" y="96"/>
                    <a:pt x="24" y="96"/>
                  </a:cubicBezTo>
                  <a:cubicBezTo>
                    <a:pt x="28" y="92"/>
                    <a:pt x="35" y="89"/>
                    <a:pt x="41" y="90"/>
                  </a:cubicBezTo>
                  <a:cubicBezTo>
                    <a:pt x="46" y="92"/>
                    <a:pt x="51" y="89"/>
                    <a:pt x="53" y="93"/>
                  </a:cubicBezTo>
                  <a:cubicBezTo>
                    <a:pt x="56" y="96"/>
                    <a:pt x="53" y="102"/>
                    <a:pt x="54" y="105"/>
                  </a:cubicBezTo>
                  <a:cubicBezTo>
                    <a:pt x="55" y="107"/>
                    <a:pt x="50" y="107"/>
                    <a:pt x="46" y="107"/>
                  </a:cubicBezTo>
                  <a:cubicBezTo>
                    <a:pt x="43" y="106"/>
                    <a:pt x="35" y="108"/>
                    <a:pt x="36" y="110"/>
                  </a:cubicBezTo>
                  <a:cubicBezTo>
                    <a:pt x="37" y="112"/>
                    <a:pt x="40" y="117"/>
                    <a:pt x="35" y="115"/>
                  </a:cubicBezTo>
                  <a:cubicBezTo>
                    <a:pt x="30" y="112"/>
                    <a:pt x="28" y="117"/>
                    <a:pt x="31" y="117"/>
                  </a:cubicBezTo>
                  <a:cubicBezTo>
                    <a:pt x="34" y="117"/>
                    <a:pt x="37" y="121"/>
                    <a:pt x="37" y="123"/>
                  </a:cubicBezTo>
                  <a:cubicBezTo>
                    <a:pt x="37" y="125"/>
                    <a:pt x="37" y="130"/>
                    <a:pt x="40" y="129"/>
                  </a:cubicBezTo>
                  <a:cubicBezTo>
                    <a:pt x="42" y="128"/>
                    <a:pt x="42" y="132"/>
                    <a:pt x="46" y="132"/>
                  </a:cubicBezTo>
                  <a:cubicBezTo>
                    <a:pt x="49" y="132"/>
                    <a:pt x="52" y="133"/>
                    <a:pt x="49" y="136"/>
                  </a:cubicBezTo>
                  <a:cubicBezTo>
                    <a:pt x="47" y="139"/>
                    <a:pt x="51" y="148"/>
                    <a:pt x="52" y="146"/>
                  </a:cubicBezTo>
                  <a:cubicBezTo>
                    <a:pt x="53" y="145"/>
                    <a:pt x="52" y="142"/>
                    <a:pt x="53" y="141"/>
                  </a:cubicBezTo>
                  <a:cubicBezTo>
                    <a:pt x="51" y="136"/>
                    <a:pt x="59" y="136"/>
                    <a:pt x="61" y="136"/>
                  </a:cubicBezTo>
                  <a:cubicBezTo>
                    <a:pt x="64" y="136"/>
                    <a:pt x="68" y="140"/>
                    <a:pt x="71" y="144"/>
                  </a:cubicBezTo>
                  <a:cubicBezTo>
                    <a:pt x="74" y="148"/>
                    <a:pt x="77" y="145"/>
                    <a:pt x="77" y="145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4"/>
                    <a:pt x="99" y="103"/>
                    <a:pt x="99" y="103"/>
                  </a:cubicBezTo>
                  <a:cubicBezTo>
                    <a:pt x="101" y="99"/>
                    <a:pt x="105" y="102"/>
                    <a:pt x="106" y="103"/>
                  </a:cubicBezTo>
                  <a:cubicBezTo>
                    <a:pt x="107" y="104"/>
                    <a:pt x="107" y="99"/>
                    <a:pt x="109" y="99"/>
                  </a:cubicBezTo>
                  <a:cubicBezTo>
                    <a:pt x="112" y="99"/>
                    <a:pt x="109" y="104"/>
                    <a:pt x="111" y="104"/>
                  </a:cubicBezTo>
                  <a:cubicBezTo>
                    <a:pt x="113" y="104"/>
                    <a:pt x="117" y="110"/>
                    <a:pt x="116" y="114"/>
                  </a:cubicBezTo>
                  <a:cubicBezTo>
                    <a:pt x="119" y="117"/>
                    <a:pt x="125" y="123"/>
                    <a:pt x="125" y="125"/>
                  </a:cubicBezTo>
                  <a:cubicBezTo>
                    <a:pt x="126" y="127"/>
                    <a:pt x="134" y="123"/>
                    <a:pt x="136" y="124"/>
                  </a:cubicBezTo>
                  <a:cubicBezTo>
                    <a:pt x="137" y="125"/>
                    <a:pt x="150" y="125"/>
                    <a:pt x="152" y="125"/>
                  </a:cubicBezTo>
                  <a:cubicBezTo>
                    <a:pt x="154" y="125"/>
                    <a:pt x="156" y="129"/>
                    <a:pt x="158" y="129"/>
                  </a:cubicBezTo>
                  <a:cubicBezTo>
                    <a:pt x="161" y="130"/>
                    <a:pt x="160" y="134"/>
                    <a:pt x="160" y="137"/>
                  </a:cubicBezTo>
                  <a:cubicBezTo>
                    <a:pt x="160" y="140"/>
                    <a:pt x="164" y="143"/>
                    <a:pt x="164" y="145"/>
                  </a:cubicBezTo>
                  <a:cubicBezTo>
                    <a:pt x="165" y="148"/>
                    <a:pt x="169" y="147"/>
                    <a:pt x="171" y="147"/>
                  </a:cubicBezTo>
                  <a:cubicBezTo>
                    <a:pt x="174" y="148"/>
                    <a:pt x="178" y="149"/>
                    <a:pt x="178" y="151"/>
                  </a:cubicBezTo>
                  <a:cubicBezTo>
                    <a:pt x="178" y="154"/>
                    <a:pt x="182" y="152"/>
                    <a:pt x="182" y="150"/>
                  </a:cubicBezTo>
                  <a:cubicBezTo>
                    <a:pt x="182" y="148"/>
                    <a:pt x="185" y="146"/>
                    <a:pt x="190" y="144"/>
                  </a:cubicBezTo>
                  <a:cubicBezTo>
                    <a:pt x="192" y="143"/>
                    <a:pt x="194" y="143"/>
                    <a:pt x="195" y="143"/>
                  </a:cubicBezTo>
                  <a:cubicBezTo>
                    <a:pt x="196" y="141"/>
                    <a:pt x="197" y="139"/>
                    <a:pt x="197" y="139"/>
                  </a:cubicBezTo>
                  <a:cubicBezTo>
                    <a:pt x="199" y="138"/>
                    <a:pt x="202" y="136"/>
                    <a:pt x="202" y="133"/>
                  </a:cubicBezTo>
                  <a:cubicBezTo>
                    <a:pt x="202" y="131"/>
                    <a:pt x="209" y="131"/>
                    <a:pt x="213" y="133"/>
                  </a:cubicBezTo>
                  <a:cubicBezTo>
                    <a:pt x="217" y="135"/>
                    <a:pt x="220" y="135"/>
                    <a:pt x="220" y="132"/>
                  </a:cubicBezTo>
                  <a:cubicBezTo>
                    <a:pt x="221" y="129"/>
                    <a:pt x="227" y="128"/>
                    <a:pt x="229" y="129"/>
                  </a:cubicBezTo>
                  <a:cubicBezTo>
                    <a:pt x="231" y="130"/>
                    <a:pt x="236" y="133"/>
                    <a:pt x="239" y="132"/>
                  </a:cubicBezTo>
                  <a:cubicBezTo>
                    <a:pt x="242" y="131"/>
                    <a:pt x="256" y="132"/>
                    <a:pt x="260" y="133"/>
                  </a:cubicBezTo>
                  <a:cubicBezTo>
                    <a:pt x="264" y="134"/>
                    <a:pt x="265" y="131"/>
                    <a:pt x="268" y="135"/>
                  </a:cubicBezTo>
                  <a:cubicBezTo>
                    <a:pt x="270" y="138"/>
                    <a:pt x="271" y="135"/>
                    <a:pt x="274" y="138"/>
                  </a:cubicBezTo>
                  <a:cubicBezTo>
                    <a:pt x="274" y="137"/>
                    <a:pt x="274" y="136"/>
                    <a:pt x="274" y="134"/>
                  </a:cubicBezTo>
                  <a:cubicBezTo>
                    <a:pt x="274" y="132"/>
                    <a:pt x="278" y="130"/>
                    <a:pt x="278" y="128"/>
                  </a:cubicBezTo>
                  <a:cubicBezTo>
                    <a:pt x="279" y="127"/>
                    <a:pt x="275" y="121"/>
                    <a:pt x="275" y="119"/>
                  </a:cubicBezTo>
                  <a:cubicBezTo>
                    <a:pt x="275" y="118"/>
                    <a:pt x="275" y="113"/>
                    <a:pt x="273" y="112"/>
                  </a:cubicBezTo>
                  <a:cubicBezTo>
                    <a:pt x="272" y="112"/>
                    <a:pt x="277" y="109"/>
                    <a:pt x="278" y="109"/>
                  </a:cubicBezTo>
                  <a:cubicBezTo>
                    <a:pt x="281" y="109"/>
                    <a:pt x="284" y="107"/>
                    <a:pt x="286" y="108"/>
                  </a:cubicBezTo>
                  <a:cubicBezTo>
                    <a:pt x="287" y="109"/>
                    <a:pt x="289" y="109"/>
                    <a:pt x="291" y="109"/>
                  </a:cubicBezTo>
                  <a:cubicBezTo>
                    <a:pt x="294" y="109"/>
                    <a:pt x="293" y="107"/>
                    <a:pt x="291" y="106"/>
                  </a:cubicBezTo>
                  <a:cubicBezTo>
                    <a:pt x="290" y="104"/>
                    <a:pt x="296" y="94"/>
                    <a:pt x="296" y="90"/>
                  </a:cubicBezTo>
                  <a:cubicBezTo>
                    <a:pt x="297" y="86"/>
                    <a:pt x="299" y="90"/>
                    <a:pt x="302" y="90"/>
                  </a:cubicBezTo>
                  <a:cubicBezTo>
                    <a:pt x="304" y="90"/>
                    <a:pt x="308" y="90"/>
                    <a:pt x="309" y="91"/>
                  </a:cubicBezTo>
                  <a:cubicBezTo>
                    <a:pt x="311" y="92"/>
                    <a:pt x="316" y="90"/>
                    <a:pt x="317" y="88"/>
                  </a:cubicBezTo>
                  <a:cubicBezTo>
                    <a:pt x="318" y="86"/>
                    <a:pt x="315" y="86"/>
                    <a:pt x="316" y="81"/>
                  </a:cubicBezTo>
                  <a:cubicBezTo>
                    <a:pt x="316" y="77"/>
                    <a:pt x="318" y="75"/>
                    <a:pt x="321" y="75"/>
                  </a:cubicBezTo>
                  <a:cubicBezTo>
                    <a:pt x="323" y="75"/>
                    <a:pt x="324" y="73"/>
                    <a:pt x="324" y="71"/>
                  </a:cubicBezTo>
                  <a:cubicBezTo>
                    <a:pt x="324" y="69"/>
                    <a:pt x="326" y="68"/>
                    <a:pt x="327" y="66"/>
                  </a:cubicBezTo>
                  <a:cubicBezTo>
                    <a:pt x="326" y="65"/>
                    <a:pt x="326" y="64"/>
                    <a:pt x="325" y="63"/>
                  </a:cubicBezTo>
                  <a:close/>
                  <a:moveTo>
                    <a:pt x="122" y="98"/>
                  </a:moveTo>
                  <a:cubicBezTo>
                    <a:pt x="121" y="99"/>
                    <a:pt x="112" y="96"/>
                    <a:pt x="111" y="95"/>
                  </a:cubicBezTo>
                  <a:cubicBezTo>
                    <a:pt x="110" y="93"/>
                    <a:pt x="124" y="95"/>
                    <a:pt x="122" y="98"/>
                  </a:cubicBezTo>
                  <a:close/>
                  <a:moveTo>
                    <a:pt x="257" y="97"/>
                  </a:moveTo>
                  <a:cubicBezTo>
                    <a:pt x="250" y="97"/>
                    <a:pt x="236" y="93"/>
                    <a:pt x="230" y="100"/>
                  </a:cubicBezTo>
                  <a:cubicBezTo>
                    <a:pt x="224" y="106"/>
                    <a:pt x="228" y="110"/>
                    <a:pt x="225" y="110"/>
                  </a:cubicBezTo>
                  <a:cubicBezTo>
                    <a:pt x="222" y="111"/>
                    <a:pt x="221" y="100"/>
                    <a:pt x="224" y="97"/>
                  </a:cubicBezTo>
                  <a:cubicBezTo>
                    <a:pt x="228" y="94"/>
                    <a:pt x="238" y="92"/>
                    <a:pt x="245" y="94"/>
                  </a:cubicBezTo>
                  <a:cubicBezTo>
                    <a:pt x="252" y="96"/>
                    <a:pt x="264" y="92"/>
                    <a:pt x="265" y="93"/>
                  </a:cubicBezTo>
                  <a:cubicBezTo>
                    <a:pt x="267" y="93"/>
                    <a:pt x="264" y="97"/>
                    <a:pt x="257" y="9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8" name="Freeform 156">
              <a:extLst>
                <a:ext uri="{FF2B5EF4-FFF2-40B4-BE49-F238E27FC236}">
                  <a16:creationId xmlns:a16="http://schemas.microsoft.com/office/drawing/2014/main" id="{4852631D-CD7B-4CA7-9FF3-791BC0BA71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0763" y="3006271"/>
              <a:ext cx="4768850" cy="1820863"/>
            </a:xfrm>
            <a:custGeom>
              <a:avLst/>
              <a:gdLst>
                <a:gd name="T0" fmla="*/ 423 w 1374"/>
                <a:gd name="T1" fmla="*/ 141 h 524"/>
                <a:gd name="T2" fmla="*/ 587 w 1374"/>
                <a:gd name="T3" fmla="*/ 17 h 524"/>
                <a:gd name="T4" fmla="*/ 481 w 1374"/>
                <a:gd name="T5" fmla="*/ 147 h 524"/>
                <a:gd name="T6" fmla="*/ 664 w 1374"/>
                <a:gd name="T7" fmla="*/ 42 h 524"/>
                <a:gd name="T8" fmla="*/ 1003 w 1374"/>
                <a:gd name="T9" fmla="*/ 107 h 524"/>
                <a:gd name="T10" fmla="*/ 1035 w 1374"/>
                <a:gd name="T11" fmla="*/ 118 h 524"/>
                <a:gd name="T12" fmla="*/ 985 w 1374"/>
                <a:gd name="T13" fmla="*/ 471 h 524"/>
                <a:gd name="T14" fmla="*/ 1349 w 1374"/>
                <a:gd name="T15" fmla="*/ 234 h 524"/>
                <a:gd name="T16" fmla="*/ 1232 w 1374"/>
                <a:gd name="T17" fmla="*/ 193 h 524"/>
                <a:gd name="T18" fmla="*/ 1136 w 1374"/>
                <a:gd name="T19" fmla="*/ 197 h 524"/>
                <a:gd name="T20" fmla="*/ 1015 w 1374"/>
                <a:gd name="T21" fmla="*/ 164 h 524"/>
                <a:gd name="T22" fmla="*/ 964 w 1374"/>
                <a:gd name="T23" fmla="*/ 168 h 524"/>
                <a:gd name="T24" fmla="*/ 869 w 1374"/>
                <a:gd name="T25" fmla="*/ 158 h 524"/>
                <a:gd name="T26" fmla="*/ 830 w 1374"/>
                <a:gd name="T27" fmla="*/ 144 h 524"/>
                <a:gd name="T28" fmla="*/ 727 w 1374"/>
                <a:gd name="T29" fmla="*/ 128 h 524"/>
                <a:gd name="T30" fmla="*/ 751 w 1374"/>
                <a:gd name="T31" fmla="*/ 106 h 524"/>
                <a:gd name="T32" fmla="*/ 686 w 1374"/>
                <a:gd name="T33" fmla="*/ 79 h 524"/>
                <a:gd name="T34" fmla="*/ 631 w 1374"/>
                <a:gd name="T35" fmla="*/ 93 h 524"/>
                <a:gd name="T36" fmla="*/ 550 w 1374"/>
                <a:gd name="T37" fmla="*/ 110 h 524"/>
                <a:gd name="T38" fmla="*/ 535 w 1374"/>
                <a:gd name="T39" fmla="*/ 132 h 524"/>
                <a:gd name="T40" fmla="*/ 469 w 1374"/>
                <a:gd name="T41" fmla="*/ 160 h 524"/>
                <a:gd name="T42" fmla="*/ 445 w 1374"/>
                <a:gd name="T43" fmla="*/ 180 h 524"/>
                <a:gd name="T44" fmla="*/ 448 w 1374"/>
                <a:gd name="T45" fmla="*/ 208 h 524"/>
                <a:gd name="T46" fmla="*/ 426 w 1374"/>
                <a:gd name="T47" fmla="*/ 231 h 524"/>
                <a:gd name="T48" fmla="*/ 423 w 1374"/>
                <a:gd name="T49" fmla="*/ 146 h 524"/>
                <a:gd name="T50" fmla="*/ 387 w 1374"/>
                <a:gd name="T51" fmla="*/ 206 h 524"/>
                <a:gd name="T52" fmla="*/ 323 w 1374"/>
                <a:gd name="T53" fmla="*/ 207 h 524"/>
                <a:gd name="T54" fmla="*/ 229 w 1374"/>
                <a:gd name="T55" fmla="*/ 223 h 524"/>
                <a:gd name="T56" fmla="*/ 201 w 1374"/>
                <a:gd name="T57" fmla="*/ 235 h 524"/>
                <a:gd name="T58" fmla="*/ 138 w 1374"/>
                <a:gd name="T59" fmla="*/ 263 h 524"/>
                <a:gd name="T60" fmla="*/ 107 w 1374"/>
                <a:gd name="T61" fmla="*/ 230 h 524"/>
                <a:gd name="T62" fmla="*/ 103 w 1374"/>
                <a:gd name="T63" fmla="*/ 194 h 524"/>
                <a:gd name="T64" fmla="*/ 79 w 1374"/>
                <a:gd name="T65" fmla="*/ 227 h 524"/>
                <a:gd name="T66" fmla="*/ 67 w 1374"/>
                <a:gd name="T67" fmla="*/ 313 h 524"/>
                <a:gd name="T68" fmla="*/ 67 w 1374"/>
                <a:gd name="T69" fmla="*/ 360 h 524"/>
                <a:gd name="T70" fmla="*/ 99 w 1374"/>
                <a:gd name="T71" fmla="*/ 410 h 524"/>
                <a:gd name="T72" fmla="*/ 159 w 1374"/>
                <a:gd name="T73" fmla="*/ 437 h 524"/>
                <a:gd name="T74" fmla="*/ 140 w 1374"/>
                <a:gd name="T75" fmla="*/ 481 h 524"/>
                <a:gd name="T76" fmla="*/ 224 w 1374"/>
                <a:gd name="T77" fmla="*/ 522 h 524"/>
                <a:gd name="T78" fmla="*/ 218 w 1374"/>
                <a:gd name="T79" fmla="*/ 445 h 524"/>
                <a:gd name="T80" fmla="*/ 281 w 1374"/>
                <a:gd name="T81" fmla="*/ 426 h 524"/>
                <a:gd name="T82" fmla="*/ 329 w 1374"/>
                <a:gd name="T83" fmla="*/ 413 h 524"/>
                <a:gd name="T84" fmla="*/ 418 w 1374"/>
                <a:gd name="T85" fmla="*/ 381 h 524"/>
                <a:gd name="T86" fmla="*/ 481 w 1374"/>
                <a:gd name="T87" fmla="*/ 412 h 524"/>
                <a:gd name="T88" fmla="*/ 555 w 1374"/>
                <a:gd name="T89" fmla="*/ 441 h 524"/>
                <a:gd name="T90" fmla="*/ 625 w 1374"/>
                <a:gd name="T91" fmla="*/ 419 h 524"/>
                <a:gd name="T92" fmla="*/ 703 w 1374"/>
                <a:gd name="T93" fmla="*/ 437 h 524"/>
                <a:gd name="T94" fmla="*/ 804 w 1374"/>
                <a:gd name="T95" fmla="*/ 416 h 524"/>
                <a:gd name="T96" fmla="*/ 882 w 1374"/>
                <a:gd name="T97" fmla="*/ 446 h 524"/>
                <a:gd name="T98" fmla="*/ 892 w 1374"/>
                <a:gd name="T99" fmla="*/ 501 h 524"/>
                <a:gd name="T100" fmla="*/ 975 w 1374"/>
                <a:gd name="T101" fmla="*/ 403 h 524"/>
                <a:gd name="T102" fmla="*/ 935 w 1374"/>
                <a:gd name="T103" fmla="*/ 375 h 524"/>
                <a:gd name="T104" fmla="*/ 1060 w 1374"/>
                <a:gd name="T105" fmla="*/ 331 h 524"/>
                <a:gd name="T106" fmla="*/ 1129 w 1374"/>
                <a:gd name="T107" fmla="*/ 300 h 524"/>
                <a:gd name="T108" fmla="*/ 1137 w 1374"/>
                <a:gd name="T109" fmla="*/ 325 h 524"/>
                <a:gd name="T110" fmla="*/ 1125 w 1374"/>
                <a:gd name="T111" fmla="*/ 395 h 524"/>
                <a:gd name="T112" fmla="*/ 1168 w 1374"/>
                <a:gd name="T113" fmla="*/ 325 h 524"/>
                <a:gd name="T114" fmla="*/ 1285 w 1374"/>
                <a:gd name="T115" fmla="*/ 292 h 524"/>
                <a:gd name="T116" fmla="*/ 1297 w 1374"/>
                <a:gd name="T117" fmla="*/ 243 h 524"/>
                <a:gd name="T118" fmla="*/ 1351 w 1374"/>
                <a:gd name="T119" fmla="*/ 253 h 524"/>
                <a:gd name="T120" fmla="*/ 709 w 1374"/>
                <a:gd name="T121" fmla="*/ 401 h 524"/>
                <a:gd name="T122" fmla="*/ 286 w 1374"/>
                <a:gd name="T123" fmla="*/ 179 h 524"/>
                <a:gd name="T124" fmla="*/ 346 w 1374"/>
                <a:gd name="T125" fmla="*/ 9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4" h="524">
                  <a:moveTo>
                    <a:pt x="21" y="378"/>
                  </a:moveTo>
                  <a:cubicBezTo>
                    <a:pt x="20" y="378"/>
                    <a:pt x="17" y="377"/>
                    <a:pt x="16" y="376"/>
                  </a:cubicBezTo>
                  <a:cubicBezTo>
                    <a:pt x="16" y="375"/>
                    <a:pt x="13" y="375"/>
                    <a:pt x="11" y="375"/>
                  </a:cubicBezTo>
                  <a:cubicBezTo>
                    <a:pt x="12" y="376"/>
                    <a:pt x="12" y="376"/>
                    <a:pt x="13" y="377"/>
                  </a:cubicBezTo>
                  <a:cubicBezTo>
                    <a:pt x="14" y="379"/>
                    <a:pt x="8" y="379"/>
                    <a:pt x="10" y="381"/>
                  </a:cubicBezTo>
                  <a:cubicBezTo>
                    <a:pt x="12" y="383"/>
                    <a:pt x="6" y="383"/>
                    <a:pt x="6" y="381"/>
                  </a:cubicBezTo>
                  <a:cubicBezTo>
                    <a:pt x="6" y="379"/>
                    <a:pt x="1" y="380"/>
                    <a:pt x="1" y="381"/>
                  </a:cubicBezTo>
                  <a:cubicBezTo>
                    <a:pt x="1" y="382"/>
                    <a:pt x="1" y="383"/>
                    <a:pt x="0" y="383"/>
                  </a:cubicBezTo>
                  <a:cubicBezTo>
                    <a:pt x="2" y="384"/>
                    <a:pt x="4" y="385"/>
                    <a:pt x="4" y="385"/>
                  </a:cubicBezTo>
                  <a:cubicBezTo>
                    <a:pt x="5" y="385"/>
                    <a:pt x="20" y="387"/>
                    <a:pt x="25" y="386"/>
                  </a:cubicBezTo>
                  <a:cubicBezTo>
                    <a:pt x="25" y="385"/>
                    <a:pt x="26" y="382"/>
                    <a:pt x="26" y="380"/>
                  </a:cubicBezTo>
                  <a:cubicBezTo>
                    <a:pt x="26" y="379"/>
                    <a:pt x="22" y="377"/>
                    <a:pt x="21" y="378"/>
                  </a:cubicBezTo>
                  <a:close/>
                  <a:moveTo>
                    <a:pt x="411" y="144"/>
                  </a:moveTo>
                  <a:cubicBezTo>
                    <a:pt x="414" y="144"/>
                    <a:pt x="423" y="142"/>
                    <a:pt x="423" y="141"/>
                  </a:cubicBezTo>
                  <a:cubicBezTo>
                    <a:pt x="424" y="139"/>
                    <a:pt x="420" y="137"/>
                    <a:pt x="415" y="137"/>
                  </a:cubicBezTo>
                  <a:cubicBezTo>
                    <a:pt x="409" y="137"/>
                    <a:pt x="408" y="143"/>
                    <a:pt x="411" y="144"/>
                  </a:cubicBezTo>
                  <a:close/>
                  <a:moveTo>
                    <a:pt x="587" y="22"/>
                  </a:moveTo>
                  <a:cubicBezTo>
                    <a:pt x="591" y="24"/>
                    <a:pt x="590" y="25"/>
                    <a:pt x="585" y="25"/>
                  </a:cubicBezTo>
                  <a:cubicBezTo>
                    <a:pt x="580" y="25"/>
                    <a:pt x="576" y="27"/>
                    <a:pt x="579" y="28"/>
                  </a:cubicBezTo>
                  <a:cubicBezTo>
                    <a:pt x="582" y="29"/>
                    <a:pt x="581" y="32"/>
                    <a:pt x="586" y="33"/>
                  </a:cubicBezTo>
                  <a:cubicBezTo>
                    <a:pt x="591" y="34"/>
                    <a:pt x="596" y="30"/>
                    <a:pt x="596" y="27"/>
                  </a:cubicBezTo>
                  <a:cubicBezTo>
                    <a:pt x="595" y="24"/>
                    <a:pt x="613" y="22"/>
                    <a:pt x="618" y="20"/>
                  </a:cubicBezTo>
                  <a:cubicBezTo>
                    <a:pt x="623" y="19"/>
                    <a:pt x="615" y="14"/>
                    <a:pt x="620" y="14"/>
                  </a:cubicBezTo>
                  <a:cubicBezTo>
                    <a:pt x="625" y="13"/>
                    <a:pt x="623" y="11"/>
                    <a:pt x="617" y="10"/>
                  </a:cubicBezTo>
                  <a:cubicBezTo>
                    <a:pt x="610" y="9"/>
                    <a:pt x="613" y="4"/>
                    <a:pt x="611" y="2"/>
                  </a:cubicBezTo>
                  <a:cubicBezTo>
                    <a:pt x="609" y="0"/>
                    <a:pt x="608" y="4"/>
                    <a:pt x="599" y="6"/>
                  </a:cubicBezTo>
                  <a:cubicBezTo>
                    <a:pt x="591" y="7"/>
                    <a:pt x="587" y="10"/>
                    <a:pt x="590" y="11"/>
                  </a:cubicBezTo>
                  <a:cubicBezTo>
                    <a:pt x="593" y="13"/>
                    <a:pt x="590" y="17"/>
                    <a:pt x="587" y="17"/>
                  </a:cubicBezTo>
                  <a:cubicBezTo>
                    <a:pt x="583" y="16"/>
                    <a:pt x="582" y="20"/>
                    <a:pt x="587" y="22"/>
                  </a:cubicBezTo>
                  <a:close/>
                  <a:moveTo>
                    <a:pt x="599" y="29"/>
                  </a:moveTo>
                  <a:cubicBezTo>
                    <a:pt x="599" y="31"/>
                    <a:pt x="592" y="34"/>
                    <a:pt x="594" y="36"/>
                  </a:cubicBezTo>
                  <a:cubicBezTo>
                    <a:pt x="596" y="38"/>
                    <a:pt x="598" y="37"/>
                    <a:pt x="600" y="38"/>
                  </a:cubicBezTo>
                  <a:cubicBezTo>
                    <a:pt x="602" y="38"/>
                    <a:pt x="603" y="44"/>
                    <a:pt x="608" y="43"/>
                  </a:cubicBezTo>
                  <a:cubicBezTo>
                    <a:pt x="612" y="42"/>
                    <a:pt x="624" y="48"/>
                    <a:pt x="631" y="48"/>
                  </a:cubicBezTo>
                  <a:cubicBezTo>
                    <a:pt x="637" y="48"/>
                    <a:pt x="638" y="42"/>
                    <a:pt x="636" y="42"/>
                  </a:cubicBezTo>
                  <a:cubicBezTo>
                    <a:pt x="634" y="42"/>
                    <a:pt x="636" y="38"/>
                    <a:pt x="640" y="33"/>
                  </a:cubicBezTo>
                  <a:cubicBezTo>
                    <a:pt x="643" y="27"/>
                    <a:pt x="628" y="23"/>
                    <a:pt x="628" y="28"/>
                  </a:cubicBezTo>
                  <a:cubicBezTo>
                    <a:pt x="628" y="32"/>
                    <a:pt x="623" y="27"/>
                    <a:pt x="622" y="24"/>
                  </a:cubicBezTo>
                  <a:cubicBezTo>
                    <a:pt x="620" y="21"/>
                    <a:pt x="599" y="26"/>
                    <a:pt x="599" y="29"/>
                  </a:cubicBezTo>
                  <a:close/>
                  <a:moveTo>
                    <a:pt x="481" y="147"/>
                  </a:moveTo>
                  <a:cubicBezTo>
                    <a:pt x="484" y="149"/>
                    <a:pt x="487" y="148"/>
                    <a:pt x="487" y="145"/>
                  </a:cubicBezTo>
                  <a:cubicBezTo>
                    <a:pt x="486" y="141"/>
                    <a:pt x="478" y="146"/>
                    <a:pt x="481" y="147"/>
                  </a:cubicBezTo>
                  <a:close/>
                  <a:moveTo>
                    <a:pt x="581" y="5"/>
                  </a:moveTo>
                  <a:cubicBezTo>
                    <a:pt x="582" y="2"/>
                    <a:pt x="566" y="3"/>
                    <a:pt x="570" y="7"/>
                  </a:cubicBezTo>
                  <a:cubicBezTo>
                    <a:pt x="571" y="8"/>
                    <a:pt x="580" y="9"/>
                    <a:pt x="581" y="5"/>
                  </a:cubicBezTo>
                  <a:close/>
                  <a:moveTo>
                    <a:pt x="1280" y="178"/>
                  </a:moveTo>
                  <a:cubicBezTo>
                    <a:pt x="1285" y="180"/>
                    <a:pt x="1288" y="175"/>
                    <a:pt x="1292" y="177"/>
                  </a:cubicBezTo>
                  <a:cubicBezTo>
                    <a:pt x="1296" y="180"/>
                    <a:pt x="1305" y="176"/>
                    <a:pt x="1309" y="176"/>
                  </a:cubicBezTo>
                  <a:cubicBezTo>
                    <a:pt x="1313" y="175"/>
                    <a:pt x="1311" y="170"/>
                    <a:pt x="1300" y="169"/>
                  </a:cubicBezTo>
                  <a:cubicBezTo>
                    <a:pt x="1289" y="167"/>
                    <a:pt x="1275" y="175"/>
                    <a:pt x="1280" y="178"/>
                  </a:cubicBezTo>
                  <a:close/>
                  <a:moveTo>
                    <a:pt x="636" y="62"/>
                  </a:moveTo>
                  <a:cubicBezTo>
                    <a:pt x="640" y="64"/>
                    <a:pt x="650" y="60"/>
                    <a:pt x="657" y="60"/>
                  </a:cubicBezTo>
                  <a:cubicBezTo>
                    <a:pt x="665" y="60"/>
                    <a:pt x="685" y="55"/>
                    <a:pt x="685" y="51"/>
                  </a:cubicBezTo>
                  <a:cubicBezTo>
                    <a:pt x="686" y="47"/>
                    <a:pt x="678" y="47"/>
                    <a:pt x="675" y="44"/>
                  </a:cubicBezTo>
                  <a:cubicBezTo>
                    <a:pt x="672" y="41"/>
                    <a:pt x="665" y="44"/>
                    <a:pt x="663" y="46"/>
                  </a:cubicBezTo>
                  <a:cubicBezTo>
                    <a:pt x="661" y="49"/>
                    <a:pt x="660" y="47"/>
                    <a:pt x="664" y="42"/>
                  </a:cubicBezTo>
                  <a:cubicBezTo>
                    <a:pt x="669" y="38"/>
                    <a:pt x="660" y="34"/>
                    <a:pt x="659" y="37"/>
                  </a:cubicBezTo>
                  <a:cubicBezTo>
                    <a:pt x="659" y="40"/>
                    <a:pt x="651" y="37"/>
                    <a:pt x="651" y="40"/>
                  </a:cubicBezTo>
                  <a:cubicBezTo>
                    <a:pt x="651" y="43"/>
                    <a:pt x="648" y="44"/>
                    <a:pt x="648" y="46"/>
                  </a:cubicBezTo>
                  <a:cubicBezTo>
                    <a:pt x="648" y="49"/>
                    <a:pt x="642" y="45"/>
                    <a:pt x="642" y="51"/>
                  </a:cubicBezTo>
                  <a:cubicBezTo>
                    <a:pt x="642" y="57"/>
                    <a:pt x="633" y="60"/>
                    <a:pt x="636" y="62"/>
                  </a:cubicBezTo>
                  <a:close/>
                  <a:moveTo>
                    <a:pt x="943" y="111"/>
                  </a:moveTo>
                  <a:cubicBezTo>
                    <a:pt x="946" y="113"/>
                    <a:pt x="948" y="115"/>
                    <a:pt x="949" y="117"/>
                  </a:cubicBezTo>
                  <a:cubicBezTo>
                    <a:pt x="951" y="118"/>
                    <a:pt x="958" y="116"/>
                    <a:pt x="961" y="115"/>
                  </a:cubicBezTo>
                  <a:cubicBezTo>
                    <a:pt x="964" y="114"/>
                    <a:pt x="964" y="119"/>
                    <a:pt x="969" y="116"/>
                  </a:cubicBezTo>
                  <a:cubicBezTo>
                    <a:pt x="973" y="113"/>
                    <a:pt x="978" y="115"/>
                    <a:pt x="983" y="115"/>
                  </a:cubicBezTo>
                  <a:cubicBezTo>
                    <a:pt x="988" y="115"/>
                    <a:pt x="982" y="108"/>
                    <a:pt x="983" y="105"/>
                  </a:cubicBezTo>
                  <a:cubicBezTo>
                    <a:pt x="983" y="103"/>
                    <a:pt x="989" y="104"/>
                    <a:pt x="987" y="107"/>
                  </a:cubicBezTo>
                  <a:cubicBezTo>
                    <a:pt x="985" y="109"/>
                    <a:pt x="990" y="115"/>
                    <a:pt x="997" y="114"/>
                  </a:cubicBezTo>
                  <a:cubicBezTo>
                    <a:pt x="1005" y="114"/>
                    <a:pt x="999" y="109"/>
                    <a:pt x="1003" y="107"/>
                  </a:cubicBezTo>
                  <a:cubicBezTo>
                    <a:pt x="1007" y="106"/>
                    <a:pt x="1006" y="104"/>
                    <a:pt x="1001" y="100"/>
                  </a:cubicBezTo>
                  <a:cubicBezTo>
                    <a:pt x="995" y="97"/>
                    <a:pt x="988" y="99"/>
                    <a:pt x="983" y="97"/>
                  </a:cubicBezTo>
                  <a:cubicBezTo>
                    <a:pt x="978" y="95"/>
                    <a:pt x="972" y="95"/>
                    <a:pt x="972" y="100"/>
                  </a:cubicBezTo>
                  <a:cubicBezTo>
                    <a:pt x="972" y="105"/>
                    <a:pt x="962" y="94"/>
                    <a:pt x="957" y="93"/>
                  </a:cubicBezTo>
                  <a:cubicBezTo>
                    <a:pt x="951" y="91"/>
                    <a:pt x="935" y="107"/>
                    <a:pt x="943" y="111"/>
                  </a:cubicBezTo>
                  <a:close/>
                  <a:moveTo>
                    <a:pt x="993" y="142"/>
                  </a:moveTo>
                  <a:cubicBezTo>
                    <a:pt x="997" y="141"/>
                    <a:pt x="990" y="133"/>
                    <a:pt x="982" y="132"/>
                  </a:cubicBezTo>
                  <a:cubicBezTo>
                    <a:pt x="975" y="131"/>
                    <a:pt x="968" y="137"/>
                    <a:pt x="969" y="138"/>
                  </a:cubicBezTo>
                  <a:cubicBezTo>
                    <a:pt x="971" y="141"/>
                    <a:pt x="988" y="143"/>
                    <a:pt x="993" y="142"/>
                  </a:cubicBezTo>
                  <a:close/>
                  <a:moveTo>
                    <a:pt x="974" y="126"/>
                  </a:moveTo>
                  <a:cubicBezTo>
                    <a:pt x="974" y="122"/>
                    <a:pt x="961" y="127"/>
                    <a:pt x="966" y="129"/>
                  </a:cubicBezTo>
                  <a:cubicBezTo>
                    <a:pt x="969" y="130"/>
                    <a:pt x="974" y="130"/>
                    <a:pt x="974" y="126"/>
                  </a:cubicBezTo>
                  <a:close/>
                  <a:moveTo>
                    <a:pt x="1015" y="111"/>
                  </a:moveTo>
                  <a:cubicBezTo>
                    <a:pt x="1021" y="112"/>
                    <a:pt x="1024" y="117"/>
                    <a:pt x="1035" y="118"/>
                  </a:cubicBezTo>
                  <a:cubicBezTo>
                    <a:pt x="1046" y="118"/>
                    <a:pt x="1054" y="116"/>
                    <a:pt x="1054" y="114"/>
                  </a:cubicBezTo>
                  <a:cubicBezTo>
                    <a:pt x="1054" y="112"/>
                    <a:pt x="1044" y="108"/>
                    <a:pt x="1041" y="110"/>
                  </a:cubicBezTo>
                  <a:cubicBezTo>
                    <a:pt x="1038" y="112"/>
                    <a:pt x="1035" y="107"/>
                    <a:pt x="1032" y="108"/>
                  </a:cubicBezTo>
                  <a:cubicBezTo>
                    <a:pt x="1028" y="109"/>
                    <a:pt x="1022" y="109"/>
                    <a:pt x="1021" y="106"/>
                  </a:cubicBezTo>
                  <a:cubicBezTo>
                    <a:pt x="1019" y="102"/>
                    <a:pt x="1012" y="111"/>
                    <a:pt x="1015" y="111"/>
                  </a:cubicBezTo>
                  <a:close/>
                  <a:moveTo>
                    <a:pt x="991" y="416"/>
                  </a:moveTo>
                  <a:cubicBezTo>
                    <a:pt x="988" y="410"/>
                    <a:pt x="995" y="403"/>
                    <a:pt x="990" y="399"/>
                  </a:cubicBezTo>
                  <a:cubicBezTo>
                    <a:pt x="985" y="396"/>
                    <a:pt x="987" y="388"/>
                    <a:pt x="985" y="390"/>
                  </a:cubicBezTo>
                  <a:cubicBezTo>
                    <a:pt x="982" y="391"/>
                    <a:pt x="985" y="398"/>
                    <a:pt x="981" y="398"/>
                  </a:cubicBezTo>
                  <a:cubicBezTo>
                    <a:pt x="977" y="399"/>
                    <a:pt x="981" y="402"/>
                    <a:pt x="979" y="407"/>
                  </a:cubicBezTo>
                  <a:cubicBezTo>
                    <a:pt x="978" y="412"/>
                    <a:pt x="980" y="419"/>
                    <a:pt x="982" y="423"/>
                  </a:cubicBezTo>
                  <a:cubicBezTo>
                    <a:pt x="984" y="427"/>
                    <a:pt x="979" y="450"/>
                    <a:pt x="981" y="454"/>
                  </a:cubicBezTo>
                  <a:cubicBezTo>
                    <a:pt x="983" y="458"/>
                    <a:pt x="978" y="474"/>
                    <a:pt x="980" y="476"/>
                  </a:cubicBezTo>
                  <a:cubicBezTo>
                    <a:pt x="983" y="480"/>
                    <a:pt x="981" y="472"/>
                    <a:pt x="985" y="471"/>
                  </a:cubicBezTo>
                  <a:cubicBezTo>
                    <a:pt x="989" y="470"/>
                    <a:pt x="989" y="476"/>
                    <a:pt x="992" y="477"/>
                  </a:cubicBezTo>
                  <a:cubicBezTo>
                    <a:pt x="994" y="478"/>
                    <a:pt x="993" y="469"/>
                    <a:pt x="990" y="470"/>
                  </a:cubicBezTo>
                  <a:cubicBezTo>
                    <a:pt x="988" y="470"/>
                    <a:pt x="986" y="464"/>
                    <a:pt x="985" y="460"/>
                  </a:cubicBezTo>
                  <a:cubicBezTo>
                    <a:pt x="984" y="457"/>
                    <a:pt x="987" y="452"/>
                    <a:pt x="987" y="447"/>
                  </a:cubicBezTo>
                  <a:cubicBezTo>
                    <a:pt x="987" y="443"/>
                    <a:pt x="993" y="443"/>
                    <a:pt x="997" y="446"/>
                  </a:cubicBezTo>
                  <a:cubicBezTo>
                    <a:pt x="1000" y="450"/>
                    <a:pt x="1001" y="448"/>
                    <a:pt x="999" y="445"/>
                  </a:cubicBezTo>
                  <a:cubicBezTo>
                    <a:pt x="998" y="442"/>
                    <a:pt x="993" y="423"/>
                    <a:pt x="991" y="416"/>
                  </a:cubicBezTo>
                  <a:close/>
                  <a:moveTo>
                    <a:pt x="233" y="205"/>
                  </a:moveTo>
                  <a:cubicBezTo>
                    <a:pt x="239" y="210"/>
                    <a:pt x="245" y="202"/>
                    <a:pt x="248" y="201"/>
                  </a:cubicBezTo>
                  <a:cubicBezTo>
                    <a:pt x="251" y="201"/>
                    <a:pt x="246" y="198"/>
                    <a:pt x="241" y="196"/>
                  </a:cubicBezTo>
                  <a:cubicBezTo>
                    <a:pt x="235" y="195"/>
                    <a:pt x="228" y="200"/>
                    <a:pt x="233" y="205"/>
                  </a:cubicBezTo>
                  <a:close/>
                  <a:moveTo>
                    <a:pt x="1372" y="245"/>
                  </a:moveTo>
                  <a:cubicBezTo>
                    <a:pt x="1370" y="244"/>
                    <a:pt x="1362" y="239"/>
                    <a:pt x="1360" y="237"/>
                  </a:cubicBezTo>
                  <a:cubicBezTo>
                    <a:pt x="1358" y="234"/>
                    <a:pt x="1349" y="233"/>
                    <a:pt x="1349" y="234"/>
                  </a:cubicBezTo>
                  <a:cubicBezTo>
                    <a:pt x="1349" y="235"/>
                    <a:pt x="1346" y="234"/>
                    <a:pt x="1345" y="232"/>
                  </a:cubicBezTo>
                  <a:cubicBezTo>
                    <a:pt x="1345" y="231"/>
                    <a:pt x="1335" y="230"/>
                    <a:pt x="1335" y="232"/>
                  </a:cubicBezTo>
                  <a:cubicBezTo>
                    <a:pt x="1335" y="234"/>
                    <a:pt x="1337" y="234"/>
                    <a:pt x="1338" y="236"/>
                  </a:cubicBezTo>
                  <a:cubicBezTo>
                    <a:pt x="1340" y="238"/>
                    <a:pt x="1337" y="239"/>
                    <a:pt x="1337" y="241"/>
                  </a:cubicBezTo>
                  <a:cubicBezTo>
                    <a:pt x="1338" y="243"/>
                    <a:pt x="1334" y="240"/>
                    <a:pt x="1332" y="239"/>
                  </a:cubicBezTo>
                  <a:cubicBezTo>
                    <a:pt x="1331" y="237"/>
                    <a:pt x="1331" y="233"/>
                    <a:pt x="1332" y="230"/>
                  </a:cubicBezTo>
                  <a:cubicBezTo>
                    <a:pt x="1332" y="228"/>
                    <a:pt x="1329" y="228"/>
                    <a:pt x="1329" y="226"/>
                  </a:cubicBezTo>
                  <a:cubicBezTo>
                    <a:pt x="1328" y="224"/>
                    <a:pt x="1318" y="219"/>
                    <a:pt x="1313" y="217"/>
                  </a:cubicBezTo>
                  <a:cubicBezTo>
                    <a:pt x="1309" y="215"/>
                    <a:pt x="1303" y="213"/>
                    <a:pt x="1301" y="211"/>
                  </a:cubicBezTo>
                  <a:cubicBezTo>
                    <a:pt x="1300" y="209"/>
                    <a:pt x="1292" y="208"/>
                    <a:pt x="1289" y="205"/>
                  </a:cubicBezTo>
                  <a:cubicBezTo>
                    <a:pt x="1285" y="202"/>
                    <a:pt x="1272" y="196"/>
                    <a:pt x="1266" y="196"/>
                  </a:cubicBezTo>
                  <a:cubicBezTo>
                    <a:pt x="1260" y="195"/>
                    <a:pt x="1262" y="192"/>
                    <a:pt x="1259" y="193"/>
                  </a:cubicBezTo>
                  <a:cubicBezTo>
                    <a:pt x="1256" y="193"/>
                    <a:pt x="1244" y="193"/>
                    <a:pt x="1240" y="192"/>
                  </a:cubicBezTo>
                  <a:cubicBezTo>
                    <a:pt x="1236" y="191"/>
                    <a:pt x="1235" y="194"/>
                    <a:pt x="1232" y="193"/>
                  </a:cubicBezTo>
                  <a:cubicBezTo>
                    <a:pt x="1230" y="192"/>
                    <a:pt x="1216" y="187"/>
                    <a:pt x="1214" y="189"/>
                  </a:cubicBezTo>
                  <a:cubicBezTo>
                    <a:pt x="1212" y="191"/>
                    <a:pt x="1213" y="194"/>
                    <a:pt x="1211" y="194"/>
                  </a:cubicBezTo>
                  <a:cubicBezTo>
                    <a:pt x="1210" y="195"/>
                    <a:pt x="1211" y="197"/>
                    <a:pt x="1215" y="200"/>
                  </a:cubicBezTo>
                  <a:cubicBezTo>
                    <a:pt x="1219" y="204"/>
                    <a:pt x="1217" y="207"/>
                    <a:pt x="1213" y="208"/>
                  </a:cubicBezTo>
                  <a:cubicBezTo>
                    <a:pt x="1210" y="210"/>
                    <a:pt x="1204" y="207"/>
                    <a:pt x="1202" y="204"/>
                  </a:cubicBezTo>
                  <a:cubicBezTo>
                    <a:pt x="1200" y="201"/>
                    <a:pt x="1195" y="203"/>
                    <a:pt x="1194" y="199"/>
                  </a:cubicBezTo>
                  <a:cubicBezTo>
                    <a:pt x="1193" y="195"/>
                    <a:pt x="1196" y="195"/>
                    <a:pt x="1198" y="197"/>
                  </a:cubicBezTo>
                  <a:cubicBezTo>
                    <a:pt x="1200" y="199"/>
                    <a:pt x="1204" y="197"/>
                    <a:pt x="1204" y="195"/>
                  </a:cubicBezTo>
                  <a:cubicBezTo>
                    <a:pt x="1204" y="192"/>
                    <a:pt x="1198" y="190"/>
                    <a:pt x="1194" y="191"/>
                  </a:cubicBezTo>
                  <a:cubicBezTo>
                    <a:pt x="1190" y="191"/>
                    <a:pt x="1188" y="196"/>
                    <a:pt x="1184" y="198"/>
                  </a:cubicBezTo>
                  <a:cubicBezTo>
                    <a:pt x="1181" y="200"/>
                    <a:pt x="1166" y="197"/>
                    <a:pt x="1164" y="196"/>
                  </a:cubicBezTo>
                  <a:cubicBezTo>
                    <a:pt x="1163" y="194"/>
                    <a:pt x="1142" y="196"/>
                    <a:pt x="1140" y="197"/>
                  </a:cubicBezTo>
                  <a:cubicBezTo>
                    <a:pt x="1138" y="199"/>
                    <a:pt x="1139" y="204"/>
                    <a:pt x="1138" y="205"/>
                  </a:cubicBezTo>
                  <a:cubicBezTo>
                    <a:pt x="1137" y="205"/>
                    <a:pt x="1136" y="198"/>
                    <a:pt x="1136" y="197"/>
                  </a:cubicBezTo>
                  <a:cubicBezTo>
                    <a:pt x="1136" y="196"/>
                    <a:pt x="1134" y="195"/>
                    <a:pt x="1130" y="195"/>
                  </a:cubicBezTo>
                  <a:cubicBezTo>
                    <a:pt x="1126" y="195"/>
                    <a:pt x="1124" y="195"/>
                    <a:pt x="1126" y="193"/>
                  </a:cubicBezTo>
                  <a:cubicBezTo>
                    <a:pt x="1127" y="191"/>
                    <a:pt x="1124" y="190"/>
                    <a:pt x="1127" y="188"/>
                  </a:cubicBezTo>
                  <a:cubicBezTo>
                    <a:pt x="1130" y="186"/>
                    <a:pt x="1122" y="180"/>
                    <a:pt x="1114" y="176"/>
                  </a:cubicBezTo>
                  <a:cubicBezTo>
                    <a:pt x="1106" y="173"/>
                    <a:pt x="1088" y="175"/>
                    <a:pt x="1084" y="177"/>
                  </a:cubicBezTo>
                  <a:cubicBezTo>
                    <a:pt x="1079" y="178"/>
                    <a:pt x="1069" y="178"/>
                    <a:pt x="1065" y="178"/>
                  </a:cubicBezTo>
                  <a:cubicBezTo>
                    <a:pt x="1060" y="178"/>
                    <a:pt x="1064" y="176"/>
                    <a:pt x="1063" y="174"/>
                  </a:cubicBezTo>
                  <a:cubicBezTo>
                    <a:pt x="1061" y="172"/>
                    <a:pt x="1054" y="169"/>
                    <a:pt x="1053" y="171"/>
                  </a:cubicBezTo>
                  <a:cubicBezTo>
                    <a:pt x="1052" y="173"/>
                    <a:pt x="1050" y="171"/>
                    <a:pt x="1050" y="169"/>
                  </a:cubicBezTo>
                  <a:cubicBezTo>
                    <a:pt x="1050" y="168"/>
                    <a:pt x="1042" y="166"/>
                    <a:pt x="1039" y="166"/>
                  </a:cubicBezTo>
                  <a:cubicBezTo>
                    <a:pt x="1037" y="167"/>
                    <a:pt x="1035" y="164"/>
                    <a:pt x="1039" y="164"/>
                  </a:cubicBezTo>
                  <a:cubicBezTo>
                    <a:pt x="1042" y="164"/>
                    <a:pt x="1048" y="164"/>
                    <a:pt x="1045" y="160"/>
                  </a:cubicBezTo>
                  <a:cubicBezTo>
                    <a:pt x="1043" y="157"/>
                    <a:pt x="1021" y="155"/>
                    <a:pt x="1019" y="156"/>
                  </a:cubicBezTo>
                  <a:cubicBezTo>
                    <a:pt x="1017" y="157"/>
                    <a:pt x="1019" y="160"/>
                    <a:pt x="1015" y="164"/>
                  </a:cubicBezTo>
                  <a:cubicBezTo>
                    <a:pt x="1010" y="168"/>
                    <a:pt x="1005" y="165"/>
                    <a:pt x="1006" y="163"/>
                  </a:cubicBezTo>
                  <a:cubicBezTo>
                    <a:pt x="1007" y="161"/>
                    <a:pt x="1012" y="161"/>
                    <a:pt x="1012" y="159"/>
                  </a:cubicBezTo>
                  <a:cubicBezTo>
                    <a:pt x="1012" y="157"/>
                    <a:pt x="1004" y="158"/>
                    <a:pt x="1003" y="157"/>
                  </a:cubicBezTo>
                  <a:cubicBezTo>
                    <a:pt x="1002" y="155"/>
                    <a:pt x="1005" y="154"/>
                    <a:pt x="1008" y="154"/>
                  </a:cubicBezTo>
                  <a:cubicBezTo>
                    <a:pt x="1011" y="155"/>
                    <a:pt x="1016" y="156"/>
                    <a:pt x="1016" y="154"/>
                  </a:cubicBezTo>
                  <a:cubicBezTo>
                    <a:pt x="1016" y="153"/>
                    <a:pt x="1013" y="153"/>
                    <a:pt x="1008" y="152"/>
                  </a:cubicBezTo>
                  <a:cubicBezTo>
                    <a:pt x="1003" y="151"/>
                    <a:pt x="992" y="149"/>
                    <a:pt x="986" y="149"/>
                  </a:cubicBezTo>
                  <a:cubicBezTo>
                    <a:pt x="980" y="150"/>
                    <a:pt x="977" y="147"/>
                    <a:pt x="974" y="147"/>
                  </a:cubicBezTo>
                  <a:cubicBezTo>
                    <a:pt x="970" y="146"/>
                    <a:pt x="970" y="148"/>
                    <a:pt x="972" y="150"/>
                  </a:cubicBezTo>
                  <a:cubicBezTo>
                    <a:pt x="973" y="152"/>
                    <a:pt x="969" y="153"/>
                    <a:pt x="965" y="153"/>
                  </a:cubicBezTo>
                  <a:cubicBezTo>
                    <a:pt x="961" y="152"/>
                    <a:pt x="955" y="155"/>
                    <a:pt x="957" y="158"/>
                  </a:cubicBezTo>
                  <a:cubicBezTo>
                    <a:pt x="960" y="161"/>
                    <a:pt x="962" y="157"/>
                    <a:pt x="964" y="158"/>
                  </a:cubicBezTo>
                  <a:cubicBezTo>
                    <a:pt x="966" y="159"/>
                    <a:pt x="959" y="161"/>
                    <a:pt x="962" y="162"/>
                  </a:cubicBezTo>
                  <a:cubicBezTo>
                    <a:pt x="964" y="164"/>
                    <a:pt x="964" y="166"/>
                    <a:pt x="964" y="168"/>
                  </a:cubicBezTo>
                  <a:cubicBezTo>
                    <a:pt x="964" y="169"/>
                    <a:pt x="959" y="170"/>
                    <a:pt x="958" y="168"/>
                  </a:cubicBezTo>
                  <a:cubicBezTo>
                    <a:pt x="956" y="166"/>
                    <a:pt x="953" y="167"/>
                    <a:pt x="950" y="167"/>
                  </a:cubicBezTo>
                  <a:cubicBezTo>
                    <a:pt x="947" y="167"/>
                    <a:pt x="944" y="169"/>
                    <a:pt x="948" y="169"/>
                  </a:cubicBezTo>
                  <a:cubicBezTo>
                    <a:pt x="951" y="169"/>
                    <a:pt x="952" y="172"/>
                    <a:pt x="948" y="172"/>
                  </a:cubicBezTo>
                  <a:cubicBezTo>
                    <a:pt x="943" y="173"/>
                    <a:pt x="944" y="168"/>
                    <a:pt x="941" y="168"/>
                  </a:cubicBezTo>
                  <a:cubicBezTo>
                    <a:pt x="938" y="169"/>
                    <a:pt x="932" y="166"/>
                    <a:pt x="929" y="166"/>
                  </a:cubicBezTo>
                  <a:cubicBezTo>
                    <a:pt x="926" y="166"/>
                    <a:pt x="924" y="169"/>
                    <a:pt x="920" y="169"/>
                  </a:cubicBezTo>
                  <a:cubicBezTo>
                    <a:pt x="915" y="170"/>
                    <a:pt x="909" y="167"/>
                    <a:pt x="907" y="165"/>
                  </a:cubicBezTo>
                  <a:cubicBezTo>
                    <a:pt x="906" y="162"/>
                    <a:pt x="905" y="162"/>
                    <a:pt x="903" y="164"/>
                  </a:cubicBezTo>
                  <a:cubicBezTo>
                    <a:pt x="901" y="167"/>
                    <a:pt x="901" y="172"/>
                    <a:pt x="899" y="173"/>
                  </a:cubicBezTo>
                  <a:cubicBezTo>
                    <a:pt x="896" y="173"/>
                    <a:pt x="896" y="178"/>
                    <a:pt x="893" y="179"/>
                  </a:cubicBezTo>
                  <a:cubicBezTo>
                    <a:pt x="891" y="180"/>
                    <a:pt x="891" y="177"/>
                    <a:pt x="888" y="177"/>
                  </a:cubicBezTo>
                  <a:cubicBezTo>
                    <a:pt x="886" y="178"/>
                    <a:pt x="877" y="169"/>
                    <a:pt x="876" y="166"/>
                  </a:cubicBezTo>
                  <a:cubicBezTo>
                    <a:pt x="876" y="164"/>
                    <a:pt x="871" y="159"/>
                    <a:pt x="869" y="158"/>
                  </a:cubicBezTo>
                  <a:cubicBezTo>
                    <a:pt x="868" y="157"/>
                    <a:pt x="871" y="157"/>
                    <a:pt x="872" y="158"/>
                  </a:cubicBezTo>
                  <a:cubicBezTo>
                    <a:pt x="874" y="160"/>
                    <a:pt x="876" y="160"/>
                    <a:pt x="878" y="159"/>
                  </a:cubicBezTo>
                  <a:cubicBezTo>
                    <a:pt x="880" y="158"/>
                    <a:pt x="880" y="154"/>
                    <a:pt x="877" y="154"/>
                  </a:cubicBezTo>
                  <a:cubicBezTo>
                    <a:pt x="873" y="153"/>
                    <a:pt x="875" y="151"/>
                    <a:pt x="876" y="150"/>
                  </a:cubicBezTo>
                  <a:cubicBezTo>
                    <a:pt x="878" y="150"/>
                    <a:pt x="873" y="145"/>
                    <a:pt x="875" y="145"/>
                  </a:cubicBezTo>
                  <a:cubicBezTo>
                    <a:pt x="876" y="144"/>
                    <a:pt x="876" y="142"/>
                    <a:pt x="873" y="142"/>
                  </a:cubicBezTo>
                  <a:cubicBezTo>
                    <a:pt x="870" y="142"/>
                    <a:pt x="868" y="139"/>
                    <a:pt x="868" y="138"/>
                  </a:cubicBezTo>
                  <a:cubicBezTo>
                    <a:pt x="867" y="137"/>
                    <a:pt x="856" y="136"/>
                    <a:pt x="857" y="138"/>
                  </a:cubicBezTo>
                  <a:cubicBezTo>
                    <a:pt x="857" y="140"/>
                    <a:pt x="853" y="139"/>
                    <a:pt x="854" y="138"/>
                  </a:cubicBezTo>
                  <a:cubicBezTo>
                    <a:pt x="854" y="136"/>
                    <a:pt x="850" y="137"/>
                    <a:pt x="845" y="135"/>
                  </a:cubicBezTo>
                  <a:cubicBezTo>
                    <a:pt x="839" y="134"/>
                    <a:pt x="839" y="130"/>
                    <a:pt x="838" y="130"/>
                  </a:cubicBezTo>
                  <a:cubicBezTo>
                    <a:pt x="836" y="130"/>
                    <a:pt x="836" y="135"/>
                    <a:pt x="834" y="134"/>
                  </a:cubicBezTo>
                  <a:cubicBezTo>
                    <a:pt x="831" y="133"/>
                    <a:pt x="828" y="135"/>
                    <a:pt x="830" y="138"/>
                  </a:cubicBezTo>
                  <a:cubicBezTo>
                    <a:pt x="831" y="141"/>
                    <a:pt x="830" y="142"/>
                    <a:pt x="830" y="144"/>
                  </a:cubicBezTo>
                  <a:cubicBezTo>
                    <a:pt x="829" y="147"/>
                    <a:pt x="828" y="146"/>
                    <a:pt x="825" y="145"/>
                  </a:cubicBezTo>
                  <a:cubicBezTo>
                    <a:pt x="822" y="144"/>
                    <a:pt x="822" y="147"/>
                    <a:pt x="815" y="146"/>
                  </a:cubicBezTo>
                  <a:cubicBezTo>
                    <a:pt x="808" y="144"/>
                    <a:pt x="805" y="146"/>
                    <a:pt x="804" y="144"/>
                  </a:cubicBezTo>
                  <a:cubicBezTo>
                    <a:pt x="803" y="141"/>
                    <a:pt x="801" y="141"/>
                    <a:pt x="801" y="143"/>
                  </a:cubicBezTo>
                  <a:cubicBezTo>
                    <a:pt x="801" y="145"/>
                    <a:pt x="790" y="144"/>
                    <a:pt x="790" y="141"/>
                  </a:cubicBezTo>
                  <a:cubicBezTo>
                    <a:pt x="789" y="139"/>
                    <a:pt x="791" y="138"/>
                    <a:pt x="793" y="138"/>
                  </a:cubicBezTo>
                  <a:cubicBezTo>
                    <a:pt x="794" y="137"/>
                    <a:pt x="791" y="136"/>
                    <a:pt x="786" y="136"/>
                  </a:cubicBezTo>
                  <a:cubicBezTo>
                    <a:pt x="780" y="137"/>
                    <a:pt x="776" y="133"/>
                    <a:pt x="771" y="134"/>
                  </a:cubicBezTo>
                  <a:cubicBezTo>
                    <a:pt x="765" y="135"/>
                    <a:pt x="752" y="136"/>
                    <a:pt x="751" y="137"/>
                  </a:cubicBezTo>
                  <a:cubicBezTo>
                    <a:pt x="749" y="137"/>
                    <a:pt x="752" y="141"/>
                    <a:pt x="749" y="141"/>
                  </a:cubicBezTo>
                  <a:cubicBezTo>
                    <a:pt x="747" y="141"/>
                    <a:pt x="749" y="136"/>
                    <a:pt x="748" y="133"/>
                  </a:cubicBezTo>
                  <a:cubicBezTo>
                    <a:pt x="748" y="130"/>
                    <a:pt x="744" y="130"/>
                    <a:pt x="744" y="132"/>
                  </a:cubicBezTo>
                  <a:cubicBezTo>
                    <a:pt x="745" y="134"/>
                    <a:pt x="738" y="135"/>
                    <a:pt x="736" y="133"/>
                  </a:cubicBezTo>
                  <a:cubicBezTo>
                    <a:pt x="734" y="132"/>
                    <a:pt x="731" y="130"/>
                    <a:pt x="727" y="128"/>
                  </a:cubicBezTo>
                  <a:cubicBezTo>
                    <a:pt x="722" y="127"/>
                    <a:pt x="716" y="132"/>
                    <a:pt x="717" y="134"/>
                  </a:cubicBezTo>
                  <a:cubicBezTo>
                    <a:pt x="719" y="135"/>
                    <a:pt x="722" y="134"/>
                    <a:pt x="722" y="135"/>
                  </a:cubicBezTo>
                  <a:cubicBezTo>
                    <a:pt x="723" y="137"/>
                    <a:pt x="713" y="136"/>
                    <a:pt x="713" y="138"/>
                  </a:cubicBezTo>
                  <a:cubicBezTo>
                    <a:pt x="713" y="139"/>
                    <a:pt x="703" y="142"/>
                    <a:pt x="700" y="142"/>
                  </a:cubicBezTo>
                  <a:cubicBezTo>
                    <a:pt x="692" y="143"/>
                    <a:pt x="691" y="143"/>
                    <a:pt x="687" y="146"/>
                  </a:cubicBezTo>
                  <a:cubicBezTo>
                    <a:pt x="683" y="149"/>
                    <a:pt x="686" y="143"/>
                    <a:pt x="689" y="141"/>
                  </a:cubicBezTo>
                  <a:cubicBezTo>
                    <a:pt x="692" y="138"/>
                    <a:pt x="695" y="139"/>
                    <a:pt x="697" y="137"/>
                  </a:cubicBezTo>
                  <a:cubicBezTo>
                    <a:pt x="698" y="134"/>
                    <a:pt x="701" y="135"/>
                    <a:pt x="705" y="134"/>
                  </a:cubicBezTo>
                  <a:cubicBezTo>
                    <a:pt x="710" y="133"/>
                    <a:pt x="710" y="131"/>
                    <a:pt x="712" y="130"/>
                  </a:cubicBezTo>
                  <a:cubicBezTo>
                    <a:pt x="714" y="129"/>
                    <a:pt x="719" y="127"/>
                    <a:pt x="720" y="125"/>
                  </a:cubicBezTo>
                  <a:cubicBezTo>
                    <a:pt x="721" y="122"/>
                    <a:pt x="732" y="119"/>
                    <a:pt x="734" y="119"/>
                  </a:cubicBezTo>
                  <a:cubicBezTo>
                    <a:pt x="736" y="119"/>
                    <a:pt x="737" y="115"/>
                    <a:pt x="738" y="115"/>
                  </a:cubicBezTo>
                  <a:cubicBezTo>
                    <a:pt x="739" y="115"/>
                    <a:pt x="745" y="112"/>
                    <a:pt x="747" y="111"/>
                  </a:cubicBezTo>
                  <a:cubicBezTo>
                    <a:pt x="750" y="110"/>
                    <a:pt x="751" y="108"/>
                    <a:pt x="751" y="106"/>
                  </a:cubicBezTo>
                  <a:cubicBezTo>
                    <a:pt x="751" y="104"/>
                    <a:pt x="748" y="105"/>
                    <a:pt x="748" y="103"/>
                  </a:cubicBezTo>
                  <a:cubicBezTo>
                    <a:pt x="747" y="102"/>
                    <a:pt x="749" y="103"/>
                    <a:pt x="752" y="102"/>
                  </a:cubicBezTo>
                  <a:cubicBezTo>
                    <a:pt x="754" y="101"/>
                    <a:pt x="752" y="98"/>
                    <a:pt x="750" y="98"/>
                  </a:cubicBezTo>
                  <a:cubicBezTo>
                    <a:pt x="748" y="99"/>
                    <a:pt x="751" y="96"/>
                    <a:pt x="749" y="94"/>
                  </a:cubicBezTo>
                  <a:cubicBezTo>
                    <a:pt x="747" y="92"/>
                    <a:pt x="744" y="96"/>
                    <a:pt x="744" y="93"/>
                  </a:cubicBezTo>
                  <a:cubicBezTo>
                    <a:pt x="744" y="91"/>
                    <a:pt x="743" y="88"/>
                    <a:pt x="742" y="87"/>
                  </a:cubicBezTo>
                  <a:cubicBezTo>
                    <a:pt x="741" y="85"/>
                    <a:pt x="738" y="89"/>
                    <a:pt x="735" y="87"/>
                  </a:cubicBezTo>
                  <a:cubicBezTo>
                    <a:pt x="732" y="85"/>
                    <a:pt x="723" y="83"/>
                    <a:pt x="723" y="84"/>
                  </a:cubicBezTo>
                  <a:cubicBezTo>
                    <a:pt x="723" y="85"/>
                    <a:pt x="719" y="83"/>
                    <a:pt x="718" y="84"/>
                  </a:cubicBezTo>
                  <a:cubicBezTo>
                    <a:pt x="717" y="85"/>
                    <a:pt x="711" y="85"/>
                    <a:pt x="708" y="84"/>
                  </a:cubicBezTo>
                  <a:cubicBezTo>
                    <a:pt x="706" y="83"/>
                    <a:pt x="703" y="85"/>
                    <a:pt x="703" y="87"/>
                  </a:cubicBezTo>
                  <a:cubicBezTo>
                    <a:pt x="703" y="89"/>
                    <a:pt x="695" y="88"/>
                    <a:pt x="693" y="88"/>
                  </a:cubicBezTo>
                  <a:cubicBezTo>
                    <a:pt x="692" y="88"/>
                    <a:pt x="699" y="81"/>
                    <a:pt x="699" y="80"/>
                  </a:cubicBezTo>
                  <a:cubicBezTo>
                    <a:pt x="699" y="79"/>
                    <a:pt x="686" y="81"/>
                    <a:pt x="686" y="79"/>
                  </a:cubicBezTo>
                  <a:cubicBezTo>
                    <a:pt x="685" y="78"/>
                    <a:pt x="679" y="78"/>
                    <a:pt x="676" y="78"/>
                  </a:cubicBezTo>
                  <a:cubicBezTo>
                    <a:pt x="674" y="78"/>
                    <a:pt x="676" y="77"/>
                    <a:pt x="679" y="77"/>
                  </a:cubicBezTo>
                  <a:cubicBezTo>
                    <a:pt x="681" y="77"/>
                    <a:pt x="683" y="75"/>
                    <a:pt x="686" y="74"/>
                  </a:cubicBezTo>
                  <a:cubicBezTo>
                    <a:pt x="689" y="74"/>
                    <a:pt x="688" y="73"/>
                    <a:pt x="687" y="71"/>
                  </a:cubicBezTo>
                  <a:cubicBezTo>
                    <a:pt x="686" y="69"/>
                    <a:pt x="683" y="70"/>
                    <a:pt x="680" y="69"/>
                  </a:cubicBezTo>
                  <a:cubicBezTo>
                    <a:pt x="678" y="69"/>
                    <a:pt x="674" y="67"/>
                    <a:pt x="672" y="67"/>
                  </a:cubicBezTo>
                  <a:cubicBezTo>
                    <a:pt x="669" y="67"/>
                    <a:pt x="667" y="69"/>
                    <a:pt x="661" y="70"/>
                  </a:cubicBezTo>
                  <a:cubicBezTo>
                    <a:pt x="656" y="71"/>
                    <a:pt x="655" y="75"/>
                    <a:pt x="652" y="76"/>
                  </a:cubicBezTo>
                  <a:cubicBezTo>
                    <a:pt x="649" y="78"/>
                    <a:pt x="644" y="83"/>
                    <a:pt x="647" y="83"/>
                  </a:cubicBezTo>
                  <a:cubicBezTo>
                    <a:pt x="649" y="84"/>
                    <a:pt x="648" y="85"/>
                    <a:pt x="648" y="87"/>
                  </a:cubicBezTo>
                  <a:cubicBezTo>
                    <a:pt x="649" y="88"/>
                    <a:pt x="647" y="89"/>
                    <a:pt x="644" y="88"/>
                  </a:cubicBezTo>
                  <a:cubicBezTo>
                    <a:pt x="641" y="88"/>
                    <a:pt x="632" y="88"/>
                    <a:pt x="632" y="90"/>
                  </a:cubicBezTo>
                  <a:cubicBezTo>
                    <a:pt x="632" y="92"/>
                    <a:pt x="637" y="93"/>
                    <a:pt x="637" y="94"/>
                  </a:cubicBezTo>
                  <a:cubicBezTo>
                    <a:pt x="637" y="95"/>
                    <a:pt x="633" y="94"/>
                    <a:pt x="631" y="93"/>
                  </a:cubicBezTo>
                  <a:cubicBezTo>
                    <a:pt x="629" y="92"/>
                    <a:pt x="625" y="92"/>
                    <a:pt x="624" y="94"/>
                  </a:cubicBezTo>
                  <a:cubicBezTo>
                    <a:pt x="623" y="96"/>
                    <a:pt x="620" y="96"/>
                    <a:pt x="619" y="95"/>
                  </a:cubicBezTo>
                  <a:cubicBezTo>
                    <a:pt x="618" y="95"/>
                    <a:pt x="615" y="96"/>
                    <a:pt x="613" y="96"/>
                  </a:cubicBezTo>
                  <a:cubicBezTo>
                    <a:pt x="612" y="95"/>
                    <a:pt x="617" y="92"/>
                    <a:pt x="616" y="91"/>
                  </a:cubicBezTo>
                  <a:cubicBezTo>
                    <a:pt x="614" y="90"/>
                    <a:pt x="609" y="91"/>
                    <a:pt x="608" y="93"/>
                  </a:cubicBezTo>
                  <a:cubicBezTo>
                    <a:pt x="607" y="95"/>
                    <a:pt x="604" y="92"/>
                    <a:pt x="603" y="92"/>
                  </a:cubicBezTo>
                  <a:cubicBezTo>
                    <a:pt x="601" y="93"/>
                    <a:pt x="600" y="94"/>
                    <a:pt x="597" y="95"/>
                  </a:cubicBezTo>
                  <a:cubicBezTo>
                    <a:pt x="595" y="96"/>
                    <a:pt x="591" y="94"/>
                    <a:pt x="590" y="96"/>
                  </a:cubicBezTo>
                  <a:cubicBezTo>
                    <a:pt x="589" y="98"/>
                    <a:pt x="594" y="98"/>
                    <a:pt x="595" y="99"/>
                  </a:cubicBezTo>
                  <a:cubicBezTo>
                    <a:pt x="595" y="100"/>
                    <a:pt x="582" y="100"/>
                    <a:pt x="581" y="101"/>
                  </a:cubicBezTo>
                  <a:cubicBezTo>
                    <a:pt x="581" y="102"/>
                    <a:pt x="576" y="102"/>
                    <a:pt x="571" y="102"/>
                  </a:cubicBezTo>
                  <a:cubicBezTo>
                    <a:pt x="566" y="103"/>
                    <a:pt x="568" y="105"/>
                    <a:pt x="564" y="106"/>
                  </a:cubicBezTo>
                  <a:cubicBezTo>
                    <a:pt x="559" y="107"/>
                    <a:pt x="557" y="107"/>
                    <a:pt x="556" y="109"/>
                  </a:cubicBezTo>
                  <a:cubicBezTo>
                    <a:pt x="555" y="111"/>
                    <a:pt x="551" y="112"/>
                    <a:pt x="550" y="110"/>
                  </a:cubicBezTo>
                  <a:cubicBezTo>
                    <a:pt x="548" y="108"/>
                    <a:pt x="544" y="111"/>
                    <a:pt x="547" y="111"/>
                  </a:cubicBezTo>
                  <a:cubicBezTo>
                    <a:pt x="549" y="111"/>
                    <a:pt x="547" y="113"/>
                    <a:pt x="545" y="113"/>
                  </a:cubicBezTo>
                  <a:cubicBezTo>
                    <a:pt x="544" y="112"/>
                    <a:pt x="540" y="115"/>
                    <a:pt x="542" y="115"/>
                  </a:cubicBezTo>
                  <a:cubicBezTo>
                    <a:pt x="545" y="115"/>
                    <a:pt x="546" y="116"/>
                    <a:pt x="545" y="118"/>
                  </a:cubicBezTo>
                  <a:cubicBezTo>
                    <a:pt x="544" y="119"/>
                    <a:pt x="539" y="116"/>
                    <a:pt x="538" y="117"/>
                  </a:cubicBezTo>
                  <a:cubicBezTo>
                    <a:pt x="537" y="119"/>
                    <a:pt x="540" y="120"/>
                    <a:pt x="542" y="120"/>
                  </a:cubicBezTo>
                  <a:cubicBezTo>
                    <a:pt x="544" y="120"/>
                    <a:pt x="545" y="121"/>
                    <a:pt x="546" y="123"/>
                  </a:cubicBezTo>
                  <a:cubicBezTo>
                    <a:pt x="546" y="124"/>
                    <a:pt x="541" y="122"/>
                    <a:pt x="540" y="123"/>
                  </a:cubicBezTo>
                  <a:cubicBezTo>
                    <a:pt x="539" y="124"/>
                    <a:pt x="540" y="125"/>
                    <a:pt x="543" y="125"/>
                  </a:cubicBezTo>
                  <a:cubicBezTo>
                    <a:pt x="545" y="125"/>
                    <a:pt x="543" y="126"/>
                    <a:pt x="545" y="128"/>
                  </a:cubicBezTo>
                  <a:cubicBezTo>
                    <a:pt x="545" y="128"/>
                    <a:pt x="546" y="128"/>
                    <a:pt x="546" y="128"/>
                  </a:cubicBezTo>
                  <a:cubicBezTo>
                    <a:pt x="547" y="130"/>
                    <a:pt x="545" y="130"/>
                    <a:pt x="545" y="132"/>
                  </a:cubicBezTo>
                  <a:cubicBezTo>
                    <a:pt x="545" y="133"/>
                    <a:pt x="543" y="134"/>
                    <a:pt x="543" y="132"/>
                  </a:cubicBezTo>
                  <a:cubicBezTo>
                    <a:pt x="543" y="131"/>
                    <a:pt x="536" y="131"/>
                    <a:pt x="535" y="132"/>
                  </a:cubicBezTo>
                  <a:cubicBezTo>
                    <a:pt x="534" y="134"/>
                    <a:pt x="533" y="135"/>
                    <a:pt x="531" y="133"/>
                  </a:cubicBezTo>
                  <a:cubicBezTo>
                    <a:pt x="530" y="132"/>
                    <a:pt x="525" y="134"/>
                    <a:pt x="519" y="134"/>
                  </a:cubicBezTo>
                  <a:cubicBezTo>
                    <a:pt x="513" y="134"/>
                    <a:pt x="501" y="135"/>
                    <a:pt x="498" y="136"/>
                  </a:cubicBezTo>
                  <a:cubicBezTo>
                    <a:pt x="496" y="137"/>
                    <a:pt x="493" y="141"/>
                    <a:pt x="496" y="144"/>
                  </a:cubicBezTo>
                  <a:cubicBezTo>
                    <a:pt x="498" y="147"/>
                    <a:pt x="496" y="148"/>
                    <a:pt x="496" y="149"/>
                  </a:cubicBezTo>
                  <a:cubicBezTo>
                    <a:pt x="496" y="151"/>
                    <a:pt x="503" y="155"/>
                    <a:pt x="507" y="155"/>
                  </a:cubicBezTo>
                  <a:cubicBezTo>
                    <a:pt x="511" y="156"/>
                    <a:pt x="514" y="160"/>
                    <a:pt x="511" y="163"/>
                  </a:cubicBezTo>
                  <a:cubicBezTo>
                    <a:pt x="509" y="166"/>
                    <a:pt x="502" y="162"/>
                    <a:pt x="498" y="159"/>
                  </a:cubicBezTo>
                  <a:cubicBezTo>
                    <a:pt x="493" y="155"/>
                    <a:pt x="483" y="154"/>
                    <a:pt x="479" y="154"/>
                  </a:cubicBezTo>
                  <a:cubicBezTo>
                    <a:pt x="476" y="154"/>
                    <a:pt x="478" y="151"/>
                    <a:pt x="474" y="151"/>
                  </a:cubicBezTo>
                  <a:cubicBezTo>
                    <a:pt x="469" y="151"/>
                    <a:pt x="465" y="155"/>
                    <a:pt x="468" y="155"/>
                  </a:cubicBezTo>
                  <a:cubicBezTo>
                    <a:pt x="471" y="155"/>
                    <a:pt x="473" y="155"/>
                    <a:pt x="472" y="156"/>
                  </a:cubicBezTo>
                  <a:cubicBezTo>
                    <a:pt x="470" y="158"/>
                    <a:pt x="473" y="157"/>
                    <a:pt x="476" y="159"/>
                  </a:cubicBezTo>
                  <a:cubicBezTo>
                    <a:pt x="480" y="160"/>
                    <a:pt x="473" y="163"/>
                    <a:pt x="469" y="160"/>
                  </a:cubicBezTo>
                  <a:cubicBezTo>
                    <a:pt x="466" y="158"/>
                    <a:pt x="462" y="160"/>
                    <a:pt x="461" y="162"/>
                  </a:cubicBezTo>
                  <a:cubicBezTo>
                    <a:pt x="460" y="164"/>
                    <a:pt x="465" y="169"/>
                    <a:pt x="471" y="170"/>
                  </a:cubicBezTo>
                  <a:cubicBezTo>
                    <a:pt x="478" y="171"/>
                    <a:pt x="476" y="173"/>
                    <a:pt x="479" y="174"/>
                  </a:cubicBezTo>
                  <a:cubicBezTo>
                    <a:pt x="482" y="175"/>
                    <a:pt x="480" y="176"/>
                    <a:pt x="478" y="177"/>
                  </a:cubicBezTo>
                  <a:cubicBezTo>
                    <a:pt x="476" y="177"/>
                    <a:pt x="471" y="174"/>
                    <a:pt x="468" y="172"/>
                  </a:cubicBezTo>
                  <a:cubicBezTo>
                    <a:pt x="465" y="170"/>
                    <a:pt x="456" y="173"/>
                    <a:pt x="455" y="171"/>
                  </a:cubicBezTo>
                  <a:cubicBezTo>
                    <a:pt x="453" y="169"/>
                    <a:pt x="456" y="167"/>
                    <a:pt x="454" y="165"/>
                  </a:cubicBezTo>
                  <a:cubicBezTo>
                    <a:pt x="452" y="164"/>
                    <a:pt x="454" y="161"/>
                    <a:pt x="456" y="157"/>
                  </a:cubicBezTo>
                  <a:cubicBezTo>
                    <a:pt x="458" y="154"/>
                    <a:pt x="456" y="148"/>
                    <a:pt x="453" y="147"/>
                  </a:cubicBezTo>
                  <a:cubicBezTo>
                    <a:pt x="450" y="147"/>
                    <a:pt x="450" y="150"/>
                    <a:pt x="450" y="151"/>
                  </a:cubicBezTo>
                  <a:cubicBezTo>
                    <a:pt x="451" y="152"/>
                    <a:pt x="451" y="156"/>
                    <a:pt x="448" y="159"/>
                  </a:cubicBezTo>
                  <a:cubicBezTo>
                    <a:pt x="446" y="162"/>
                    <a:pt x="439" y="162"/>
                    <a:pt x="439" y="164"/>
                  </a:cubicBezTo>
                  <a:cubicBezTo>
                    <a:pt x="439" y="166"/>
                    <a:pt x="434" y="168"/>
                    <a:pt x="436" y="169"/>
                  </a:cubicBezTo>
                  <a:cubicBezTo>
                    <a:pt x="437" y="171"/>
                    <a:pt x="444" y="178"/>
                    <a:pt x="445" y="180"/>
                  </a:cubicBezTo>
                  <a:cubicBezTo>
                    <a:pt x="446" y="182"/>
                    <a:pt x="439" y="190"/>
                    <a:pt x="440" y="194"/>
                  </a:cubicBezTo>
                  <a:cubicBezTo>
                    <a:pt x="441" y="198"/>
                    <a:pt x="439" y="200"/>
                    <a:pt x="440" y="202"/>
                  </a:cubicBezTo>
                  <a:cubicBezTo>
                    <a:pt x="442" y="204"/>
                    <a:pt x="445" y="202"/>
                    <a:pt x="447" y="203"/>
                  </a:cubicBezTo>
                  <a:cubicBezTo>
                    <a:pt x="448" y="204"/>
                    <a:pt x="452" y="202"/>
                    <a:pt x="456" y="201"/>
                  </a:cubicBezTo>
                  <a:cubicBezTo>
                    <a:pt x="460" y="200"/>
                    <a:pt x="468" y="205"/>
                    <a:pt x="471" y="206"/>
                  </a:cubicBezTo>
                  <a:cubicBezTo>
                    <a:pt x="474" y="208"/>
                    <a:pt x="473" y="210"/>
                    <a:pt x="474" y="212"/>
                  </a:cubicBezTo>
                  <a:cubicBezTo>
                    <a:pt x="476" y="215"/>
                    <a:pt x="471" y="215"/>
                    <a:pt x="471" y="218"/>
                  </a:cubicBezTo>
                  <a:cubicBezTo>
                    <a:pt x="471" y="222"/>
                    <a:pt x="480" y="223"/>
                    <a:pt x="480" y="224"/>
                  </a:cubicBezTo>
                  <a:cubicBezTo>
                    <a:pt x="480" y="225"/>
                    <a:pt x="474" y="225"/>
                    <a:pt x="471" y="224"/>
                  </a:cubicBezTo>
                  <a:cubicBezTo>
                    <a:pt x="468" y="223"/>
                    <a:pt x="468" y="219"/>
                    <a:pt x="467" y="219"/>
                  </a:cubicBezTo>
                  <a:cubicBezTo>
                    <a:pt x="466" y="218"/>
                    <a:pt x="469" y="215"/>
                    <a:pt x="469" y="213"/>
                  </a:cubicBezTo>
                  <a:cubicBezTo>
                    <a:pt x="469" y="210"/>
                    <a:pt x="466" y="209"/>
                    <a:pt x="465" y="208"/>
                  </a:cubicBezTo>
                  <a:cubicBezTo>
                    <a:pt x="464" y="206"/>
                    <a:pt x="462" y="204"/>
                    <a:pt x="460" y="204"/>
                  </a:cubicBezTo>
                  <a:cubicBezTo>
                    <a:pt x="458" y="205"/>
                    <a:pt x="450" y="205"/>
                    <a:pt x="448" y="208"/>
                  </a:cubicBezTo>
                  <a:cubicBezTo>
                    <a:pt x="445" y="210"/>
                    <a:pt x="448" y="216"/>
                    <a:pt x="449" y="219"/>
                  </a:cubicBezTo>
                  <a:cubicBezTo>
                    <a:pt x="451" y="222"/>
                    <a:pt x="442" y="226"/>
                    <a:pt x="443" y="228"/>
                  </a:cubicBezTo>
                  <a:cubicBezTo>
                    <a:pt x="443" y="231"/>
                    <a:pt x="440" y="232"/>
                    <a:pt x="437" y="234"/>
                  </a:cubicBezTo>
                  <a:cubicBezTo>
                    <a:pt x="433" y="236"/>
                    <a:pt x="429" y="237"/>
                    <a:pt x="429" y="240"/>
                  </a:cubicBezTo>
                  <a:cubicBezTo>
                    <a:pt x="429" y="243"/>
                    <a:pt x="425" y="242"/>
                    <a:pt x="422" y="240"/>
                  </a:cubicBezTo>
                  <a:cubicBezTo>
                    <a:pt x="420" y="239"/>
                    <a:pt x="416" y="241"/>
                    <a:pt x="413" y="241"/>
                  </a:cubicBezTo>
                  <a:cubicBezTo>
                    <a:pt x="409" y="241"/>
                    <a:pt x="409" y="238"/>
                    <a:pt x="406" y="239"/>
                  </a:cubicBezTo>
                  <a:cubicBezTo>
                    <a:pt x="403" y="240"/>
                    <a:pt x="402" y="237"/>
                    <a:pt x="402" y="235"/>
                  </a:cubicBezTo>
                  <a:cubicBezTo>
                    <a:pt x="403" y="233"/>
                    <a:pt x="406" y="235"/>
                    <a:pt x="407" y="236"/>
                  </a:cubicBezTo>
                  <a:cubicBezTo>
                    <a:pt x="407" y="238"/>
                    <a:pt x="409" y="237"/>
                    <a:pt x="411" y="236"/>
                  </a:cubicBezTo>
                  <a:cubicBezTo>
                    <a:pt x="414" y="235"/>
                    <a:pt x="413" y="238"/>
                    <a:pt x="416" y="238"/>
                  </a:cubicBezTo>
                  <a:cubicBezTo>
                    <a:pt x="419" y="238"/>
                    <a:pt x="418" y="236"/>
                    <a:pt x="420" y="236"/>
                  </a:cubicBezTo>
                  <a:cubicBezTo>
                    <a:pt x="423" y="237"/>
                    <a:pt x="423" y="236"/>
                    <a:pt x="422" y="234"/>
                  </a:cubicBezTo>
                  <a:cubicBezTo>
                    <a:pt x="421" y="233"/>
                    <a:pt x="424" y="232"/>
                    <a:pt x="426" y="231"/>
                  </a:cubicBezTo>
                  <a:cubicBezTo>
                    <a:pt x="427" y="231"/>
                    <a:pt x="427" y="228"/>
                    <a:pt x="428" y="227"/>
                  </a:cubicBezTo>
                  <a:cubicBezTo>
                    <a:pt x="430" y="226"/>
                    <a:pt x="429" y="225"/>
                    <a:pt x="430" y="225"/>
                  </a:cubicBezTo>
                  <a:cubicBezTo>
                    <a:pt x="432" y="224"/>
                    <a:pt x="433" y="222"/>
                    <a:pt x="434" y="222"/>
                  </a:cubicBezTo>
                  <a:cubicBezTo>
                    <a:pt x="436" y="222"/>
                    <a:pt x="437" y="219"/>
                    <a:pt x="436" y="218"/>
                  </a:cubicBezTo>
                  <a:cubicBezTo>
                    <a:pt x="435" y="217"/>
                    <a:pt x="436" y="213"/>
                    <a:pt x="438" y="213"/>
                  </a:cubicBezTo>
                  <a:cubicBezTo>
                    <a:pt x="439" y="212"/>
                    <a:pt x="439" y="211"/>
                    <a:pt x="438" y="210"/>
                  </a:cubicBezTo>
                  <a:cubicBezTo>
                    <a:pt x="437" y="209"/>
                    <a:pt x="431" y="205"/>
                    <a:pt x="432" y="203"/>
                  </a:cubicBezTo>
                  <a:cubicBezTo>
                    <a:pt x="432" y="201"/>
                    <a:pt x="431" y="196"/>
                    <a:pt x="431" y="195"/>
                  </a:cubicBezTo>
                  <a:cubicBezTo>
                    <a:pt x="432" y="193"/>
                    <a:pt x="432" y="189"/>
                    <a:pt x="431" y="187"/>
                  </a:cubicBezTo>
                  <a:cubicBezTo>
                    <a:pt x="431" y="185"/>
                    <a:pt x="433" y="183"/>
                    <a:pt x="433" y="179"/>
                  </a:cubicBezTo>
                  <a:cubicBezTo>
                    <a:pt x="434" y="175"/>
                    <a:pt x="429" y="171"/>
                    <a:pt x="427" y="169"/>
                  </a:cubicBezTo>
                  <a:cubicBezTo>
                    <a:pt x="424" y="168"/>
                    <a:pt x="426" y="166"/>
                    <a:pt x="429" y="163"/>
                  </a:cubicBezTo>
                  <a:cubicBezTo>
                    <a:pt x="433" y="161"/>
                    <a:pt x="433" y="152"/>
                    <a:pt x="433" y="150"/>
                  </a:cubicBezTo>
                  <a:cubicBezTo>
                    <a:pt x="433" y="148"/>
                    <a:pt x="426" y="146"/>
                    <a:pt x="423" y="146"/>
                  </a:cubicBezTo>
                  <a:cubicBezTo>
                    <a:pt x="420" y="147"/>
                    <a:pt x="410" y="146"/>
                    <a:pt x="408" y="146"/>
                  </a:cubicBezTo>
                  <a:cubicBezTo>
                    <a:pt x="405" y="145"/>
                    <a:pt x="404" y="148"/>
                    <a:pt x="403" y="150"/>
                  </a:cubicBezTo>
                  <a:cubicBezTo>
                    <a:pt x="402" y="153"/>
                    <a:pt x="399" y="156"/>
                    <a:pt x="398" y="162"/>
                  </a:cubicBezTo>
                  <a:cubicBezTo>
                    <a:pt x="396" y="167"/>
                    <a:pt x="390" y="169"/>
                    <a:pt x="387" y="170"/>
                  </a:cubicBezTo>
                  <a:cubicBezTo>
                    <a:pt x="384" y="171"/>
                    <a:pt x="382" y="175"/>
                    <a:pt x="384" y="177"/>
                  </a:cubicBezTo>
                  <a:cubicBezTo>
                    <a:pt x="385" y="179"/>
                    <a:pt x="387" y="177"/>
                    <a:pt x="388" y="178"/>
                  </a:cubicBezTo>
                  <a:cubicBezTo>
                    <a:pt x="389" y="179"/>
                    <a:pt x="388" y="184"/>
                    <a:pt x="387" y="184"/>
                  </a:cubicBezTo>
                  <a:cubicBezTo>
                    <a:pt x="386" y="185"/>
                    <a:pt x="389" y="187"/>
                    <a:pt x="387" y="188"/>
                  </a:cubicBezTo>
                  <a:cubicBezTo>
                    <a:pt x="385" y="189"/>
                    <a:pt x="383" y="192"/>
                    <a:pt x="384" y="194"/>
                  </a:cubicBezTo>
                  <a:cubicBezTo>
                    <a:pt x="385" y="195"/>
                    <a:pt x="391" y="196"/>
                    <a:pt x="393" y="197"/>
                  </a:cubicBezTo>
                  <a:cubicBezTo>
                    <a:pt x="396" y="199"/>
                    <a:pt x="395" y="201"/>
                    <a:pt x="397" y="204"/>
                  </a:cubicBezTo>
                  <a:cubicBezTo>
                    <a:pt x="399" y="206"/>
                    <a:pt x="401" y="205"/>
                    <a:pt x="402" y="206"/>
                  </a:cubicBezTo>
                  <a:cubicBezTo>
                    <a:pt x="403" y="208"/>
                    <a:pt x="398" y="214"/>
                    <a:pt x="397" y="214"/>
                  </a:cubicBezTo>
                  <a:cubicBezTo>
                    <a:pt x="395" y="214"/>
                    <a:pt x="389" y="208"/>
                    <a:pt x="387" y="206"/>
                  </a:cubicBezTo>
                  <a:cubicBezTo>
                    <a:pt x="385" y="205"/>
                    <a:pt x="378" y="203"/>
                    <a:pt x="374" y="201"/>
                  </a:cubicBezTo>
                  <a:cubicBezTo>
                    <a:pt x="370" y="199"/>
                    <a:pt x="367" y="199"/>
                    <a:pt x="363" y="196"/>
                  </a:cubicBezTo>
                  <a:cubicBezTo>
                    <a:pt x="359" y="194"/>
                    <a:pt x="356" y="192"/>
                    <a:pt x="349" y="193"/>
                  </a:cubicBezTo>
                  <a:cubicBezTo>
                    <a:pt x="341" y="193"/>
                    <a:pt x="336" y="191"/>
                    <a:pt x="334" y="191"/>
                  </a:cubicBezTo>
                  <a:cubicBezTo>
                    <a:pt x="331" y="192"/>
                    <a:pt x="332" y="189"/>
                    <a:pt x="328" y="187"/>
                  </a:cubicBezTo>
                  <a:cubicBezTo>
                    <a:pt x="324" y="185"/>
                    <a:pt x="321" y="182"/>
                    <a:pt x="318" y="184"/>
                  </a:cubicBezTo>
                  <a:cubicBezTo>
                    <a:pt x="316" y="185"/>
                    <a:pt x="317" y="190"/>
                    <a:pt x="321" y="190"/>
                  </a:cubicBezTo>
                  <a:cubicBezTo>
                    <a:pt x="324" y="191"/>
                    <a:pt x="322" y="193"/>
                    <a:pt x="326" y="193"/>
                  </a:cubicBezTo>
                  <a:cubicBezTo>
                    <a:pt x="330" y="192"/>
                    <a:pt x="332" y="194"/>
                    <a:pt x="332" y="196"/>
                  </a:cubicBezTo>
                  <a:cubicBezTo>
                    <a:pt x="331" y="199"/>
                    <a:pt x="333" y="201"/>
                    <a:pt x="335" y="203"/>
                  </a:cubicBezTo>
                  <a:cubicBezTo>
                    <a:pt x="337" y="205"/>
                    <a:pt x="336" y="207"/>
                    <a:pt x="333" y="207"/>
                  </a:cubicBezTo>
                  <a:cubicBezTo>
                    <a:pt x="330" y="207"/>
                    <a:pt x="326" y="208"/>
                    <a:pt x="327" y="210"/>
                  </a:cubicBezTo>
                  <a:cubicBezTo>
                    <a:pt x="329" y="212"/>
                    <a:pt x="326" y="213"/>
                    <a:pt x="323" y="212"/>
                  </a:cubicBezTo>
                  <a:cubicBezTo>
                    <a:pt x="320" y="211"/>
                    <a:pt x="322" y="208"/>
                    <a:pt x="323" y="207"/>
                  </a:cubicBezTo>
                  <a:cubicBezTo>
                    <a:pt x="324" y="206"/>
                    <a:pt x="320" y="204"/>
                    <a:pt x="318" y="203"/>
                  </a:cubicBezTo>
                  <a:cubicBezTo>
                    <a:pt x="316" y="203"/>
                    <a:pt x="308" y="209"/>
                    <a:pt x="306" y="210"/>
                  </a:cubicBezTo>
                  <a:cubicBezTo>
                    <a:pt x="304" y="210"/>
                    <a:pt x="298" y="208"/>
                    <a:pt x="292" y="210"/>
                  </a:cubicBezTo>
                  <a:cubicBezTo>
                    <a:pt x="287" y="211"/>
                    <a:pt x="287" y="215"/>
                    <a:pt x="285" y="215"/>
                  </a:cubicBezTo>
                  <a:cubicBezTo>
                    <a:pt x="283" y="215"/>
                    <a:pt x="276" y="216"/>
                    <a:pt x="274" y="214"/>
                  </a:cubicBezTo>
                  <a:cubicBezTo>
                    <a:pt x="272" y="213"/>
                    <a:pt x="274" y="212"/>
                    <a:pt x="276" y="212"/>
                  </a:cubicBezTo>
                  <a:cubicBezTo>
                    <a:pt x="279" y="212"/>
                    <a:pt x="279" y="211"/>
                    <a:pt x="278" y="210"/>
                  </a:cubicBezTo>
                  <a:cubicBezTo>
                    <a:pt x="277" y="208"/>
                    <a:pt x="280" y="205"/>
                    <a:pt x="280" y="204"/>
                  </a:cubicBezTo>
                  <a:cubicBezTo>
                    <a:pt x="280" y="203"/>
                    <a:pt x="270" y="206"/>
                    <a:pt x="269" y="207"/>
                  </a:cubicBezTo>
                  <a:cubicBezTo>
                    <a:pt x="267" y="209"/>
                    <a:pt x="269" y="211"/>
                    <a:pt x="267" y="212"/>
                  </a:cubicBezTo>
                  <a:cubicBezTo>
                    <a:pt x="266" y="213"/>
                    <a:pt x="266" y="210"/>
                    <a:pt x="264" y="210"/>
                  </a:cubicBezTo>
                  <a:cubicBezTo>
                    <a:pt x="262" y="209"/>
                    <a:pt x="248" y="212"/>
                    <a:pt x="245" y="215"/>
                  </a:cubicBezTo>
                  <a:cubicBezTo>
                    <a:pt x="243" y="218"/>
                    <a:pt x="238" y="218"/>
                    <a:pt x="238" y="220"/>
                  </a:cubicBezTo>
                  <a:cubicBezTo>
                    <a:pt x="238" y="222"/>
                    <a:pt x="231" y="222"/>
                    <a:pt x="229" y="223"/>
                  </a:cubicBezTo>
                  <a:cubicBezTo>
                    <a:pt x="226" y="224"/>
                    <a:pt x="228" y="229"/>
                    <a:pt x="227" y="231"/>
                  </a:cubicBezTo>
                  <a:cubicBezTo>
                    <a:pt x="226" y="234"/>
                    <a:pt x="216" y="233"/>
                    <a:pt x="213" y="233"/>
                  </a:cubicBezTo>
                  <a:cubicBezTo>
                    <a:pt x="210" y="233"/>
                    <a:pt x="209" y="227"/>
                    <a:pt x="207" y="227"/>
                  </a:cubicBezTo>
                  <a:cubicBezTo>
                    <a:pt x="204" y="227"/>
                    <a:pt x="206" y="223"/>
                    <a:pt x="207" y="222"/>
                  </a:cubicBezTo>
                  <a:cubicBezTo>
                    <a:pt x="207" y="220"/>
                    <a:pt x="209" y="222"/>
                    <a:pt x="212" y="220"/>
                  </a:cubicBezTo>
                  <a:cubicBezTo>
                    <a:pt x="215" y="218"/>
                    <a:pt x="218" y="221"/>
                    <a:pt x="219" y="219"/>
                  </a:cubicBezTo>
                  <a:cubicBezTo>
                    <a:pt x="221" y="218"/>
                    <a:pt x="215" y="215"/>
                    <a:pt x="214" y="212"/>
                  </a:cubicBezTo>
                  <a:cubicBezTo>
                    <a:pt x="214" y="209"/>
                    <a:pt x="208" y="208"/>
                    <a:pt x="204" y="209"/>
                  </a:cubicBezTo>
                  <a:cubicBezTo>
                    <a:pt x="201" y="210"/>
                    <a:pt x="197" y="209"/>
                    <a:pt x="194" y="208"/>
                  </a:cubicBezTo>
                  <a:cubicBezTo>
                    <a:pt x="192" y="206"/>
                    <a:pt x="192" y="210"/>
                    <a:pt x="196" y="211"/>
                  </a:cubicBezTo>
                  <a:cubicBezTo>
                    <a:pt x="199" y="212"/>
                    <a:pt x="197" y="215"/>
                    <a:pt x="198" y="216"/>
                  </a:cubicBezTo>
                  <a:cubicBezTo>
                    <a:pt x="199" y="218"/>
                    <a:pt x="197" y="222"/>
                    <a:pt x="195" y="225"/>
                  </a:cubicBezTo>
                  <a:cubicBezTo>
                    <a:pt x="193" y="228"/>
                    <a:pt x="194" y="228"/>
                    <a:pt x="198" y="228"/>
                  </a:cubicBezTo>
                  <a:cubicBezTo>
                    <a:pt x="201" y="228"/>
                    <a:pt x="201" y="232"/>
                    <a:pt x="201" y="235"/>
                  </a:cubicBezTo>
                  <a:cubicBezTo>
                    <a:pt x="201" y="238"/>
                    <a:pt x="198" y="239"/>
                    <a:pt x="198" y="241"/>
                  </a:cubicBezTo>
                  <a:cubicBezTo>
                    <a:pt x="198" y="244"/>
                    <a:pt x="195" y="240"/>
                    <a:pt x="195" y="241"/>
                  </a:cubicBezTo>
                  <a:cubicBezTo>
                    <a:pt x="194" y="242"/>
                    <a:pt x="193" y="241"/>
                    <a:pt x="192" y="239"/>
                  </a:cubicBezTo>
                  <a:cubicBezTo>
                    <a:pt x="192" y="237"/>
                    <a:pt x="187" y="238"/>
                    <a:pt x="184" y="237"/>
                  </a:cubicBezTo>
                  <a:cubicBezTo>
                    <a:pt x="181" y="237"/>
                    <a:pt x="180" y="238"/>
                    <a:pt x="179" y="240"/>
                  </a:cubicBezTo>
                  <a:cubicBezTo>
                    <a:pt x="178" y="242"/>
                    <a:pt x="174" y="243"/>
                    <a:pt x="172" y="243"/>
                  </a:cubicBezTo>
                  <a:cubicBezTo>
                    <a:pt x="170" y="243"/>
                    <a:pt x="166" y="247"/>
                    <a:pt x="164" y="249"/>
                  </a:cubicBezTo>
                  <a:cubicBezTo>
                    <a:pt x="162" y="250"/>
                    <a:pt x="162" y="253"/>
                    <a:pt x="165" y="256"/>
                  </a:cubicBezTo>
                  <a:cubicBezTo>
                    <a:pt x="168" y="258"/>
                    <a:pt x="168" y="260"/>
                    <a:pt x="168" y="262"/>
                  </a:cubicBezTo>
                  <a:cubicBezTo>
                    <a:pt x="168" y="263"/>
                    <a:pt x="160" y="263"/>
                    <a:pt x="158" y="261"/>
                  </a:cubicBezTo>
                  <a:cubicBezTo>
                    <a:pt x="157" y="260"/>
                    <a:pt x="152" y="259"/>
                    <a:pt x="150" y="259"/>
                  </a:cubicBezTo>
                  <a:cubicBezTo>
                    <a:pt x="148" y="260"/>
                    <a:pt x="143" y="254"/>
                    <a:pt x="141" y="254"/>
                  </a:cubicBezTo>
                  <a:cubicBezTo>
                    <a:pt x="138" y="254"/>
                    <a:pt x="137" y="257"/>
                    <a:pt x="136" y="258"/>
                  </a:cubicBezTo>
                  <a:cubicBezTo>
                    <a:pt x="135" y="260"/>
                    <a:pt x="137" y="260"/>
                    <a:pt x="138" y="263"/>
                  </a:cubicBezTo>
                  <a:cubicBezTo>
                    <a:pt x="140" y="266"/>
                    <a:pt x="144" y="266"/>
                    <a:pt x="146" y="266"/>
                  </a:cubicBezTo>
                  <a:cubicBezTo>
                    <a:pt x="148" y="266"/>
                    <a:pt x="148" y="269"/>
                    <a:pt x="147" y="271"/>
                  </a:cubicBezTo>
                  <a:cubicBezTo>
                    <a:pt x="146" y="272"/>
                    <a:pt x="142" y="273"/>
                    <a:pt x="141" y="272"/>
                  </a:cubicBezTo>
                  <a:cubicBezTo>
                    <a:pt x="140" y="270"/>
                    <a:pt x="135" y="272"/>
                    <a:pt x="135" y="270"/>
                  </a:cubicBezTo>
                  <a:cubicBezTo>
                    <a:pt x="134" y="268"/>
                    <a:pt x="131" y="265"/>
                    <a:pt x="127" y="266"/>
                  </a:cubicBezTo>
                  <a:cubicBezTo>
                    <a:pt x="123" y="266"/>
                    <a:pt x="123" y="264"/>
                    <a:pt x="123" y="261"/>
                  </a:cubicBezTo>
                  <a:cubicBezTo>
                    <a:pt x="123" y="258"/>
                    <a:pt x="121" y="256"/>
                    <a:pt x="121" y="255"/>
                  </a:cubicBezTo>
                  <a:cubicBezTo>
                    <a:pt x="121" y="254"/>
                    <a:pt x="119" y="251"/>
                    <a:pt x="121" y="250"/>
                  </a:cubicBezTo>
                  <a:cubicBezTo>
                    <a:pt x="123" y="249"/>
                    <a:pt x="122" y="247"/>
                    <a:pt x="122" y="245"/>
                  </a:cubicBezTo>
                  <a:cubicBezTo>
                    <a:pt x="122" y="243"/>
                    <a:pt x="119" y="240"/>
                    <a:pt x="116" y="240"/>
                  </a:cubicBezTo>
                  <a:cubicBezTo>
                    <a:pt x="113" y="240"/>
                    <a:pt x="113" y="237"/>
                    <a:pt x="111" y="237"/>
                  </a:cubicBezTo>
                  <a:cubicBezTo>
                    <a:pt x="108" y="236"/>
                    <a:pt x="103" y="232"/>
                    <a:pt x="103" y="230"/>
                  </a:cubicBezTo>
                  <a:cubicBezTo>
                    <a:pt x="103" y="228"/>
                    <a:pt x="99" y="228"/>
                    <a:pt x="100" y="227"/>
                  </a:cubicBezTo>
                  <a:cubicBezTo>
                    <a:pt x="101" y="227"/>
                    <a:pt x="104" y="228"/>
                    <a:pt x="107" y="230"/>
                  </a:cubicBezTo>
                  <a:cubicBezTo>
                    <a:pt x="109" y="232"/>
                    <a:pt x="112" y="234"/>
                    <a:pt x="118" y="235"/>
                  </a:cubicBezTo>
                  <a:cubicBezTo>
                    <a:pt x="123" y="235"/>
                    <a:pt x="126" y="238"/>
                    <a:pt x="132" y="239"/>
                  </a:cubicBezTo>
                  <a:cubicBezTo>
                    <a:pt x="138" y="240"/>
                    <a:pt x="142" y="241"/>
                    <a:pt x="151" y="242"/>
                  </a:cubicBezTo>
                  <a:cubicBezTo>
                    <a:pt x="160" y="243"/>
                    <a:pt x="171" y="234"/>
                    <a:pt x="174" y="232"/>
                  </a:cubicBezTo>
                  <a:cubicBezTo>
                    <a:pt x="176" y="229"/>
                    <a:pt x="173" y="224"/>
                    <a:pt x="173" y="222"/>
                  </a:cubicBezTo>
                  <a:cubicBezTo>
                    <a:pt x="173" y="220"/>
                    <a:pt x="169" y="220"/>
                    <a:pt x="169" y="219"/>
                  </a:cubicBezTo>
                  <a:cubicBezTo>
                    <a:pt x="168" y="217"/>
                    <a:pt x="165" y="215"/>
                    <a:pt x="162" y="215"/>
                  </a:cubicBezTo>
                  <a:cubicBezTo>
                    <a:pt x="158" y="215"/>
                    <a:pt x="158" y="211"/>
                    <a:pt x="155" y="211"/>
                  </a:cubicBezTo>
                  <a:cubicBezTo>
                    <a:pt x="152" y="211"/>
                    <a:pt x="151" y="210"/>
                    <a:pt x="143" y="205"/>
                  </a:cubicBezTo>
                  <a:cubicBezTo>
                    <a:pt x="136" y="200"/>
                    <a:pt x="126" y="197"/>
                    <a:pt x="125" y="198"/>
                  </a:cubicBezTo>
                  <a:cubicBezTo>
                    <a:pt x="123" y="199"/>
                    <a:pt x="122" y="199"/>
                    <a:pt x="121" y="197"/>
                  </a:cubicBezTo>
                  <a:cubicBezTo>
                    <a:pt x="119" y="195"/>
                    <a:pt x="117" y="196"/>
                    <a:pt x="115" y="197"/>
                  </a:cubicBezTo>
                  <a:cubicBezTo>
                    <a:pt x="113" y="199"/>
                    <a:pt x="111" y="196"/>
                    <a:pt x="107" y="197"/>
                  </a:cubicBezTo>
                  <a:cubicBezTo>
                    <a:pt x="104" y="198"/>
                    <a:pt x="102" y="195"/>
                    <a:pt x="103" y="194"/>
                  </a:cubicBezTo>
                  <a:cubicBezTo>
                    <a:pt x="104" y="193"/>
                    <a:pt x="109" y="194"/>
                    <a:pt x="109" y="192"/>
                  </a:cubicBezTo>
                  <a:cubicBezTo>
                    <a:pt x="109" y="190"/>
                    <a:pt x="107" y="192"/>
                    <a:pt x="103" y="190"/>
                  </a:cubicBezTo>
                  <a:cubicBezTo>
                    <a:pt x="100" y="188"/>
                    <a:pt x="98" y="189"/>
                    <a:pt x="98" y="191"/>
                  </a:cubicBezTo>
                  <a:cubicBezTo>
                    <a:pt x="97" y="193"/>
                    <a:pt x="94" y="192"/>
                    <a:pt x="93" y="191"/>
                  </a:cubicBezTo>
                  <a:cubicBezTo>
                    <a:pt x="93" y="191"/>
                    <a:pt x="92" y="191"/>
                    <a:pt x="92" y="190"/>
                  </a:cubicBezTo>
                  <a:cubicBezTo>
                    <a:pt x="92" y="193"/>
                    <a:pt x="90" y="194"/>
                    <a:pt x="88" y="193"/>
                  </a:cubicBezTo>
                  <a:cubicBezTo>
                    <a:pt x="86" y="193"/>
                    <a:pt x="84" y="196"/>
                    <a:pt x="82" y="196"/>
                  </a:cubicBezTo>
                  <a:cubicBezTo>
                    <a:pt x="79" y="196"/>
                    <a:pt x="77" y="199"/>
                    <a:pt x="76" y="201"/>
                  </a:cubicBezTo>
                  <a:cubicBezTo>
                    <a:pt x="76" y="203"/>
                    <a:pt x="73" y="202"/>
                    <a:pt x="73" y="204"/>
                  </a:cubicBezTo>
                  <a:cubicBezTo>
                    <a:pt x="73" y="205"/>
                    <a:pt x="73" y="206"/>
                    <a:pt x="72" y="208"/>
                  </a:cubicBezTo>
                  <a:cubicBezTo>
                    <a:pt x="71" y="209"/>
                    <a:pt x="72" y="210"/>
                    <a:pt x="73" y="212"/>
                  </a:cubicBezTo>
                  <a:cubicBezTo>
                    <a:pt x="74" y="215"/>
                    <a:pt x="77" y="215"/>
                    <a:pt x="78" y="215"/>
                  </a:cubicBezTo>
                  <a:cubicBezTo>
                    <a:pt x="79" y="216"/>
                    <a:pt x="84" y="220"/>
                    <a:pt x="84" y="221"/>
                  </a:cubicBezTo>
                  <a:cubicBezTo>
                    <a:pt x="84" y="223"/>
                    <a:pt x="80" y="226"/>
                    <a:pt x="79" y="227"/>
                  </a:cubicBezTo>
                  <a:cubicBezTo>
                    <a:pt x="77" y="228"/>
                    <a:pt x="75" y="230"/>
                    <a:pt x="76" y="232"/>
                  </a:cubicBezTo>
                  <a:cubicBezTo>
                    <a:pt x="77" y="233"/>
                    <a:pt x="81" y="239"/>
                    <a:pt x="84" y="244"/>
                  </a:cubicBezTo>
                  <a:cubicBezTo>
                    <a:pt x="87" y="249"/>
                    <a:pt x="83" y="247"/>
                    <a:pt x="81" y="249"/>
                  </a:cubicBezTo>
                  <a:cubicBezTo>
                    <a:pt x="80" y="251"/>
                    <a:pt x="82" y="254"/>
                    <a:pt x="82" y="255"/>
                  </a:cubicBezTo>
                  <a:cubicBezTo>
                    <a:pt x="83" y="256"/>
                    <a:pt x="80" y="256"/>
                    <a:pt x="81" y="257"/>
                  </a:cubicBezTo>
                  <a:cubicBezTo>
                    <a:pt x="81" y="259"/>
                    <a:pt x="84" y="259"/>
                    <a:pt x="85" y="260"/>
                  </a:cubicBezTo>
                  <a:cubicBezTo>
                    <a:pt x="85" y="261"/>
                    <a:pt x="82" y="262"/>
                    <a:pt x="83" y="264"/>
                  </a:cubicBezTo>
                  <a:cubicBezTo>
                    <a:pt x="85" y="266"/>
                    <a:pt x="87" y="266"/>
                    <a:pt x="88" y="268"/>
                  </a:cubicBezTo>
                  <a:cubicBezTo>
                    <a:pt x="88" y="271"/>
                    <a:pt x="82" y="271"/>
                    <a:pt x="83" y="273"/>
                  </a:cubicBezTo>
                  <a:cubicBezTo>
                    <a:pt x="83" y="275"/>
                    <a:pt x="90" y="277"/>
                    <a:pt x="93" y="281"/>
                  </a:cubicBezTo>
                  <a:cubicBezTo>
                    <a:pt x="96" y="284"/>
                    <a:pt x="96" y="285"/>
                    <a:pt x="95" y="287"/>
                  </a:cubicBezTo>
                  <a:cubicBezTo>
                    <a:pt x="94" y="291"/>
                    <a:pt x="85" y="294"/>
                    <a:pt x="83" y="298"/>
                  </a:cubicBezTo>
                  <a:cubicBezTo>
                    <a:pt x="81" y="303"/>
                    <a:pt x="74" y="305"/>
                    <a:pt x="71" y="308"/>
                  </a:cubicBezTo>
                  <a:cubicBezTo>
                    <a:pt x="69" y="310"/>
                    <a:pt x="68" y="312"/>
                    <a:pt x="67" y="313"/>
                  </a:cubicBezTo>
                  <a:cubicBezTo>
                    <a:pt x="68" y="313"/>
                    <a:pt x="70" y="313"/>
                    <a:pt x="70" y="312"/>
                  </a:cubicBezTo>
                  <a:cubicBezTo>
                    <a:pt x="72" y="311"/>
                    <a:pt x="74" y="316"/>
                    <a:pt x="75" y="317"/>
                  </a:cubicBezTo>
                  <a:cubicBezTo>
                    <a:pt x="77" y="319"/>
                    <a:pt x="81" y="317"/>
                    <a:pt x="82" y="319"/>
                  </a:cubicBezTo>
                  <a:cubicBezTo>
                    <a:pt x="84" y="320"/>
                    <a:pt x="81" y="320"/>
                    <a:pt x="79" y="320"/>
                  </a:cubicBezTo>
                  <a:cubicBezTo>
                    <a:pt x="76" y="320"/>
                    <a:pt x="75" y="321"/>
                    <a:pt x="71" y="323"/>
                  </a:cubicBezTo>
                  <a:cubicBezTo>
                    <a:pt x="68" y="324"/>
                    <a:pt x="68" y="325"/>
                    <a:pt x="67" y="326"/>
                  </a:cubicBezTo>
                  <a:cubicBezTo>
                    <a:pt x="69" y="328"/>
                    <a:pt x="66" y="329"/>
                    <a:pt x="65" y="331"/>
                  </a:cubicBezTo>
                  <a:cubicBezTo>
                    <a:pt x="64" y="333"/>
                    <a:pt x="63" y="334"/>
                    <a:pt x="63" y="335"/>
                  </a:cubicBezTo>
                  <a:cubicBezTo>
                    <a:pt x="62" y="337"/>
                    <a:pt x="63" y="338"/>
                    <a:pt x="63" y="340"/>
                  </a:cubicBezTo>
                  <a:cubicBezTo>
                    <a:pt x="63" y="342"/>
                    <a:pt x="64" y="342"/>
                    <a:pt x="65" y="344"/>
                  </a:cubicBezTo>
                  <a:cubicBezTo>
                    <a:pt x="66" y="346"/>
                    <a:pt x="64" y="346"/>
                    <a:pt x="63" y="347"/>
                  </a:cubicBezTo>
                  <a:cubicBezTo>
                    <a:pt x="62" y="348"/>
                    <a:pt x="62" y="350"/>
                    <a:pt x="64" y="351"/>
                  </a:cubicBezTo>
                  <a:cubicBezTo>
                    <a:pt x="65" y="352"/>
                    <a:pt x="65" y="354"/>
                    <a:pt x="65" y="355"/>
                  </a:cubicBezTo>
                  <a:cubicBezTo>
                    <a:pt x="64" y="357"/>
                    <a:pt x="66" y="359"/>
                    <a:pt x="67" y="360"/>
                  </a:cubicBezTo>
                  <a:cubicBezTo>
                    <a:pt x="69" y="361"/>
                    <a:pt x="68" y="365"/>
                    <a:pt x="69" y="366"/>
                  </a:cubicBezTo>
                  <a:cubicBezTo>
                    <a:pt x="71" y="366"/>
                    <a:pt x="72" y="367"/>
                    <a:pt x="74" y="367"/>
                  </a:cubicBezTo>
                  <a:cubicBezTo>
                    <a:pt x="76" y="366"/>
                    <a:pt x="77" y="367"/>
                    <a:pt x="78" y="369"/>
                  </a:cubicBezTo>
                  <a:cubicBezTo>
                    <a:pt x="79" y="370"/>
                    <a:pt x="80" y="370"/>
                    <a:pt x="82" y="369"/>
                  </a:cubicBezTo>
                  <a:cubicBezTo>
                    <a:pt x="84" y="368"/>
                    <a:pt x="89" y="370"/>
                    <a:pt x="90" y="371"/>
                  </a:cubicBezTo>
                  <a:cubicBezTo>
                    <a:pt x="91" y="371"/>
                    <a:pt x="90" y="374"/>
                    <a:pt x="90" y="376"/>
                  </a:cubicBezTo>
                  <a:cubicBezTo>
                    <a:pt x="90" y="378"/>
                    <a:pt x="89" y="381"/>
                    <a:pt x="91" y="382"/>
                  </a:cubicBezTo>
                  <a:cubicBezTo>
                    <a:pt x="93" y="383"/>
                    <a:pt x="93" y="386"/>
                    <a:pt x="95" y="387"/>
                  </a:cubicBezTo>
                  <a:cubicBezTo>
                    <a:pt x="97" y="388"/>
                    <a:pt x="98" y="391"/>
                    <a:pt x="100" y="392"/>
                  </a:cubicBezTo>
                  <a:cubicBezTo>
                    <a:pt x="101" y="392"/>
                    <a:pt x="104" y="394"/>
                    <a:pt x="104" y="396"/>
                  </a:cubicBezTo>
                  <a:cubicBezTo>
                    <a:pt x="104" y="397"/>
                    <a:pt x="102" y="399"/>
                    <a:pt x="100" y="399"/>
                  </a:cubicBezTo>
                  <a:cubicBezTo>
                    <a:pt x="98" y="400"/>
                    <a:pt x="95" y="397"/>
                    <a:pt x="94" y="399"/>
                  </a:cubicBezTo>
                  <a:cubicBezTo>
                    <a:pt x="93" y="400"/>
                    <a:pt x="95" y="402"/>
                    <a:pt x="95" y="406"/>
                  </a:cubicBezTo>
                  <a:cubicBezTo>
                    <a:pt x="96" y="410"/>
                    <a:pt x="97" y="410"/>
                    <a:pt x="99" y="410"/>
                  </a:cubicBezTo>
                  <a:cubicBezTo>
                    <a:pt x="101" y="410"/>
                    <a:pt x="101" y="409"/>
                    <a:pt x="103" y="408"/>
                  </a:cubicBezTo>
                  <a:cubicBezTo>
                    <a:pt x="104" y="408"/>
                    <a:pt x="107" y="409"/>
                    <a:pt x="108" y="408"/>
                  </a:cubicBezTo>
                  <a:cubicBezTo>
                    <a:pt x="109" y="408"/>
                    <a:pt x="114" y="407"/>
                    <a:pt x="115" y="409"/>
                  </a:cubicBezTo>
                  <a:cubicBezTo>
                    <a:pt x="115" y="410"/>
                    <a:pt x="116" y="414"/>
                    <a:pt x="116" y="415"/>
                  </a:cubicBezTo>
                  <a:cubicBezTo>
                    <a:pt x="115" y="416"/>
                    <a:pt x="117" y="418"/>
                    <a:pt x="117" y="419"/>
                  </a:cubicBezTo>
                  <a:cubicBezTo>
                    <a:pt x="118" y="421"/>
                    <a:pt x="122" y="420"/>
                    <a:pt x="123" y="421"/>
                  </a:cubicBezTo>
                  <a:cubicBezTo>
                    <a:pt x="125" y="421"/>
                    <a:pt x="127" y="425"/>
                    <a:pt x="127" y="427"/>
                  </a:cubicBezTo>
                  <a:cubicBezTo>
                    <a:pt x="126" y="429"/>
                    <a:pt x="129" y="429"/>
                    <a:pt x="130" y="429"/>
                  </a:cubicBezTo>
                  <a:cubicBezTo>
                    <a:pt x="131" y="428"/>
                    <a:pt x="132" y="430"/>
                    <a:pt x="134" y="430"/>
                  </a:cubicBezTo>
                  <a:cubicBezTo>
                    <a:pt x="135" y="431"/>
                    <a:pt x="137" y="431"/>
                    <a:pt x="138" y="430"/>
                  </a:cubicBezTo>
                  <a:cubicBezTo>
                    <a:pt x="139" y="429"/>
                    <a:pt x="142" y="429"/>
                    <a:pt x="142" y="430"/>
                  </a:cubicBezTo>
                  <a:cubicBezTo>
                    <a:pt x="143" y="431"/>
                    <a:pt x="146" y="433"/>
                    <a:pt x="146" y="434"/>
                  </a:cubicBezTo>
                  <a:cubicBezTo>
                    <a:pt x="146" y="435"/>
                    <a:pt x="150" y="434"/>
                    <a:pt x="153" y="435"/>
                  </a:cubicBezTo>
                  <a:cubicBezTo>
                    <a:pt x="155" y="436"/>
                    <a:pt x="157" y="436"/>
                    <a:pt x="159" y="437"/>
                  </a:cubicBezTo>
                  <a:cubicBezTo>
                    <a:pt x="162" y="438"/>
                    <a:pt x="164" y="438"/>
                    <a:pt x="164" y="440"/>
                  </a:cubicBezTo>
                  <a:cubicBezTo>
                    <a:pt x="164" y="441"/>
                    <a:pt x="162" y="442"/>
                    <a:pt x="162" y="443"/>
                  </a:cubicBezTo>
                  <a:cubicBezTo>
                    <a:pt x="162" y="444"/>
                    <a:pt x="164" y="444"/>
                    <a:pt x="164" y="445"/>
                  </a:cubicBezTo>
                  <a:cubicBezTo>
                    <a:pt x="164" y="447"/>
                    <a:pt x="161" y="447"/>
                    <a:pt x="161" y="447"/>
                  </a:cubicBezTo>
                  <a:cubicBezTo>
                    <a:pt x="160" y="448"/>
                    <a:pt x="162" y="450"/>
                    <a:pt x="163" y="450"/>
                  </a:cubicBezTo>
                  <a:cubicBezTo>
                    <a:pt x="163" y="451"/>
                    <a:pt x="161" y="454"/>
                    <a:pt x="161" y="455"/>
                  </a:cubicBezTo>
                  <a:cubicBezTo>
                    <a:pt x="161" y="456"/>
                    <a:pt x="156" y="455"/>
                    <a:pt x="155" y="455"/>
                  </a:cubicBezTo>
                  <a:cubicBezTo>
                    <a:pt x="153" y="455"/>
                    <a:pt x="150" y="459"/>
                    <a:pt x="148" y="459"/>
                  </a:cubicBezTo>
                  <a:cubicBezTo>
                    <a:pt x="147" y="460"/>
                    <a:pt x="148" y="462"/>
                    <a:pt x="148" y="463"/>
                  </a:cubicBezTo>
                  <a:cubicBezTo>
                    <a:pt x="152" y="462"/>
                    <a:pt x="156" y="462"/>
                    <a:pt x="156" y="463"/>
                  </a:cubicBezTo>
                  <a:cubicBezTo>
                    <a:pt x="157" y="464"/>
                    <a:pt x="148" y="468"/>
                    <a:pt x="146" y="469"/>
                  </a:cubicBezTo>
                  <a:cubicBezTo>
                    <a:pt x="145" y="469"/>
                    <a:pt x="150" y="472"/>
                    <a:pt x="149" y="473"/>
                  </a:cubicBezTo>
                  <a:cubicBezTo>
                    <a:pt x="149" y="475"/>
                    <a:pt x="144" y="475"/>
                    <a:pt x="145" y="478"/>
                  </a:cubicBezTo>
                  <a:cubicBezTo>
                    <a:pt x="145" y="481"/>
                    <a:pt x="143" y="481"/>
                    <a:pt x="140" y="481"/>
                  </a:cubicBezTo>
                  <a:cubicBezTo>
                    <a:pt x="138" y="481"/>
                    <a:pt x="137" y="483"/>
                    <a:pt x="138" y="483"/>
                  </a:cubicBezTo>
                  <a:cubicBezTo>
                    <a:pt x="139" y="484"/>
                    <a:pt x="139" y="487"/>
                    <a:pt x="144" y="488"/>
                  </a:cubicBezTo>
                  <a:cubicBezTo>
                    <a:pt x="150" y="490"/>
                    <a:pt x="155" y="495"/>
                    <a:pt x="159" y="499"/>
                  </a:cubicBezTo>
                  <a:cubicBezTo>
                    <a:pt x="160" y="500"/>
                    <a:pt x="161" y="500"/>
                    <a:pt x="161" y="501"/>
                  </a:cubicBezTo>
                  <a:cubicBezTo>
                    <a:pt x="163" y="500"/>
                    <a:pt x="164" y="500"/>
                    <a:pt x="165" y="500"/>
                  </a:cubicBezTo>
                  <a:cubicBezTo>
                    <a:pt x="167" y="499"/>
                    <a:pt x="172" y="501"/>
                    <a:pt x="174" y="502"/>
                  </a:cubicBezTo>
                  <a:cubicBezTo>
                    <a:pt x="177" y="504"/>
                    <a:pt x="186" y="502"/>
                    <a:pt x="187" y="503"/>
                  </a:cubicBezTo>
                  <a:cubicBezTo>
                    <a:pt x="188" y="505"/>
                    <a:pt x="190" y="507"/>
                    <a:pt x="192" y="507"/>
                  </a:cubicBezTo>
                  <a:cubicBezTo>
                    <a:pt x="193" y="507"/>
                    <a:pt x="195" y="510"/>
                    <a:pt x="197" y="509"/>
                  </a:cubicBezTo>
                  <a:cubicBezTo>
                    <a:pt x="198" y="508"/>
                    <a:pt x="203" y="508"/>
                    <a:pt x="205" y="508"/>
                  </a:cubicBezTo>
                  <a:cubicBezTo>
                    <a:pt x="206" y="508"/>
                    <a:pt x="206" y="509"/>
                    <a:pt x="208" y="509"/>
                  </a:cubicBezTo>
                  <a:cubicBezTo>
                    <a:pt x="209" y="509"/>
                    <a:pt x="209" y="514"/>
                    <a:pt x="210" y="514"/>
                  </a:cubicBezTo>
                  <a:cubicBezTo>
                    <a:pt x="211" y="514"/>
                    <a:pt x="215" y="517"/>
                    <a:pt x="218" y="518"/>
                  </a:cubicBezTo>
                  <a:cubicBezTo>
                    <a:pt x="220" y="518"/>
                    <a:pt x="223" y="522"/>
                    <a:pt x="224" y="522"/>
                  </a:cubicBezTo>
                  <a:cubicBezTo>
                    <a:pt x="225" y="522"/>
                    <a:pt x="227" y="524"/>
                    <a:pt x="227" y="522"/>
                  </a:cubicBezTo>
                  <a:cubicBezTo>
                    <a:pt x="228" y="520"/>
                    <a:pt x="231" y="521"/>
                    <a:pt x="232" y="518"/>
                  </a:cubicBezTo>
                  <a:cubicBezTo>
                    <a:pt x="228" y="513"/>
                    <a:pt x="223" y="507"/>
                    <a:pt x="223" y="504"/>
                  </a:cubicBezTo>
                  <a:cubicBezTo>
                    <a:pt x="223" y="500"/>
                    <a:pt x="225" y="497"/>
                    <a:pt x="220" y="493"/>
                  </a:cubicBezTo>
                  <a:cubicBezTo>
                    <a:pt x="215" y="489"/>
                    <a:pt x="221" y="486"/>
                    <a:pt x="224" y="482"/>
                  </a:cubicBezTo>
                  <a:cubicBezTo>
                    <a:pt x="227" y="478"/>
                    <a:pt x="234" y="476"/>
                    <a:pt x="238" y="473"/>
                  </a:cubicBezTo>
                  <a:cubicBezTo>
                    <a:pt x="238" y="472"/>
                    <a:pt x="237" y="472"/>
                    <a:pt x="236" y="471"/>
                  </a:cubicBezTo>
                  <a:cubicBezTo>
                    <a:pt x="233" y="470"/>
                    <a:pt x="232" y="468"/>
                    <a:pt x="234" y="468"/>
                  </a:cubicBezTo>
                  <a:cubicBezTo>
                    <a:pt x="237" y="467"/>
                    <a:pt x="235" y="466"/>
                    <a:pt x="233" y="463"/>
                  </a:cubicBezTo>
                  <a:cubicBezTo>
                    <a:pt x="230" y="460"/>
                    <a:pt x="229" y="457"/>
                    <a:pt x="228" y="457"/>
                  </a:cubicBezTo>
                  <a:cubicBezTo>
                    <a:pt x="227" y="457"/>
                    <a:pt x="224" y="457"/>
                    <a:pt x="222" y="457"/>
                  </a:cubicBezTo>
                  <a:cubicBezTo>
                    <a:pt x="220" y="458"/>
                    <a:pt x="221" y="456"/>
                    <a:pt x="221" y="453"/>
                  </a:cubicBezTo>
                  <a:cubicBezTo>
                    <a:pt x="221" y="451"/>
                    <a:pt x="217" y="451"/>
                    <a:pt x="216" y="450"/>
                  </a:cubicBezTo>
                  <a:cubicBezTo>
                    <a:pt x="216" y="449"/>
                    <a:pt x="217" y="445"/>
                    <a:pt x="218" y="445"/>
                  </a:cubicBezTo>
                  <a:cubicBezTo>
                    <a:pt x="219" y="445"/>
                    <a:pt x="221" y="444"/>
                    <a:pt x="221" y="442"/>
                  </a:cubicBezTo>
                  <a:cubicBezTo>
                    <a:pt x="221" y="441"/>
                    <a:pt x="217" y="441"/>
                    <a:pt x="218" y="439"/>
                  </a:cubicBezTo>
                  <a:cubicBezTo>
                    <a:pt x="220" y="436"/>
                    <a:pt x="223" y="436"/>
                    <a:pt x="223" y="434"/>
                  </a:cubicBezTo>
                  <a:cubicBezTo>
                    <a:pt x="223" y="431"/>
                    <a:pt x="225" y="429"/>
                    <a:pt x="227" y="431"/>
                  </a:cubicBezTo>
                  <a:cubicBezTo>
                    <a:pt x="230" y="432"/>
                    <a:pt x="231" y="437"/>
                    <a:pt x="234" y="436"/>
                  </a:cubicBezTo>
                  <a:cubicBezTo>
                    <a:pt x="237" y="435"/>
                    <a:pt x="235" y="432"/>
                    <a:pt x="234" y="431"/>
                  </a:cubicBezTo>
                  <a:cubicBezTo>
                    <a:pt x="234" y="430"/>
                    <a:pt x="233" y="427"/>
                    <a:pt x="237" y="427"/>
                  </a:cubicBezTo>
                  <a:cubicBezTo>
                    <a:pt x="240" y="426"/>
                    <a:pt x="238" y="423"/>
                    <a:pt x="241" y="423"/>
                  </a:cubicBezTo>
                  <a:cubicBezTo>
                    <a:pt x="243" y="423"/>
                    <a:pt x="248" y="420"/>
                    <a:pt x="249" y="419"/>
                  </a:cubicBezTo>
                  <a:cubicBezTo>
                    <a:pt x="251" y="418"/>
                    <a:pt x="254" y="416"/>
                    <a:pt x="255" y="417"/>
                  </a:cubicBezTo>
                  <a:cubicBezTo>
                    <a:pt x="257" y="418"/>
                    <a:pt x="259" y="420"/>
                    <a:pt x="260" y="417"/>
                  </a:cubicBezTo>
                  <a:cubicBezTo>
                    <a:pt x="261" y="415"/>
                    <a:pt x="265" y="416"/>
                    <a:pt x="265" y="417"/>
                  </a:cubicBezTo>
                  <a:cubicBezTo>
                    <a:pt x="266" y="419"/>
                    <a:pt x="273" y="419"/>
                    <a:pt x="275" y="420"/>
                  </a:cubicBezTo>
                  <a:cubicBezTo>
                    <a:pt x="277" y="421"/>
                    <a:pt x="281" y="424"/>
                    <a:pt x="281" y="426"/>
                  </a:cubicBezTo>
                  <a:cubicBezTo>
                    <a:pt x="281" y="427"/>
                    <a:pt x="284" y="429"/>
                    <a:pt x="284" y="427"/>
                  </a:cubicBezTo>
                  <a:cubicBezTo>
                    <a:pt x="284" y="424"/>
                    <a:pt x="285" y="425"/>
                    <a:pt x="288" y="427"/>
                  </a:cubicBezTo>
                  <a:cubicBezTo>
                    <a:pt x="291" y="429"/>
                    <a:pt x="295" y="428"/>
                    <a:pt x="296" y="426"/>
                  </a:cubicBezTo>
                  <a:cubicBezTo>
                    <a:pt x="296" y="424"/>
                    <a:pt x="302" y="422"/>
                    <a:pt x="304" y="424"/>
                  </a:cubicBezTo>
                  <a:cubicBezTo>
                    <a:pt x="305" y="425"/>
                    <a:pt x="306" y="426"/>
                    <a:pt x="308" y="424"/>
                  </a:cubicBezTo>
                  <a:cubicBezTo>
                    <a:pt x="310" y="422"/>
                    <a:pt x="315" y="422"/>
                    <a:pt x="316" y="424"/>
                  </a:cubicBezTo>
                  <a:cubicBezTo>
                    <a:pt x="317" y="426"/>
                    <a:pt x="319" y="427"/>
                    <a:pt x="321" y="427"/>
                  </a:cubicBezTo>
                  <a:cubicBezTo>
                    <a:pt x="324" y="427"/>
                    <a:pt x="324" y="430"/>
                    <a:pt x="325" y="429"/>
                  </a:cubicBezTo>
                  <a:cubicBezTo>
                    <a:pt x="327" y="429"/>
                    <a:pt x="326" y="425"/>
                    <a:pt x="328" y="425"/>
                  </a:cubicBezTo>
                  <a:cubicBezTo>
                    <a:pt x="330" y="426"/>
                    <a:pt x="331" y="428"/>
                    <a:pt x="334" y="428"/>
                  </a:cubicBezTo>
                  <a:cubicBezTo>
                    <a:pt x="337" y="428"/>
                    <a:pt x="339" y="427"/>
                    <a:pt x="339" y="425"/>
                  </a:cubicBezTo>
                  <a:cubicBezTo>
                    <a:pt x="339" y="423"/>
                    <a:pt x="339" y="419"/>
                    <a:pt x="337" y="419"/>
                  </a:cubicBezTo>
                  <a:cubicBezTo>
                    <a:pt x="335" y="419"/>
                    <a:pt x="334" y="417"/>
                    <a:pt x="331" y="417"/>
                  </a:cubicBezTo>
                  <a:cubicBezTo>
                    <a:pt x="329" y="417"/>
                    <a:pt x="327" y="414"/>
                    <a:pt x="329" y="413"/>
                  </a:cubicBezTo>
                  <a:cubicBezTo>
                    <a:pt x="331" y="412"/>
                    <a:pt x="335" y="411"/>
                    <a:pt x="334" y="409"/>
                  </a:cubicBezTo>
                  <a:cubicBezTo>
                    <a:pt x="334" y="407"/>
                    <a:pt x="333" y="404"/>
                    <a:pt x="336" y="403"/>
                  </a:cubicBezTo>
                  <a:cubicBezTo>
                    <a:pt x="339" y="403"/>
                    <a:pt x="345" y="403"/>
                    <a:pt x="344" y="402"/>
                  </a:cubicBezTo>
                  <a:cubicBezTo>
                    <a:pt x="344" y="401"/>
                    <a:pt x="338" y="400"/>
                    <a:pt x="337" y="398"/>
                  </a:cubicBezTo>
                  <a:cubicBezTo>
                    <a:pt x="336" y="396"/>
                    <a:pt x="336" y="392"/>
                    <a:pt x="337" y="391"/>
                  </a:cubicBezTo>
                  <a:cubicBezTo>
                    <a:pt x="338" y="391"/>
                    <a:pt x="341" y="392"/>
                    <a:pt x="344" y="391"/>
                  </a:cubicBezTo>
                  <a:cubicBezTo>
                    <a:pt x="346" y="390"/>
                    <a:pt x="350" y="392"/>
                    <a:pt x="353" y="390"/>
                  </a:cubicBezTo>
                  <a:cubicBezTo>
                    <a:pt x="356" y="388"/>
                    <a:pt x="362" y="388"/>
                    <a:pt x="365" y="388"/>
                  </a:cubicBezTo>
                  <a:cubicBezTo>
                    <a:pt x="369" y="388"/>
                    <a:pt x="371" y="385"/>
                    <a:pt x="374" y="385"/>
                  </a:cubicBezTo>
                  <a:cubicBezTo>
                    <a:pt x="376" y="385"/>
                    <a:pt x="383" y="384"/>
                    <a:pt x="385" y="383"/>
                  </a:cubicBezTo>
                  <a:cubicBezTo>
                    <a:pt x="387" y="382"/>
                    <a:pt x="396" y="381"/>
                    <a:pt x="397" y="379"/>
                  </a:cubicBezTo>
                  <a:cubicBezTo>
                    <a:pt x="397" y="377"/>
                    <a:pt x="405" y="376"/>
                    <a:pt x="407" y="377"/>
                  </a:cubicBezTo>
                  <a:cubicBezTo>
                    <a:pt x="409" y="378"/>
                    <a:pt x="411" y="378"/>
                    <a:pt x="413" y="378"/>
                  </a:cubicBezTo>
                  <a:cubicBezTo>
                    <a:pt x="415" y="377"/>
                    <a:pt x="418" y="379"/>
                    <a:pt x="418" y="381"/>
                  </a:cubicBezTo>
                  <a:cubicBezTo>
                    <a:pt x="418" y="383"/>
                    <a:pt x="420" y="385"/>
                    <a:pt x="420" y="386"/>
                  </a:cubicBezTo>
                  <a:cubicBezTo>
                    <a:pt x="419" y="388"/>
                    <a:pt x="418" y="389"/>
                    <a:pt x="419" y="390"/>
                  </a:cubicBezTo>
                  <a:cubicBezTo>
                    <a:pt x="420" y="391"/>
                    <a:pt x="425" y="390"/>
                    <a:pt x="426" y="389"/>
                  </a:cubicBezTo>
                  <a:cubicBezTo>
                    <a:pt x="427" y="387"/>
                    <a:pt x="429" y="389"/>
                    <a:pt x="429" y="391"/>
                  </a:cubicBezTo>
                  <a:cubicBezTo>
                    <a:pt x="429" y="392"/>
                    <a:pt x="431" y="393"/>
                    <a:pt x="431" y="391"/>
                  </a:cubicBezTo>
                  <a:cubicBezTo>
                    <a:pt x="431" y="389"/>
                    <a:pt x="434" y="391"/>
                    <a:pt x="435" y="392"/>
                  </a:cubicBezTo>
                  <a:cubicBezTo>
                    <a:pt x="436" y="393"/>
                    <a:pt x="439" y="390"/>
                    <a:pt x="439" y="392"/>
                  </a:cubicBezTo>
                  <a:cubicBezTo>
                    <a:pt x="439" y="394"/>
                    <a:pt x="434" y="395"/>
                    <a:pt x="436" y="397"/>
                  </a:cubicBezTo>
                  <a:cubicBezTo>
                    <a:pt x="439" y="399"/>
                    <a:pt x="440" y="395"/>
                    <a:pt x="443" y="396"/>
                  </a:cubicBezTo>
                  <a:cubicBezTo>
                    <a:pt x="445" y="397"/>
                    <a:pt x="449" y="393"/>
                    <a:pt x="451" y="392"/>
                  </a:cubicBezTo>
                  <a:cubicBezTo>
                    <a:pt x="454" y="392"/>
                    <a:pt x="456" y="389"/>
                    <a:pt x="459" y="388"/>
                  </a:cubicBezTo>
                  <a:cubicBezTo>
                    <a:pt x="461" y="387"/>
                    <a:pt x="465" y="387"/>
                    <a:pt x="464" y="389"/>
                  </a:cubicBezTo>
                  <a:cubicBezTo>
                    <a:pt x="463" y="390"/>
                    <a:pt x="461" y="393"/>
                    <a:pt x="466" y="395"/>
                  </a:cubicBezTo>
                  <a:cubicBezTo>
                    <a:pt x="472" y="397"/>
                    <a:pt x="478" y="407"/>
                    <a:pt x="481" y="412"/>
                  </a:cubicBezTo>
                  <a:cubicBezTo>
                    <a:pt x="484" y="417"/>
                    <a:pt x="488" y="427"/>
                    <a:pt x="489" y="427"/>
                  </a:cubicBezTo>
                  <a:cubicBezTo>
                    <a:pt x="491" y="427"/>
                    <a:pt x="492" y="422"/>
                    <a:pt x="494" y="422"/>
                  </a:cubicBezTo>
                  <a:cubicBezTo>
                    <a:pt x="496" y="421"/>
                    <a:pt x="498" y="426"/>
                    <a:pt x="500" y="426"/>
                  </a:cubicBezTo>
                  <a:cubicBezTo>
                    <a:pt x="503" y="427"/>
                    <a:pt x="506" y="428"/>
                    <a:pt x="508" y="427"/>
                  </a:cubicBezTo>
                  <a:cubicBezTo>
                    <a:pt x="510" y="427"/>
                    <a:pt x="515" y="424"/>
                    <a:pt x="516" y="425"/>
                  </a:cubicBezTo>
                  <a:cubicBezTo>
                    <a:pt x="518" y="426"/>
                    <a:pt x="520" y="426"/>
                    <a:pt x="521" y="429"/>
                  </a:cubicBezTo>
                  <a:cubicBezTo>
                    <a:pt x="523" y="433"/>
                    <a:pt x="525" y="433"/>
                    <a:pt x="526" y="433"/>
                  </a:cubicBezTo>
                  <a:cubicBezTo>
                    <a:pt x="528" y="433"/>
                    <a:pt x="528" y="435"/>
                    <a:pt x="528" y="436"/>
                  </a:cubicBezTo>
                  <a:cubicBezTo>
                    <a:pt x="528" y="438"/>
                    <a:pt x="531" y="440"/>
                    <a:pt x="532" y="440"/>
                  </a:cubicBezTo>
                  <a:cubicBezTo>
                    <a:pt x="534" y="440"/>
                    <a:pt x="537" y="439"/>
                    <a:pt x="539" y="439"/>
                  </a:cubicBezTo>
                  <a:cubicBezTo>
                    <a:pt x="540" y="438"/>
                    <a:pt x="541" y="437"/>
                    <a:pt x="541" y="439"/>
                  </a:cubicBezTo>
                  <a:cubicBezTo>
                    <a:pt x="542" y="440"/>
                    <a:pt x="544" y="443"/>
                    <a:pt x="545" y="443"/>
                  </a:cubicBezTo>
                  <a:cubicBezTo>
                    <a:pt x="547" y="443"/>
                    <a:pt x="549" y="444"/>
                    <a:pt x="550" y="443"/>
                  </a:cubicBezTo>
                  <a:cubicBezTo>
                    <a:pt x="550" y="442"/>
                    <a:pt x="554" y="441"/>
                    <a:pt x="555" y="441"/>
                  </a:cubicBezTo>
                  <a:cubicBezTo>
                    <a:pt x="557" y="441"/>
                    <a:pt x="562" y="440"/>
                    <a:pt x="563" y="438"/>
                  </a:cubicBezTo>
                  <a:cubicBezTo>
                    <a:pt x="564" y="435"/>
                    <a:pt x="568" y="435"/>
                    <a:pt x="569" y="434"/>
                  </a:cubicBezTo>
                  <a:cubicBezTo>
                    <a:pt x="570" y="433"/>
                    <a:pt x="573" y="432"/>
                    <a:pt x="574" y="430"/>
                  </a:cubicBezTo>
                  <a:cubicBezTo>
                    <a:pt x="575" y="429"/>
                    <a:pt x="579" y="429"/>
                    <a:pt x="579" y="428"/>
                  </a:cubicBezTo>
                  <a:cubicBezTo>
                    <a:pt x="580" y="427"/>
                    <a:pt x="583" y="427"/>
                    <a:pt x="585" y="427"/>
                  </a:cubicBezTo>
                  <a:cubicBezTo>
                    <a:pt x="587" y="428"/>
                    <a:pt x="595" y="429"/>
                    <a:pt x="596" y="429"/>
                  </a:cubicBezTo>
                  <a:cubicBezTo>
                    <a:pt x="598" y="429"/>
                    <a:pt x="598" y="433"/>
                    <a:pt x="599" y="434"/>
                  </a:cubicBezTo>
                  <a:cubicBezTo>
                    <a:pt x="600" y="434"/>
                    <a:pt x="604" y="437"/>
                    <a:pt x="606" y="436"/>
                  </a:cubicBezTo>
                  <a:cubicBezTo>
                    <a:pt x="607" y="435"/>
                    <a:pt x="610" y="434"/>
                    <a:pt x="612" y="436"/>
                  </a:cubicBezTo>
                  <a:cubicBezTo>
                    <a:pt x="614" y="437"/>
                    <a:pt x="617" y="439"/>
                    <a:pt x="618" y="437"/>
                  </a:cubicBezTo>
                  <a:cubicBezTo>
                    <a:pt x="619" y="436"/>
                    <a:pt x="624" y="435"/>
                    <a:pt x="624" y="434"/>
                  </a:cubicBezTo>
                  <a:cubicBezTo>
                    <a:pt x="625" y="433"/>
                    <a:pt x="626" y="430"/>
                    <a:pt x="625" y="429"/>
                  </a:cubicBezTo>
                  <a:cubicBezTo>
                    <a:pt x="623" y="428"/>
                    <a:pt x="622" y="424"/>
                    <a:pt x="622" y="423"/>
                  </a:cubicBezTo>
                  <a:cubicBezTo>
                    <a:pt x="621" y="421"/>
                    <a:pt x="625" y="420"/>
                    <a:pt x="625" y="419"/>
                  </a:cubicBezTo>
                  <a:cubicBezTo>
                    <a:pt x="626" y="417"/>
                    <a:pt x="628" y="417"/>
                    <a:pt x="629" y="416"/>
                  </a:cubicBezTo>
                  <a:cubicBezTo>
                    <a:pt x="630" y="415"/>
                    <a:pt x="631" y="413"/>
                    <a:pt x="632" y="413"/>
                  </a:cubicBezTo>
                  <a:cubicBezTo>
                    <a:pt x="634" y="414"/>
                    <a:pt x="637" y="415"/>
                    <a:pt x="638" y="415"/>
                  </a:cubicBezTo>
                  <a:cubicBezTo>
                    <a:pt x="639" y="416"/>
                    <a:pt x="642" y="417"/>
                    <a:pt x="643" y="417"/>
                  </a:cubicBezTo>
                  <a:cubicBezTo>
                    <a:pt x="645" y="417"/>
                    <a:pt x="647" y="418"/>
                    <a:pt x="649" y="419"/>
                  </a:cubicBezTo>
                  <a:cubicBezTo>
                    <a:pt x="651" y="420"/>
                    <a:pt x="656" y="420"/>
                    <a:pt x="657" y="421"/>
                  </a:cubicBezTo>
                  <a:cubicBezTo>
                    <a:pt x="658" y="423"/>
                    <a:pt x="657" y="427"/>
                    <a:pt x="658" y="428"/>
                  </a:cubicBezTo>
                  <a:cubicBezTo>
                    <a:pt x="659" y="430"/>
                    <a:pt x="662" y="433"/>
                    <a:pt x="663" y="432"/>
                  </a:cubicBezTo>
                  <a:cubicBezTo>
                    <a:pt x="664" y="431"/>
                    <a:pt x="668" y="434"/>
                    <a:pt x="670" y="434"/>
                  </a:cubicBezTo>
                  <a:cubicBezTo>
                    <a:pt x="672" y="434"/>
                    <a:pt x="674" y="431"/>
                    <a:pt x="676" y="431"/>
                  </a:cubicBezTo>
                  <a:cubicBezTo>
                    <a:pt x="677" y="431"/>
                    <a:pt x="682" y="430"/>
                    <a:pt x="683" y="430"/>
                  </a:cubicBezTo>
                  <a:cubicBezTo>
                    <a:pt x="685" y="431"/>
                    <a:pt x="690" y="433"/>
                    <a:pt x="691" y="432"/>
                  </a:cubicBezTo>
                  <a:cubicBezTo>
                    <a:pt x="691" y="432"/>
                    <a:pt x="696" y="432"/>
                    <a:pt x="697" y="434"/>
                  </a:cubicBezTo>
                  <a:cubicBezTo>
                    <a:pt x="697" y="435"/>
                    <a:pt x="703" y="435"/>
                    <a:pt x="703" y="437"/>
                  </a:cubicBezTo>
                  <a:cubicBezTo>
                    <a:pt x="703" y="439"/>
                    <a:pt x="707" y="439"/>
                    <a:pt x="708" y="441"/>
                  </a:cubicBezTo>
                  <a:cubicBezTo>
                    <a:pt x="709" y="443"/>
                    <a:pt x="716" y="442"/>
                    <a:pt x="718" y="443"/>
                  </a:cubicBezTo>
                  <a:cubicBezTo>
                    <a:pt x="719" y="444"/>
                    <a:pt x="728" y="444"/>
                    <a:pt x="729" y="443"/>
                  </a:cubicBezTo>
                  <a:cubicBezTo>
                    <a:pt x="729" y="442"/>
                    <a:pt x="737" y="442"/>
                    <a:pt x="739" y="441"/>
                  </a:cubicBezTo>
                  <a:cubicBezTo>
                    <a:pt x="741" y="439"/>
                    <a:pt x="745" y="440"/>
                    <a:pt x="745" y="438"/>
                  </a:cubicBezTo>
                  <a:cubicBezTo>
                    <a:pt x="746" y="437"/>
                    <a:pt x="750" y="435"/>
                    <a:pt x="752" y="434"/>
                  </a:cubicBezTo>
                  <a:cubicBezTo>
                    <a:pt x="754" y="433"/>
                    <a:pt x="761" y="433"/>
                    <a:pt x="762" y="434"/>
                  </a:cubicBezTo>
                  <a:cubicBezTo>
                    <a:pt x="762" y="436"/>
                    <a:pt x="767" y="437"/>
                    <a:pt x="769" y="436"/>
                  </a:cubicBezTo>
                  <a:cubicBezTo>
                    <a:pt x="771" y="435"/>
                    <a:pt x="776" y="436"/>
                    <a:pt x="776" y="438"/>
                  </a:cubicBezTo>
                  <a:cubicBezTo>
                    <a:pt x="777" y="439"/>
                    <a:pt x="783" y="440"/>
                    <a:pt x="784" y="440"/>
                  </a:cubicBezTo>
                  <a:cubicBezTo>
                    <a:pt x="786" y="439"/>
                    <a:pt x="790" y="436"/>
                    <a:pt x="792" y="436"/>
                  </a:cubicBezTo>
                  <a:cubicBezTo>
                    <a:pt x="793" y="436"/>
                    <a:pt x="796" y="434"/>
                    <a:pt x="795" y="432"/>
                  </a:cubicBezTo>
                  <a:cubicBezTo>
                    <a:pt x="795" y="431"/>
                    <a:pt x="799" y="426"/>
                    <a:pt x="799" y="424"/>
                  </a:cubicBezTo>
                  <a:cubicBezTo>
                    <a:pt x="800" y="422"/>
                    <a:pt x="803" y="417"/>
                    <a:pt x="804" y="416"/>
                  </a:cubicBezTo>
                  <a:cubicBezTo>
                    <a:pt x="805" y="416"/>
                    <a:pt x="808" y="414"/>
                    <a:pt x="808" y="412"/>
                  </a:cubicBezTo>
                  <a:cubicBezTo>
                    <a:pt x="808" y="411"/>
                    <a:pt x="807" y="407"/>
                    <a:pt x="805" y="407"/>
                  </a:cubicBezTo>
                  <a:cubicBezTo>
                    <a:pt x="804" y="407"/>
                    <a:pt x="801" y="407"/>
                    <a:pt x="805" y="402"/>
                  </a:cubicBezTo>
                  <a:cubicBezTo>
                    <a:pt x="808" y="398"/>
                    <a:pt x="814" y="399"/>
                    <a:pt x="815" y="399"/>
                  </a:cubicBezTo>
                  <a:cubicBezTo>
                    <a:pt x="816" y="399"/>
                    <a:pt x="823" y="397"/>
                    <a:pt x="827" y="398"/>
                  </a:cubicBezTo>
                  <a:cubicBezTo>
                    <a:pt x="830" y="399"/>
                    <a:pt x="832" y="398"/>
                    <a:pt x="836" y="400"/>
                  </a:cubicBezTo>
                  <a:cubicBezTo>
                    <a:pt x="839" y="401"/>
                    <a:pt x="844" y="401"/>
                    <a:pt x="846" y="402"/>
                  </a:cubicBezTo>
                  <a:cubicBezTo>
                    <a:pt x="847" y="404"/>
                    <a:pt x="851" y="405"/>
                    <a:pt x="851" y="408"/>
                  </a:cubicBezTo>
                  <a:cubicBezTo>
                    <a:pt x="850" y="411"/>
                    <a:pt x="853" y="410"/>
                    <a:pt x="855" y="416"/>
                  </a:cubicBezTo>
                  <a:cubicBezTo>
                    <a:pt x="856" y="422"/>
                    <a:pt x="859" y="422"/>
                    <a:pt x="859" y="425"/>
                  </a:cubicBezTo>
                  <a:cubicBezTo>
                    <a:pt x="860" y="428"/>
                    <a:pt x="864" y="433"/>
                    <a:pt x="863" y="435"/>
                  </a:cubicBezTo>
                  <a:cubicBezTo>
                    <a:pt x="863" y="437"/>
                    <a:pt x="862" y="439"/>
                    <a:pt x="866" y="439"/>
                  </a:cubicBezTo>
                  <a:cubicBezTo>
                    <a:pt x="871" y="440"/>
                    <a:pt x="873" y="443"/>
                    <a:pt x="874" y="442"/>
                  </a:cubicBezTo>
                  <a:cubicBezTo>
                    <a:pt x="875" y="442"/>
                    <a:pt x="880" y="444"/>
                    <a:pt x="882" y="446"/>
                  </a:cubicBezTo>
                  <a:cubicBezTo>
                    <a:pt x="885" y="448"/>
                    <a:pt x="888" y="447"/>
                    <a:pt x="888" y="450"/>
                  </a:cubicBezTo>
                  <a:cubicBezTo>
                    <a:pt x="888" y="452"/>
                    <a:pt x="890" y="454"/>
                    <a:pt x="890" y="457"/>
                  </a:cubicBezTo>
                  <a:cubicBezTo>
                    <a:pt x="890" y="459"/>
                    <a:pt x="894" y="460"/>
                    <a:pt x="898" y="460"/>
                  </a:cubicBezTo>
                  <a:cubicBezTo>
                    <a:pt x="901" y="459"/>
                    <a:pt x="903" y="461"/>
                    <a:pt x="905" y="458"/>
                  </a:cubicBezTo>
                  <a:cubicBezTo>
                    <a:pt x="906" y="455"/>
                    <a:pt x="911" y="456"/>
                    <a:pt x="913" y="455"/>
                  </a:cubicBezTo>
                  <a:cubicBezTo>
                    <a:pt x="914" y="454"/>
                    <a:pt x="919" y="453"/>
                    <a:pt x="919" y="457"/>
                  </a:cubicBezTo>
                  <a:cubicBezTo>
                    <a:pt x="919" y="461"/>
                    <a:pt x="922" y="462"/>
                    <a:pt x="919" y="463"/>
                  </a:cubicBezTo>
                  <a:cubicBezTo>
                    <a:pt x="917" y="465"/>
                    <a:pt x="916" y="471"/>
                    <a:pt x="915" y="474"/>
                  </a:cubicBezTo>
                  <a:cubicBezTo>
                    <a:pt x="914" y="476"/>
                    <a:pt x="911" y="477"/>
                    <a:pt x="910" y="480"/>
                  </a:cubicBezTo>
                  <a:cubicBezTo>
                    <a:pt x="910" y="483"/>
                    <a:pt x="906" y="483"/>
                    <a:pt x="906" y="485"/>
                  </a:cubicBezTo>
                  <a:cubicBezTo>
                    <a:pt x="906" y="487"/>
                    <a:pt x="902" y="487"/>
                    <a:pt x="899" y="485"/>
                  </a:cubicBezTo>
                  <a:cubicBezTo>
                    <a:pt x="897" y="483"/>
                    <a:pt x="895" y="488"/>
                    <a:pt x="893" y="488"/>
                  </a:cubicBezTo>
                  <a:cubicBezTo>
                    <a:pt x="891" y="488"/>
                    <a:pt x="891" y="492"/>
                    <a:pt x="891" y="494"/>
                  </a:cubicBezTo>
                  <a:cubicBezTo>
                    <a:pt x="892" y="496"/>
                    <a:pt x="891" y="498"/>
                    <a:pt x="892" y="501"/>
                  </a:cubicBezTo>
                  <a:cubicBezTo>
                    <a:pt x="893" y="502"/>
                    <a:pt x="892" y="505"/>
                    <a:pt x="892" y="508"/>
                  </a:cubicBezTo>
                  <a:cubicBezTo>
                    <a:pt x="895" y="506"/>
                    <a:pt x="898" y="505"/>
                    <a:pt x="899" y="505"/>
                  </a:cubicBezTo>
                  <a:cubicBezTo>
                    <a:pt x="902" y="505"/>
                    <a:pt x="905" y="510"/>
                    <a:pt x="908" y="510"/>
                  </a:cubicBezTo>
                  <a:cubicBezTo>
                    <a:pt x="912" y="510"/>
                    <a:pt x="927" y="500"/>
                    <a:pt x="927" y="498"/>
                  </a:cubicBezTo>
                  <a:cubicBezTo>
                    <a:pt x="927" y="497"/>
                    <a:pt x="936" y="488"/>
                    <a:pt x="940" y="484"/>
                  </a:cubicBezTo>
                  <a:cubicBezTo>
                    <a:pt x="944" y="479"/>
                    <a:pt x="950" y="473"/>
                    <a:pt x="952" y="468"/>
                  </a:cubicBezTo>
                  <a:cubicBezTo>
                    <a:pt x="953" y="465"/>
                    <a:pt x="959" y="459"/>
                    <a:pt x="960" y="456"/>
                  </a:cubicBezTo>
                  <a:cubicBezTo>
                    <a:pt x="962" y="454"/>
                    <a:pt x="963" y="454"/>
                    <a:pt x="965" y="448"/>
                  </a:cubicBezTo>
                  <a:cubicBezTo>
                    <a:pt x="968" y="443"/>
                    <a:pt x="968" y="428"/>
                    <a:pt x="969" y="427"/>
                  </a:cubicBezTo>
                  <a:cubicBezTo>
                    <a:pt x="970" y="426"/>
                    <a:pt x="969" y="424"/>
                    <a:pt x="970" y="422"/>
                  </a:cubicBezTo>
                  <a:cubicBezTo>
                    <a:pt x="972" y="421"/>
                    <a:pt x="971" y="418"/>
                    <a:pt x="973" y="416"/>
                  </a:cubicBezTo>
                  <a:cubicBezTo>
                    <a:pt x="976" y="414"/>
                    <a:pt x="975" y="413"/>
                    <a:pt x="975" y="411"/>
                  </a:cubicBezTo>
                  <a:cubicBezTo>
                    <a:pt x="974" y="410"/>
                    <a:pt x="975" y="406"/>
                    <a:pt x="974" y="405"/>
                  </a:cubicBezTo>
                  <a:cubicBezTo>
                    <a:pt x="974" y="404"/>
                    <a:pt x="974" y="403"/>
                    <a:pt x="975" y="403"/>
                  </a:cubicBezTo>
                  <a:cubicBezTo>
                    <a:pt x="977" y="402"/>
                    <a:pt x="974" y="400"/>
                    <a:pt x="972" y="399"/>
                  </a:cubicBezTo>
                  <a:cubicBezTo>
                    <a:pt x="970" y="398"/>
                    <a:pt x="968" y="397"/>
                    <a:pt x="967" y="395"/>
                  </a:cubicBezTo>
                  <a:cubicBezTo>
                    <a:pt x="967" y="392"/>
                    <a:pt x="964" y="390"/>
                    <a:pt x="961" y="390"/>
                  </a:cubicBezTo>
                  <a:cubicBezTo>
                    <a:pt x="958" y="390"/>
                    <a:pt x="954" y="388"/>
                    <a:pt x="954" y="390"/>
                  </a:cubicBezTo>
                  <a:cubicBezTo>
                    <a:pt x="955" y="392"/>
                    <a:pt x="954" y="393"/>
                    <a:pt x="953" y="393"/>
                  </a:cubicBezTo>
                  <a:cubicBezTo>
                    <a:pt x="951" y="393"/>
                    <a:pt x="951" y="394"/>
                    <a:pt x="949" y="396"/>
                  </a:cubicBezTo>
                  <a:cubicBezTo>
                    <a:pt x="948" y="398"/>
                    <a:pt x="942" y="399"/>
                    <a:pt x="945" y="396"/>
                  </a:cubicBezTo>
                  <a:cubicBezTo>
                    <a:pt x="947" y="394"/>
                    <a:pt x="944" y="394"/>
                    <a:pt x="944" y="392"/>
                  </a:cubicBezTo>
                  <a:cubicBezTo>
                    <a:pt x="945" y="389"/>
                    <a:pt x="947" y="387"/>
                    <a:pt x="944" y="388"/>
                  </a:cubicBezTo>
                  <a:cubicBezTo>
                    <a:pt x="941" y="390"/>
                    <a:pt x="941" y="394"/>
                    <a:pt x="939" y="394"/>
                  </a:cubicBezTo>
                  <a:cubicBezTo>
                    <a:pt x="937" y="395"/>
                    <a:pt x="937" y="388"/>
                    <a:pt x="938" y="386"/>
                  </a:cubicBezTo>
                  <a:cubicBezTo>
                    <a:pt x="939" y="384"/>
                    <a:pt x="934" y="386"/>
                    <a:pt x="929" y="386"/>
                  </a:cubicBezTo>
                  <a:cubicBezTo>
                    <a:pt x="924" y="385"/>
                    <a:pt x="925" y="382"/>
                    <a:pt x="929" y="380"/>
                  </a:cubicBezTo>
                  <a:cubicBezTo>
                    <a:pt x="933" y="378"/>
                    <a:pt x="933" y="376"/>
                    <a:pt x="935" y="375"/>
                  </a:cubicBezTo>
                  <a:cubicBezTo>
                    <a:pt x="937" y="374"/>
                    <a:pt x="942" y="370"/>
                    <a:pt x="945" y="369"/>
                  </a:cubicBezTo>
                  <a:cubicBezTo>
                    <a:pt x="948" y="367"/>
                    <a:pt x="949" y="365"/>
                    <a:pt x="949" y="363"/>
                  </a:cubicBezTo>
                  <a:cubicBezTo>
                    <a:pt x="950" y="361"/>
                    <a:pt x="956" y="358"/>
                    <a:pt x="961" y="354"/>
                  </a:cubicBezTo>
                  <a:cubicBezTo>
                    <a:pt x="966" y="350"/>
                    <a:pt x="968" y="348"/>
                    <a:pt x="970" y="345"/>
                  </a:cubicBezTo>
                  <a:cubicBezTo>
                    <a:pt x="971" y="343"/>
                    <a:pt x="978" y="339"/>
                    <a:pt x="979" y="338"/>
                  </a:cubicBezTo>
                  <a:cubicBezTo>
                    <a:pt x="979" y="336"/>
                    <a:pt x="988" y="331"/>
                    <a:pt x="994" y="330"/>
                  </a:cubicBezTo>
                  <a:cubicBezTo>
                    <a:pt x="1000" y="329"/>
                    <a:pt x="1009" y="330"/>
                    <a:pt x="1011" y="332"/>
                  </a:cubicBezTo>
                  <a:cubicBezTo>
                    <a:pt x="1013" y="334"/>
                    <a:pt x="1014" y="333"/>
                    <a:pt x="1015" y="332"/>
                  </a:cubicBezTo>
                  <a:cubicBezTo>
                    <a:pt x="1016" y="331"/>
                    <a:pt x="1019" y="331"/>
                    <a:pt x="1023" y="332"/>
                  </a:cubicBezTo>
                  <a:cubicBezTo>
                    <a:pt x="1027" y="332"/>
                    <a:pt x="1028" y="330"/>
                    <a:pt x="1031" y="331"/>
                  </a:cubicBezTo>
                  <a:cubicBezTo>
                    <a:pt x="1033" y="331"/>
                    <a:pt x="1036" y="332"/>
                    <a:pt x="1037" y="329"/>
                  </a:cubicBezTo>
                  <a:cubicBezTo>
                    <a:pt x="1039" y="325"/>
                    <a:pt x="1047" y="326"/>
                    <a:pt x="1049" y="327"/>
                  </a:cubicBezTo>
                  <a:cubicBezTo>
                    <a:pt x="1050" y="329"/>
                    <a:pt x="1052" y="330"/>
                    <a:pt x="1055" y="329"/>
                  </a:cubicBezTo>
                  <a:cubicBezTo>
                    <a:pt x="1057" y="327"/>
                    <a:pt x="1057" y="331"/>
                    <a:pt x="1060" y="331"/>
                  </a:cubicBezTo>
                  <a:cubicBezTo>
                    <a:pt x="1063" y="332"/>
                    <a:pt x="1061" y="334"/>
                    <a:pt x="1059" y="334"/>
                  </a:cubicBezTo>
                  <a:cubicBezTo>
                    <a:pt x="1056" y="334"/>
                    <a:pt x="1053" y="335"/>
                    <a:pt x="1056" y="337"/>
                  </a:cubicBezTo>
                  <a:cubicBezTo>
                    <a:pt x="1059" y="338"/>
                    <a:pt x="1062" y="335"/>
                    <a:pt x="1064" y="335"/>
                  </a:cubicBezTo>
                  <a:cubicBezTo>
                    <a:pt x="1066" y="336"/>
                    <a:pt x="1070" y="336"/>
                    <a:pt x="1073" y="334"/>
                  </a:cubicBezTo>
                  <a:cubicBezTo>
                    <a:pt x="1076" y="332"/>
                    <a:pt x="1076" y="336"/>
                    <a:pt x="1078" y="334"/>
                  </a:cubicBezTo>
                  <a:cubicBezTo>
                    <a:pt x="1080" y="332"/>
                    <a:pt x="1085" y="332"/>
                    <a:pt x="1087" y="332"/>
                  </a:cubicBezTo>
                  <a:cubicBezTo>
                    <a:pt x="1089" y="332"/>
                    <a:pt x="1087" y="329"/>
                    <a:pt x="1083" y="329"/>
                  </a:cubicBezTo>
                  <a:cubicBezTo>
                    <a:pt x="1080" y="329"/>
                    <a:pt x="1080" y="327"/>
                    <a:pt x="1083" y="323"/>
                  </a:cubicBezTo>
                  <a:cubicBezTo>
                    <a:pt x="1086" y="318"/>
                    <a:pt x="1091" y="315"/>
                    <a:pt x="1095" y="312"/>
                  </a:cubicBezTo>
                  <a:cubicBezTo>
                    <a:pt x="1098" y="309"/>
                    <a:pt x="1101" y="311"/>
                    <a:pt x="1101" y="309"/>
                  </a:cubicBezTo>
                  <a:cubicBezTo>
                    <a:pt x="1101" y="307"/>
                    <a:pt x="1102" y="301"/>
                    <a:pt x="1105" y="301"/>
                  </a:cubicBezTo>
                  <a:cubicBezTo>
                    <a:pt x="1107" y="301"/>
                    <a:pt x="1114" y="302"/>
                    <a:pt x="1118" y="300"/>
                  </a:cubicBezTo>
                  <a:cubicBezTo>
                    <a:pt x="1122" y="298"/>
                    <a:pt x="1122" y="302"/>
                    <a:pt x="1123" y="302"/>
                  </a:cubicBezTo>
                  <a:cubicBezTo>
                    <a:pt x="1125" y="303"/>
                    <a:pt x="1127" y="299"/>
                    <a:pt x="1129" y="300"/>
                  </a:cubicBezTo>
                  <a:cubicBezTo>
                    <a:pt x="1131" y="301"/>
                    <a:pt x="1126" y="304"/>
                    <a:pt x="1125" y="308"/>
                  </a:cubicBezTo>
                  <a:cubicBezTo>
                    <a:pt x="1124" y="311"/>
                    <a:pt x="1128" y="310"/>
                    <a:pt x="1130" y="311"/>
                  </a:cubicBezTo>
                  <a:cubicBezTo>
                    <a:pt x="1132" y="312"/>
                    <a:pt x="1127" y="313"/>
                    <a:pt x="1128" y="314"/>
                  </a:cubicBezTo>
                  <a:cubicBezTo>
                    <a:pt x="1128" y="315"/>
                    <a:pt x="1132" y="315"/>
                    <a:pt x="1137" y="310"/>
                  </a:cubicBezTo>
                  <a:cubicBezTo>
                    <a:pt x="1143" y="305"/>
                    <a:pt x="1147" y="303"/>
                    <a:pt x="1151" y="303"/>
                  </a:cubicBezTo>
                  <a:cubicBezTo>
                    <a:pt x="1154" y="304"/>
                    <a:pt x="1152" y="300"/>
                    <a:pt x="1152" y="296"/>
                  </a:cubicBezTo>
                  <a:cubicBezTo>
                    <a:pt x="1153" y="291"/>
                    <a:pt x="1163" y="289"/>
                    <a:pt x="1166" y="291"/>
                  </a:cubicBezTo>
                  <a:cubicBezTo>
                    <a:pt x="1170" y="292"/>
                    <a:pt x="1169" y="293"/>
                    <a:pt x="1166" y="293"/>
                  </a:cubicBezTo>
                  <a:cubicBezTo>
                    <a:pt x="1163" y="292"/>
                    <a:pt x="1160" y="295"/>
                    <a:pt x="1160" y="299"/>
                  </a:cubicBezTo>
                  <a:cubicBezTo>
                    <a:pt x="1160" y="303"/>
                    <a:pt x="1157" y="304"/>
                    <a:pt x="1159" y="306"/>
                  </a:cubicBezTo>
                  <a:cubicBezTo>
                    <a:pt x="1160" y="307"/>
                    <a:pt x="1156" y="308"/>
                    <a:pt x="1156" y="309"/>
                  </a:cubicBezTo>
                  <a:cubicBezTo>
                    <a:pt x="1156" y="311"/>
                    <a:pt x="1156" y="312"/>
                    <a:pt x="1154" y="313"/>
                  </a:cubicBezTo>
                  <a:cubicBezTo>
                    <a:pt x="1152" y="314"/>
                    <a:pt x="1144" y="314"/>
                    <a:pt x="1143" y="317"/>
                  </a:cubicBezTo>
                  <a:cubicBezTo>
                    <a:pt x="1143" y="321"/>
                    <a:pt x="1139" y="321"/>
                    <a:pt x="1137" y="325"/>
                  </a:cubicBezTo>
                  <a:cubicBezTo>
                    <a:pt x="1135" y="329"/>
                    <a:pt x="1127" y="331"/>
                    <a:pt x="1122" y="338"/>
                  </a:cubicBezTo>
                  <a:cubicBezTo>
                    <a:pt x="1117" y="346"/>
                    <a:pt x="1109" y="346"/>
                    <a:pt x="1109" y="347"/>
                  </a:cubicBezTo>
                  <a:cubicBezTo>
                    <a:pt x="1109" y="349"/>
                    <a:pt x="1103" y="349"/>
                    <a:pt x="1101" y="349"/>
                  </a:cubicBezTo>
                  <a:cubicBezTo>
                    <a:pt x="1099" y="349"/>
                    <a:pt x="1103" y="354"/>
                    <a:pt x="1099" y="359"/>
                  </a:cubicBezTo>
                  <a:cubicBezTo>
                    <a:pt x="1094" y="364"/>
                    <a:pt x="1091" y="370"/>
                    <a:pt x="1091" y="377"/>
                  </a:cubicBezTo>
                  <a:cubicBezTo>
                    <a:pt x="1091" y="384"/>
                    <a:pt x="1094" y="403"/>
                    <a:pt x="1096" y="407"/>
                  </a:cubicBezTo>
                  <a:cubicBezTo>
                    <a:pt x="1098" y="410"/>
                    <a:pt x="1096" y="419"/>
                    <a:pt x="1098" y="421"/>
                  </a:cubicBezTo>
                  <a:cubicBezTo>
                    <a:pt x="1100" y="422"/>
                    <a:pt x="1099" y="425"/>
                    <a:pt x="1100" y="426"/>
                  </a:cubicBezTo>
                  <a:cubicBezTo>
                    <a:pt x="1101" y="427"/>
                    <a:pt x="1106" y="422"/>
                    <a:pt x="1109" y="419"/>
                  </a:cubicBezTo>
                  <a:cubicBezTo>
                    <a:pt x="1112" y="417"/>
                    <a:pt x="1111" y="416"/>
                    <a:pt x="1113" y="415"/>
                  </a:cubicBezTo>
                  <a:cubicBezTo>
                    <a:pt x="1115" y="413"/>
                    <a:pt x="1114" y="408"/>
                    <a:pt x="1114" y="406"/>
                  </a:cubicBezTo>
                  <a:cubicBezTo>
                    <a:pt x="1115" y="405"/>
                    <a:pt x="1119" y="404"/>
                    <a:pt x="1120" y="403"/>
                  </a:cubicBezTo>
                  <a:cubicBezTo>
                    <a:pt x="1121" y="401"/>
                    <a:pt x="1124" y="402"/>
                    <a:pt x="1126" y="401"/>
                  </a:cubicBezTo>
                  <a:cubicBezTo>
                    <a:pt x="1128" y="401"/>
                    <a:pt x="1126" y="397"/>
                    <a:pt x="1125" y="395"/>
                  </a:cubicBezTo>
                  <a:cubicBezTo>
                    <a:pt x="1125" y="392"/>
                    <a:pt x="1130" y="389"/>
                    <a:pt x="1133" y="387"/>
                  </a:cubicBezTo>
                  <a:cubicBezTo>
                    <a:pt x="1136" y="385"/>
                    <a:pt x="1139" y="389"/>
                    <a:pt x="1143" y="386"/>
                  </a:cubicBezTo>
                  <a:cubicBezTo>
                    <a:pt x="1146" y="383"/>
                    <a:pt x="1142" y="379"/>
                    <a:pt x="1141" y="378"/>
                  </a:cubicBezTo>
                  <a:cubicBezTo>
                    <a:pt x="1140" y="376"/>
                    <a:pt x="1144" y="369"/>
                    <a:pt x="1147" y="368"/>
                  </a:cubicBezTo>
                  <a:cubicBezTo>
                    <a:pt x="1149" y="367"/>
                    <a:pt x="1151" y="370"/>
                    <a:pt x="1153" y="368"/>
                  </a:cubicBezTo>
                  <a:cubicBezTo>
                    <a:pt x="1155" y="365"/>
                    <a:pt x="1151" y="362"/>
                    <a:pt x="1149" y="362"/>
                  </a:cubicBezTo>
                  <a:cubicBezTo>
                    <a:pt x="1148" y="362"/>
                    <a:pt x="1147" y="356"/>
                    <a:pt x="1151" y="353"/>
                  </a:cubicBezTo>
                  <a:cubicBezTo>
                    <a:pt x="1155" y="350"/>
                    <a:pt x="1153" y="350"/>
                    <a:pt x="1151" y="349"/>
                  </a:cubicBezTo>
                  <a:cubicBezTo>
                    <a:pt x="1148" y="348"/>
                    <a:pt x="1148" y="349"/>
                    <a:pt x="1146" y="349"/>
                  </a:cubicBezTo>
                  <a:cubicBezTo>
                    <a:pt x="1144" y="349"/>
                    <a:pt x="1141" y="345"/>
                    <a:pt x="1145" y="341"/>
                  </a:cubicBezTo>
                  <a:cubicBezTo>
                    <a:pt x="1148" y="337"/>
                    <a:pt x="1151" y="337"/>
                    <a:pt x="1151" y="334"/>
                  </a:cubicBezTo>
                  <a:cubicBezTo>
                    <a:pt x="1152" y="330"/>
                    <a:pt x="1156" y="325"/>
                    <a:pt x="1157" y="324"/>
                  </a:cubicBezTo>
                  <a:cubicBezTo>
                    <a:pt x="1158" y="322"/>
                    <a:pt x="1163" y="324"/>
                    <a:pt x="1164" y="323"/>
                  </a:cubicBezTo>
                  <a:cubicBezTo>
                    <a:pt x="1166" y="323"/>
                    <a:pt x="1166" y="327"/>
                    <a:pt x="1168" y="325"/>
                  </a:cubicBezTo>
                  <a:cubicBezTo>
                    <a:pt x="1170" y="323"/>
                    <a:pt x="1173" y="317"/>
                    <a:pt x="1176" y="317"/>
                  </a:cubicBezTo>
                  <a:cubicBezTo>
                    <a:pt x="1178" y="317"/>
                    <a:pt x="1177" y="321"/>
                    <a:pt x="1177" y="324"/>
                  </a:cubicBezTo>
                  <a:cubicBezTo>
                    <a:pt x="1178" y="327"/>
                    <a:pt x="1180" y="323"/>
                    <a:pt x="1185" y="320"/>
                  </a:cubicBezTo>
                  <a:cubicBezTo>
                    <a:pt x="1190" y="316"/>
                    <a:pt x="1201" y="317"/>
                    <a:pt x="1205" y="318"/>
                  </a:cubicBezTo>
                  <a:cubicBezTo>
                    <a:pt x="1208" y="320"/>
                    <a:pt x="1209" y="324"/>
                    <a:pt x="1211" y="323"/>
                  </a:cubicBezTo>
                  <a:cubicBezTo>
                    <a:pt x="1214" y="323"/>
                    <a:pt x="1211" y="319"/>
                    <a:pt x="1214" y="319"/>
                  </a:cubicBezTo>
                  <a:cubicBezTo>
                    <a:pt x="1217" y="318"/>
                    <a:pt x="1222" y="315"/>
                    <a:pt x="1226" y="312"/>
                  </a:cubicBezTo>
                  <a:cubicBezTo>
                    <a:pt x="1230" y="309"/>
                    <a:pt x="1229" y="311"/>
                    <a:pt x="1231" y="309"/>
                  </a:cubicBezTo>
                  <a:cubicBezTo>
                    <a:pt x="1233" y="306"/>
                    <a:pt x="1235" y="307"/>
                    <a:pt x="1235" y="306"/>
                  </a:cubicBezTo>
                  <a:cubicBezTo>
                    <a:pt x="1236" y="304"/>
                    <a:pt x="1241" y="301"/>
                    <a:pt x="1249" y="300"/>
                  </a:cubicBezTo>
                  <a:cubicBezTo>
                    <a:pt x="1256" y="298"/>
                    <a:pt x="1266" y="293"/>
                    <a:pt x="1265" y="291"/>
                  </a:cubicBezTo>
                  <a:cubicBezTo>
                    <a:pt x="1265" y="290"/>
                    <a:pt x="1268" y="289"/>
                    <a:pt x="1269" y="291"/>
                  </a:cubicBezTo>
                  <a:cubicBezTo>
                    <a:pt x="1269" y="292"/>
                    <a:pt x="1272" y="292"/>
                    <a:pt x="1276" y="293"/>
                  </a:cubicBezTo>
                  <a:cubicBezTo>
                    <a:pt x="1280" y="293"/>
                    <a:pt x="1282" y="295"/>
                    <a:pt x="1285" y="292"/>
                  </a:cubicBezTo>
                  <a:cubicBezTo>
                    <a:pt x="1288" y="289"/>
                    <a:pt x="1284" y="288"/>
                    <a:pt x="1284" y="285"/>
                  </a:cubicBezTo>
                  <a:cubicBezTo>
                    <a:pt x="1285" y="283"/>
                    <a:pt x="1279" y="280"/>
                    <a:pt x="1280" y="278"/>
                  </a:cubicBezTo>
                  <a:cubicBezTo>
                    <a:pt x="1280" y="275"/>
                    <a:pt x="1276" y="269"/>
                    <a:pt x="1274" y="270"/>
                  </a:cubicBezTo>
                  <a:cubicBezTo>
                    <a:pt x="1273" y="271"/>
                    <a:pt x="1270" y="269"/>
                    <a:pt x="1270" y="267"/>
                  </a:cubicBezTo>
                  <a:cubicBezTo>
                    <a:pt x="1270" y="265"/>
                    <a:pt x="1269" y="263"/>
                    <a:pt x="1267" y="264"/>
                  </a:cubicBezTo>
                  <a:cubicBezTo>
                    <a:pt x="1265" y="266"/>
                    <a:pt x="1261" y="265"/>
                    <a:pt x="1260" y="263"/>
                  </a:cubicBezTo>
                  <a:cubicBezTo>
                    <a:pt x="1260" y="261"/>
                    <a:pt x="1265" y="259"/>
                    <a:pt x="1268" y="261"/>
                  </a:cubicBezTo>
                  <a:cubicBezTo>
                    <a:pt x="1272" y="262"/>
                    <a:pt x="1271" y="264"/>
                    <a:pt x="1273" y="265"/>
                  </a:cubicBezTo>
                  <a:cubicBezTo>
                    <a:pt x="1274" y="266"/>
                    <a:pt x="1279" y="265"/>
                    <a:pt x="1282" y="264"/>
                  </a:cubicBezTo>
                  <a:cubicBezTo>
                    <a:pt x="1284" y="263"/>
                    <a:pt x="1291" y="261"/>
                    <a:pt x="1292" y="259"/>
                  </a:cubicBezTo>
                  <a:cubicBezTo>
                    <a:pt x="1294" y="256"/>
                    <a:pt x="1292" y="256"/>
                    <a:pt x="1295" y="254"/>
                  </a:cubicBezTo>
                  <a:cubicBezTo>
                    <a:pt x="1297" y="253"/>
                    <a:pt x="1295" y="251"/>
                    <a:pt x="1293" y="250"/>
                  </a:cubicBezTo>
                  <a:cubicBezTo>
                    <a:pt x="1291" y="249"/>
                    <a:pt x="1292" y="246"/>
                    <a:pt x="1294" y="246"/>
                  </a:cubicBezTo>
                  <a:cubicBezTo>
                    <a:pt x="1296" y="246"/>
                    <a:pt x="1295" y="243"/>
                    <a:pt x="1297" y="243"/>
                  </a:cubicBezTo>
                  <a:cubicBezTo>
                    <a:pt x="1298" y="243"/>
                    <a:pt x="1298" y="244"/>
                    <a:pt x="1301" y="243"/>
                  </a:cubicBezTo>
                  <a:cubicBezTo>
                    <a:pt x="1304" y="242"/>
                    <a:pt x="1301" y="245"/>
                    <a:pt x="1300" y="247"/>
                  </a:cubicBezTo>
                  <a:cubicBezTo>
                    <a:pt x="1299" y="249"/>
                    <a:pt x="1302" y="251"/>
                    <a:pt x="1303" y="253"/>
                  </a:cubicBezTo>
                  <a:cubicBezTo>
                    <a:pt x="1303" y="254"/>
                    <a:pt x="1308" y="254"/>
                    <a:pt x="1311" y="253"/>
                  </a:cubicBezTo>
                  <a:cubicBezTo>
                    <a:pt x="1314" y="251"/>
                    <a:pt x="1323" y="255"/>
                    <a:pt x="1324" y="257"/>
                  </a:cubicBezTo>
                  <a:cubicBezTo>
                    <a:pt x="1324" y="259"/>
                    <a:pt x="1326" y="262"/>
                    <a:pt x="1329" y="264"/>
                  </a:cubicBezTo>
                  <a:cubicBezTo>
                    <a:pt x="1333" y="266"/>
                    <a:pt x="1337" y="265"/>
                    <a:pt x="1337" y="267"/>
                  </a:cubicBezTo>
                  <a:cubicBezTo>
                    <a:pt x="1338" y="269"/>
                    <a:pt x="1340" y="269"/>
                    <a:pt x="1342" y="269"/>
                  </a:cubicBezTo>
                  <a:cubicBezTo>
                    <a:pt x="1344" y="269"/>
                    <a:pt x="1345" y="271"/>
                    <a:pt x="1347" y="269"/>
                  </a:cubicBezTo>
                  <a:cubicBezTo>
                    <a:pt x="1348" y="268"/>
                    <a:pt x="1349" y="270"/>
                    <a:pt x="1351" y="269"/>
                  </a:cubicBezTo>
                  <a:cubicBezTo>
                    <a:pt x="1353" y="267"/>
                    <a:pt x="1347" y="266"/>
                    <a:pt x="1347" y="264"/>
                  </a:cubicBezTo>
                  <a:cubicBezTo>
                    <a:pt x="1348" y="263"/>
                    <a:pt x="1350" y="265"/>
                    <a:pt x="1351" y="265"/>
                  </a:cubicBezTo>
                  <a:cubicBezTo>
                    <a:pt x="1353" y="265"/>
                    <a:pt x="1351" y="261"/>
                    <a:pt x="1352" y="261"/>
                  </a:cubicBezTo>
                  <a:cubicBezTo>
                    <a:pt x="1353" y="261"/>
                    <a:pt x="1352" y="254"/>
                    <a:pt x="1351" y="253"/>
                  </a:cubicBezTo>
                  <a:cubicBezTo>
                    <a:pt x="1350" y="253"/>
                    <a:pt x="1351" y="250"/>
                    <a:pt x="1353" y="252"/>
                  </a:cubicBezTo>
                  <a:cubicBezTo>
                    <a:pt x="1356" y="254"/>
                    <a:pt x="1360" y="254"/>
                    <a:pt x="1363" y="254"/>
                  </a:cubicBezTo>
                  <a:cubicBezTo>
                    <a:pt x="1365" y="254"/>
                    <a:pt x="1363" y="252"/>
                    <a:pt x="1361" y="252"/>
                  </a:cubicBezTo>
                  <a:cubicBezTo>
                    <a:pt x="1359" y="252"/>
                    <a:pt x="1361" y="250"/>
                    <a:pt x="1362" y="251"/>
                  </a:cubicBezTo>
                  <a:cubicBezTo>
                    <a:pt x="1364" y="252"/>
                    <a:pt x="1367" y="253"/>
                    <a:pt x="1367" y="252"/>
                  </a:cubicBezTo>
                  <a:cubicBezTo>
                    <a:pt x="1367" y="250"/>
                    <a:pt x="1368" y="247"/>
                    <a:pt x="1371" y="247"/>
                  </a:cubicBezTo>
                  <a:cubicBezTo>
                    <a:pt x="1373" y="247"/>
                    <a:pt x="1374" y="246"/>
                    <a:pt x="1372" y="245"/>
                  </a:cubicBezTo>
                  <a:close/>
                  <a:moveTo>
                    <a:pt x="709" y="401"/>
                  </a:moveTo>
                  <a:cubicBezTo>
                    <a:pt x="702" y="407"/>
                    <a:pt x="688" y="409"/>
                    <a:pt x="688" y="414"/>
                  </a:cubicBezTo>
                  <a:cubicBezTo>
                    <a:pt x="688" y="419"/>
                    <a:pt x="672" y="421"/>
                    <a:pt x="671" y="419"/>
                  </a:cubicBezTo>
                  <a:cubicBezTo>
                    <a:pt x="669" y="417"/>
                    <a:pt x="683" y="416"/>
                    <a:pt x="686" y="409"/>
                  </a:cubicBezTo>
                  <a:cubicBezTo>
                    <a:pt x="689" y="402"/>
                    <a:pt x="701" y="398"/>
                    <a:pt x="707" y="389"/>
                  </a:cubicBezTo>
                  <a:cubicBezTo>
                    <a:pt x="712" y="382"/>
                    <a:pt x="715" y="372"/>
                    <a:pt x="718" y="373"/>
                  </a:cubicBezTo>
                  <a:cubicBezTo>
                    <a:pt x="720" y="373"/>
                    <a:pt x="716" y="395"/>
                    <a:pt x="709" y="401"/>
                  </a:cubicBezTo>
                  <a:close/>
                  <a:moveTo>
                    <a:pt x="739" y="122"/>
                  </a:moveTo>
                  <a:cubicBezTo>
                    <a:pt x="738" y="124"/>
                    <a:pt x="733" y="124"/>
                    <a:pt x="734" y="126"/>
                  </a:cubicBezTo>
                  <a:cubicBezTo>
                    <a:pt x="737" y="129"/>
                    <a:pt x="749" y="127"/>
                    <a:pt x="749" y="123"/>
                  </a:cubicBezTo>
                  <a:cubicBezTo>
                    <a:pt x="749" y="119"/>
                    <a:pt x="740" y="120"/>
                    <a:pt x="739" y="122"/>
                  </a:cubicBezTo>
                  <a:close/>
                  <a:moveTo>
                    <a:pt x="275" y="141"/>
                  </a:moveTo>
                  <a:cubicBezTo>
                    <a:pt x="275" y="143"/>
                    <a:pt x="273" y="145"/>
                    <a:pt x="269" y="145"/>
                  </a:cubicBezTo>
                  <a:cubicBezTo>
                    <a:pt x="264" y="145"/>
                    <a:pt x="271" y="148"/>
                    <a:pt x="272" y="150"/>
                  </a:cubicBezTo>
                  <a:cubicBezTo>
                    <a:pt x="272" y="153"/>
                    <a:pt x="267" y="151"/>
                    <a:pt x="267" y="155"/>
                  </a:cubicBezTo>
                  <a:cubicBezTo>
                    <a:pt x="267" y="159"/>
                    <a:pt x="258" y="155"/>
                    <a:pt x="257" y="160"/>
                  </a:cubicBezTo>
                  <a:cubicBezTo>
                    <a:pt x="256" y="166"/>
                    <a:pt x="261" y="165"/>
                    <a:pt x="265" y="165"/>
                  </a:cubicBezTo>
                  <a:cubicBezTo>
                    <a:pt x="269" y="165"/>
                    <a:pt x="263" y="169"/>
                    <a:pt x="266" y="171"/>
                  </a:cubicBezTo>
                  <a:cubicBezTo>
                    <a:pt x="269" y="173"/>
                    <a:pt x="271" y="172"/>
                    <a:pt x="269" y="168"/>
                  </a:cubicBezTo>
                  <a:cubicBezTo>
                    <a:pt x="267" y="164"/>
                    <a:pt x="279" y="170"/>
                    <a:pt x="276" y="173"/>
                  </a:cubicBezTo>
                  <a:cubicBezTo>
                    <a:pt x="272" y="176"/>
                    <a:pt x="281" y="178"/>
                    <a:pt x="286" y="179"/>
                  </a:cubicBezTo>
                  <a:cubicBezTo>
                    <a:pt x="291" y="179"/>
                    <a:pt x="307" y="182"/>
                    <a:pt x="307" y="179"/>
                  </a:cubicBezTo>
                  <a:cubicBezTo>
                    <a:pt x="307" y="176"/>
                    <a:pt x="301" y="174"/>
                    <a:pt x="296" y="169"/>
                  </a:cubicBezTo>
                  <a:cubicBezTo>
                    <a:pt x="291" y="164"/>
                    <a:pt x="287" y="155"/>
                    <a:pt x="293" y="152"/>
                  </a:cubicBezTo>
                  <a:cubicBezTo>
                    <a:pt x="299" y="148"/>
                    <a:pt x="294" y="146"/>
                    <a:pt x="300" y="142"/>
                  </a:cubicBezTo>
                  <a:cubicBezTo>
                    <a:pt x="305" y="138"/>
                    <a:pt x="302" y="134"/>
                    <a:pt x="307" y="134"/>
                  </a:cubicBezTo>
                  <a:cubicBezTo>
                    <a:pt x="311" y="133"/>
                    <a:pt x="306" y="129"/>
                    <a:pt x="311" y="128"/>
                  </a:cubicBezTo>
                  <a:cubicBezTo>
                    <a:pt x="316" y="128"/>
                    <a:pt x="317" y="122"/>
                    <a:pt x="316" y="121"/>
                  </a:cubicBezTo>
                  <a:cubicBezTo>
                    <a:pt x="315" y="119"/>
                    <a:pt x="321" y="121"/>
                    <a:pt x="324" y="118"/>
                  </a:cubicBezTo>
                  <a:cubicBezTo>
                    <a:pt x="326" y="115"/>
                    <a:pt x="332" y="117"/>
                    <a:pt x="334" y="113"/>
                  </a:cubicBezTo>
                  <a:cubicBezTo>
                    <a:pt x="336" y="109"/>
                    <a:pt x="364" y="100"/>
                    <a:pt x="379" y="96"/>
                  </a:cubicBezTo>
                  <a:cubicBezTo>
                    <a:pt x="394" y="93"/>
                    <a:pt x="405" y="86"/>
                    <a:pt x="400" y="82"/>
                  </a:cubicBezTo>
                  <a:cubicBezTo>
                    <a:pt x="394" y="78"/>
                    <a:pt x="379" y="83"/>
                    <a:pt x="375" y="87"/>
                  </a:cubicBezTo>
                  <a:cubicBezTo>
                    <a:pt x="371" y="90"/>
                    <a:pt x="366" y="88"/>
                    <a:pt x="362" y="90"/>
                  </a:cubicBezTo>
                  <a:cubicBezTo>
                    <a:pt x="358" y="92"/>
                    <a:pt x="350" y="94"/>
                    <a:pt x="346" y="91"/>
                  </a:cubicBezTo>
                  <a:cubicBezTo>
                    <a:pt x="342" y="88"/>
                    <a:pt x="337" y="94"/>
                    <a:pt x="334" y="94"/>
                  </a:cubicBezTo>
                  <a:cubicBezTo>
                    <a:pt x="331" y="94"/>
                    <a:pt x="327" y="97"/>
                    <a:pt x="324" y="97"/>
                  </a:cubicBezTo>
                  <a:cubicBezTo>
                    <a:pt x="321" y="97"/>
                    <a:pt x="314" y="99"/>
                    <a:pt x="314" y="101"/>
                  </a:cubicBezTo>
                  <a:cubicBezTo>
                    <a:pt x="313" y="103"/>
                    <a:pt x="307" y="103"/>
                    <a:pt x="307" y="105"/>
                  </a:cubicBezTo>
                  <a:cubicBezTo>
                    <a:pt x="307" y="108"/>
                    <a:pt x="303" y="110"/>
                    <a:pt x="301" y="108"/>
                  </a:cubicBezTo>
                  <a:cubicBezTo>
                    <a:pt x="298" y="105"/>
                    <a:pt x="295" y="110"/>
                    <a:pt x="299" y="113"/>
                  </a:cubicBezTo>
                  <a:cubicBezTo>
                    <a:pt x="302" y="116"/>
                    <a:pt x="292" y="116"/>
                    <a:pt x="294" y="118"/>
                  </a:cubicBezTo>
                  <a:cubicBezTo>
                    <a:pt x="296" y="120"/>
                    <a:pt x="291" y="121"/>
                    <a:pt x="292" y="123"/>
                  </a:cubicBezTo>
                  <a:cubicBezTo>
                    <a:pt x="293" y="126"/>
                    <a:pt x="288" y="126"/>
                    <a:pt x="285" y="127"/>
                  </a:cubicBezTo>
                  <a:cubicBezTo>
                    <a:pt x="281" y="128"/>
                    <a:pt x="279" y="132"/>
                    <a:pt x="284" y="133"/>
                  </a:cubicBezTo>
                  <a:cubicBezTo>
                    <a:pt x="288" y="133"/>
                    <a:pt x="281" y="134"/>
                    <a:pt x="282" y="137"/>
                  </a:cubicBezTo>
                  <a:cubicBezTo>
                    <a:pt x="282" y="141"/>
                    <a:pt x="274" y="138"/>
                    <a:pt x="275" y="14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2601FF60-7412-4390-95BF-3628553E0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0763" y="3006271"/>
              <a:ext cx="4768850" cy="1820863"/>
            </a:xfrm>
            <a:custGeom>
              <a:avLst/>
              <a:gdLst>
                <a:gd name="T0" fmla="*/ 423 w 1374"/>
                <a:gd name="T1" fmla="*/ 141 h 524"/>
                <a:gd name="T2" fmla="*/ 587 w 1374"/>
                <a:gd name="T3" fmla="*/ 17 h 524"/>
                <a:gd name="T4" fmla="*/ 481 w 1374"/>
                <a:gd name="T5" fmla="*/ 147 h 524"/>
                <a:gd name="T6" fmla="*/ 664 w 1374"/>
                <a:gd name="T7" fmla="*/ 42 h 524"/>
                <a:gd name="T8" fmla="*/ 1003 w 1374"/>
                <a:gd name="T9" fmla="*/ 107 h 524"/>
                <a:gd name="T10" fmla="*/ 1035 w 1374"/>
                <a:gd name="T11" fmla="*/ 118 h 524"/>
                <a:gd name="T12" fmla="*/ 985 w 1374"/>
                <a:gd name="T13" fmla="*/ 471 h 524"/>
                <a:gd name="T14" fmla="*/ 1349 w 1374"/>
                <a:gd name="T15" fmla="*/ 234 h 524"/>
                <a:gd name="T16" fmla="*/ 1232 w 1374"/>
                <a:gd name="T17" fmla="*/ 193 h 524"/>
                <a:gd name="T18" fmla="*/ 1136 w 1374"/>
                <a:gd name="T19" fmla="*/ 197 h 524"/>
                <a:gd name="T20" fmla="*/ 1015 w 1374"/>
                <a:gd name="T21" fmla="*/ 164 h 524"/>
                <a:gd name="T22" fmla="*/ 964 w 1374"/>
                <a:gd name="T23" fmla="*/ 168 h 524"/>
                <a:gd name="T24" fmla="*/ 869 w 1374"/>
                <a:gd name="T25" fmla="*/ 158 h 524"/>
                <a:gd name="T26" fmla="*/ 830 w 1374"/>
                <a:gd name="T27" fmla="*/ 144 h 524"/>
                <a:gd name="T28" fmla="*/ 727 w 1374"/>
                <a:gd name="T29" fmla="*/ 128 h 524"/>
                <a:gd name="T30" fmla="*/ 751 w 1374"/>
                <a:gd name="T31" fmla="*/ 106 h 524"/>
                <a:gd name="T32" fmla="*/ 686 w 1374"/>
                <a:gd name="T33" fmla="*/ 79 h 524"/>
                <a:gd name="T34" fmla="*/ 631 w 1374"/>
                <a:gd name="T35" fmla="*/ 93 h 524"/>
                <a:gd name="T36" fmla="*/ 550 w 1374"/>
                <a:gd name="T37" fmla="*/ 110 h 524"/>
                <a:gd name="T38" fmla="*/ 535 w 1374"/>
                <a:gd name="T39" fmla="*/ 132 h 524"/>
                <a:gd name="T40" fmla="*/ 469 w 1374"/>
                <a:gd name="T41" fmla="*/ 160 h 524"/>
                <a:gd name="T42" fmla="*/ 445 w 1374"/>
                <a:gd name="T43" fmla="*/ 180 h 524"/>
                <a:gd name="T44" fmla="*/ 448 w 1374"/>
                <a:gd name="T45" fmla="*/ 208 h 524"/>
                <a:gd name="T46" fmla="*/ 426 w 1374"/>
                <a:gd name="T47" fmla="*/ 231 h 524"/>
                <a:gd name="T48" fmla="*/ 423 w 1374"/>
                <a:gd name="T49" fmla="*/ 146 h 524"/>
                <a:gd name="T50" fmla="*/ 387 w 1374"/>
                <a:gd name="T51" fmla="*/ 206 h 524"/>
                <a:gd name="T52" fmla="*/ 323 w 1374"/>
                <a:gd name="T53" fmla="*/ 207 h 524"/>
                <a:gd name="T54" fmla="*/ 229 w 1374"/>
                <a:gd name="T55" fmla="*/ 223 h 524"/>
                <a:gd name="T56" fmla="*/ 201 w 1374"/>
                <a:gd name="T57" fmla="*/ 235 h 524"/>
                <a:gd name="T58" fmla="*/ 138 w 1374"/>
                <a:gd name="T59" fmla="*/ 263 h 524"/>
                <a:gd name="T60" fmla="*/ 107 w 1374"/>
                <a:gd name="T61" fmla="*/ 230 h 524"/>
                <a:gd name="T62" fmla="*/ 103 w 1374"/>
                <a:gd name="T63" fmla="*/ 194 h 524"/>
                <a:gd name="T64" fmla="*/ 79 w 1374"/>
                <a:gd name="T65" fmla="*/ 227 h 524"/>
                <a:gd name="T66" fmla="*/ 67 w 1374"/>
                <a:gd name="T67" fmla="*/ 313 h 524"/>
                <a:gd name="T68" fmla="*/ 67 w 1374"/>
                <a:gd name="T69" fmla="*/ 360 h 524"/>
                <a:gd name="T70" fmla="*/ 99 w 1374"/>
                <a:gd name="T71" fmla="*/ 410 h 524"/>
                <a:gd name="T72" fmla="*/ 159 w 1374"/>
                <a:gd name="T73" fmla="*/ 437 h 524"/>
                <a:gd name="T74" fmla="*/ 140 w 1374"/>
                <a:gd name="T75" fmla="*/ 481 h 524"/>
                <a:gd name="T76" fmla="*/ 224 w 1374"/>
                <a:gd name="T77" fmla="*/ 522 h 524"/>
                <a:gd name="T78" fmla="*/ 218 w 1374"/>
                <a:gd name="T79" fmla="*/ 445 h 524"/>
                <a:gd name="T80" fmla="*/ 281 w 1374"/>
                <a:gd name="T81" fmla="*/ 426 h 524"/>
                <a:gd name="T82" fmla="*/ 329 w 1374"/>
                <a:gd name="T83" fmla="*/ 413 h 524"/>
                <a:gd name="T84" fmla="*/ 418 w 1374"/>
                <a:gd name="T85" fmla="*/ 381 h 524"/>
                <a:gd name="T86" fmla="*/ 481 w 1374"/>
                <a:gd name="T87" fmla="*/ 412 h 524"/>
                <a:gd name="T88" fmla="*/ 555 w 1374"/>
                <a:gd name="T89" fmla="*/ 441 h 524"/>
                <a:gd name="T90" fmla="*/ 625 w 1374"/>
                <a:gd name="T91" fmla="*/ 419 h 524"/>
                <a:gd name="T92" fmla="*/ 703 w 1374"/>
                <a:gd name="T93" fmla="*/ 437 h 524"/>
                <a:gd name="T94" fmla="*/ 804 w 1374"/>
                <a:gd name="T95" fmla="*/ 416 h 524"/>
                <a:gd name="T96" fmla="*/ 882 w 1374"/>
                <a:gd name="T97" fmla="*/ 446 h 524"/>
                <a:gd name="T98" fmla="*/ 892 w 1374"/>
                <a:gd name="T99" fmla="*/ 501 h 524"/>
                <a:gd name="T100" fmla="*/ 975 w 1374"/>
                <a:gd name="T101" fmla="*/ 403 h 524"/>
                <a:gd name="T102" fmla="*/ 935 w 1374"/>
                <a:gd name="T103" fmla="*/ 375 h 524"/>
                <a:gd name="T104" fmla="*/ 1060 w 1374"/>
                <a:gd name="T105" fmla="*/ 331 h 524"/>
                <a:gd name="T106" fmla="*/ 1129 w 1374"/>
                <a:gd name="T107" fmla="*/ 300 h 524"/>
                <a:gd name="T108" fmla="*/ 1137 w 1374"/>
                <a:gd name="T109" fmla="*/ 325 h 524"/>
                <a:gd name="T110" fmla="*/ 1125 w 1374"/>
                <a:gd name="T111" fmla="*/ 395 h 524"/>
                <a:gd name="T112" fmla="*/ 1168 w 1374"/>
                <a:gd name="T113" fmla="*/ 325 h 524"/>
                <a:gd name="T114" fmla="*/ 1285 w 1374"/>
                <a:gd name="T115" fmla="*/ 292 h 524"/>
                <a:gd name="T116" fmla="*/ 1297 w 1374"/>
                <a:gd name="T117" fmla="*/ 243 h 524"/>
                <a:gd name="T118" fmla="*/ 1351 w 1374"/>
                <a:gd name="T119" fmla="*/ 253 h 524"/>
                <a:gd name="T120" fmla="*/ 709 w 1374"/>
                <a:gd name="T121" fmla="*/ 401 h 524"/>
                <a:gd name="T122" fmla="*/ 286 w 1374"/>
                <a:gd name="T123" fmla="*/ 179 h 524"/>
                <a:gd name="T124" fmla="*/ 346 w 1374"/>
                <a:gd name="T125" fmla="*/ 91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74" h="524">
                  <a:moveTo>
                    <a:pt x="21" y="378"/>
                  </a:moveTo>
                  <a:cubicBezTo>
                    <a:pt x="20" y="378"/>
                    <a:pt x="17" y="377"/>
                    <a:pt x="16" y="376"/>
                  </a:cubicBezTo>
                  <a:cubicBezTo>
                    <a:pt x="16" y="375"/>
                    <a:pt x="13" y="375"/>
                    <a:pt x="11" y="375"/>
                  </a:cubicBezTo>
                  <a:cubicBezTo>
                    <a:pt x="12" y="376"/>
                    <a:pt x="12" y="376"/>
                    <a:pt x="13" y="377"/>
                  </a:cubicBezTo>
                  <a:cubicBezTo>
                    <a:pt x="14" y="379"/>
                    <a:pt x="8" y="379"/>
                    <a:pt x="10" y="381"/>
                  </a:cubicBezTo>
                  <a:cubicBezTo>
                    <a:pt x="12" y="383"/>
                    <a:pt x="6" y="383"/>
                    <a:pt x="6" y="381"/>
                  </a:cubicBezTo>
                  <a:cubicBezTo>
                    <a:pt x="6" y="379"/>
                    <a:pt x="1" y="380"/>
                    <a:pt x="1" y="381"/>
                  </a:cubicBezTo>
                  <a:cubicBezTo>
                    <a:pt x="1" y="382"/>
                    <a:pt x="1" y="383"/>
                    <a:pt x="0" y="383"/>
                  </a:cubicBezTo>
                  <a:cubicBezTo>
                    <a:pt x="2" y="384"/>
                    <a:pt x="4" y="385"/>
                    <a:pt x="4" y="385"/>
                  </a:cubicBezTo>
                  <a:cubicBezTo>
                    <a:pt x="5" y="385"/>
                    <a:pt x="20" y="387"/>
                    <a:pt x="25" y="386"/>
                  </a:cubicBezTo>
                  <a:cubicBezTo>
                    <a:pt x="25" y="385"/>
                    <a:pt x="26" y="382"/>
                    <a:pt x="26" y="380"/>
                  </a:cubicBezTo>
                  <a:cubicBezTo>
                    <a:pt x="26" y="379"/>
                    <a:pt x="22" y="377"/>
                    <a:pt x="21" y="378"/>
                  </a:cubicBezTo>
                  <a:close/>
                  <a:moveTo>
                    <a:pt x="411" y="144"/>
                  </a:moveTo>
                  <a:cubicBezTo>
                    <a:pt x="414" y="144"/>
                    <a:pt x="423" y="142"/>
                    <a:pt x="423" y="141"/>
                  </a:cubicBezTo>
                  <a:cubicBezTo>
                    <a:pt x="424" y="139"/>
                    <a:pt x="420" y="137"/>
                    <a:pt x="415" y="137"/>
                  </a:cubicBezTo>
                  <a:cubicBezTo>
                    <a:pt x="409" y="137"/>
                    <a:pt x="408" y="143"/>
                    <a:pt x="411" y="144"/>
                  </a:cubicBezTo>
                  <a:close/>
                  <a:moveTo>
                    <a:pt x="587" y="22"/>
                  </a:moveTo>
                  <a:cubicBezTo>
                    <a:pt x="591" y="24"/>
                    <a:pt x="590" y="25"/>
                    <a:pt x="585" y="25"/>
                  </a:cubicBezTo>
                  <a:cubicBezTo>
                    <a:pt x="580" y="25"/>
                    <a:pt x="576" y="27"/>
                    <a:pt x="579" y="28"/>
                  </a:cubicBezTo>
                  <a:cubicBezTo>
                    <a:pt x="582" y="29"/>
                    <a:pt x="581" y="32"/>
                    <a:pt x="586" y="33"/>
                  </a:cubicBezTo>
                  <a:cubicBezTo>
                    <a:pt x="591" y="34"/>
                    <a:pt x="596" y="30"/>
                    <a:pt x="596" y="27"/>
                  </a:cubicBezTo>
                  <a:cubicBezTo>
                    <a:pt x="595" y="24"/>
                    <a:pt x="613" y="22"/>
                    <a:pt x="618" y="20"/>
                  </a:cubicBezTo>
                  <a:cubicBezTo>
                    <a:pt x="623" y="19"/>
                    <a:pt x="615" y="14"/>
                    <a:pt x="620" y="14"/>
                  </a:cubicBezTo>
                  <a:cubicBezTo>
                    <a:pt x="625" y="13"/>
                    <a:pt x="623" y="11"/>
                    <a:pt x="617" y="10"/>
                  </a:cubicBezTo>
                  <a:cubicBezTo>
                    <a:pt x="610" y="9"/>
                    <a:pt x="613" y="4"/>
                    <a:pt x="611" y="2"/>
                  </a:cubicBezTo>
                  <a:cubicBezTo>
                    <a:pt x="609" y="0"/>
                    <a:pt x="608" y="4"/>
                    <a:pt x="599" y="6"/>
                  </a:cubicBezTo>
                  <a:cubicBezTo>
                    <a:pt x="591" y="7"/>
                    <a:pt x="587" y="10"/>
                    <a:pt x="590" y="11"/>
                  </a:cubicBezTo>
                  <a:cubicBezTo>
                    <a:pt x="593" y="13"/>
                    <a:pt x="590" y="17"/>
                    <a:pt x="587" y="17"/>
                  </a:cubicBezTo>
                  <a:cubicBezTo>
                    <a:pt x="583" y="16"/>
                    <a:pt x="582" y="20"/>
                    <a:pt x="587" y="22"/>
                  </a:cubicBezTo>
                  <a:close/>
                  <a:moveTo>
                    <a:pt x="599" y="29"/>
                  </a:moveTo>
                  <a:cubicBezTo>
                    <a:pt x="599" y="31"/>
                    <a:pt x="592" y="34"/>
                    <a:pt x="594" y="36"/>
                  </a:cubicBezTo>
                  <a:cubicBezTo>
                    <a:pt x="596" y="38"/>
                    <a:pt x="598" y="37"/>
                    <a:pt x="600" y="38"/>
                  </a:cubicBezTo>
                  <a:cubicBezTo>
                    <a:pt x="602" y="38"/>
                    <a:pt x="603" y="44"/>
                    <a:pt x="608" y="43"/>
                  </a:cubicBezTo>
                  <a:cubicBezTo>
                    <a:pt x="612" y="42"/>
                    <a:pt x="624" y="48"/>
                    <a:pt x="631" y="48"/>
                  </a:cubicBezTo>
                  <a:cubicBezTo>
                    <a:pt x="637" y="48"/>
                    <a:pt x="638" y="42"/>
                    <a:pt x="636" y="42"/>
                  </a:cubicBezTo>
                  <a:cubicBezTo>
                    <a:pt x="634" y="42"/>
                    <a:pt x="636" y="38"/>
                    <a:pt x="640" y="33"/>
                  </a:cubicBezTo>
                  <a:cubicBezTo>
                    <a:pt x="643" y="27"/>
                    <a:pt x="628" y="23"/>
                    <a:pt x="628" y="28"/>
                  </a:cubicBezTo>
                  <a:cubicBezTo>
                    <a:pt x="628" y="32"/>
                    <a:pt x="623" y="27"/>
                    <a:pt x="622" y="24"/>
                  </a:cubicBezTo>
                  <a:cubicBezTo>
                    <a:pt x="620" y="21"/>
                    <a:pt x="599" y="26"/>
                    <a:pt x="599" y="29"/>
                  </a:cubicBezTo>
                  <a:close/>
                  <a:moveTo>
                    <a:pt x="481" y="147"/>
                  </a:moveTo>
                  <a:cubicBezTo>
                    <a:pt x="484" y="149"/>
                    <a:pt x="487" y="148"/>
                    <a:pt x="487" y="145"/>
                  </a:cubicBezTo>
                  <a:cubicBezTo>
                    <a:pt x="486" y="141"/>
                    <a:pt x="478" y="146"/>
                    <a:pt x="481" y="147"/>
                  </a:cubicBezTo>
                  <a:close/>
                  <a:moveTo>
                    <a:pt x="581" y="5"/>
                  </a:moveTo>
                  <a:cubicBezTo>
                    <a:pt x="582" y="2"/>
                    <a:pt x="566" y="3"/>
                    <a:pt x="570" y="7"/>
                  </a:cubicBezTo>
                  <a:cubicBezTo>
                    <a:pt x="571" y="8"/>
                    <a:pt x="580" y="9"/>
                    <a:pt x="581" y="5"/>
                  </a:cubicBezTo>
                  <a:close/>
                  <a:moveTo>
                    <a:pt x="1280" y="178"/>
                  </a:moveTo>
                  <a:cubicBezTo>
                    <a:pt x="1285" y="180"/>
                    <a:pt x="1288" y="175"/>
                    <a:pt x="1292" y="177"/>
                  </a:cubicBezTo>
                  <a:cubicBezTo>
                    <a:pt x="1296" y="180"/>
                    <a:pt x="1305" y="176"/>
                    <a:pt x="1309" y="176"/>
                  </a:cubicBezTo>
                  <a:cubicBezTo>
                    <a:pt x="1313" y="175"/>
                    <a:pt x="1311" y="170"/>
                    <a:pt x="1300" y="169"/>
                  </a:cubicBezTo>
                  <a:cubicBezTo>
                    <a:pt x="1289" y="167"/>
                    <a:pt x="1275" y="175"/>
                    <a:pt x="1280" y="178"/>
                  </a:cubicBezTo>
                  <a:close/>
                  <a:moveTo>
                    <a:pt x="636" y="62"/>
                  </a:moveTo>
                  <a:cubicBezTo>
                    <a:pt x="640" y="64"/>
                    <a:pt x="650" y="60"/>
                    <a:pt x="657" y="60"/>
                  </a:cubicBezTo>
                  <a:cubicBezTo>
                    <a:pt x="665" y="60"/>
                    <a:pt x="685" y="55"/>
                    <a:pt x="685" y="51"/>
                  </a:cubicBezTo>
                  <a:cubicBezTo>
                    <a:pt x="686" y="47"/>
                    <a:pt x="678" y="47"/>
                    <a:pt x="675" y="44"/>
                  </a:cubicBezTo>
                  <a:cubicBezTo>
                    <a:pt x="672" y="41"/>
                    <a:pt x="665" y="44"/>
                    <a:pt x="663" y="46"/>
                  </a:cubicBezTo>
                  <a:cubicBezTo>
                    <a:pt x="661" y="49"/>
                    <a:pt x="660" y="47"/>
                    <a:pt x="664" y="42"/>
                  </a:cubicBezTo>
                  <a:cubicBezTo>
                    <a:pt x="669" y="38"/>
                    <a:pt x="660" y="34"/>
                    <a:pt x="659" y="37"/>
                  </a:cubicBezTo>
                  <a:cubicBezTo>
                    <a:pt x="659" y="40"/>
                    <a:pt x="651" y="37"/>
                    <a:pt x="651" y="40"/>
                  </a:cubicBezTo>
                  <a:cubicBezTo>
                    <a:pt x="651" y="43"/>
                    <a:pt x="648" y="44"/>
                    <a:pt x="648" y="46"/>
                  </a:cubicBezTo>
                  <a:cubicBezTo>
                    <a:pt x="648" y="49"/>
                    <a:pt x="642" y="45"/>
                    <a:pt x="642" y="51"/>
                  </a:cubicBezTo>
                  <a:cubicBezTo>
                    <a:pt x="642" y="57"/>
                    <a:pt x="633" y="60"/>
                    <a:pt x="636" y="62"/>
                  </a:cubicBezTo>
                  <a:close/>
                  <a:moveTo>
                    <a:pt x="943" y="111"/>
                  </a:moveTo>
                  <a:cubicBezTo>
                    <a:pt x="946" y="113"/>
                    <a:pt x="948" y="115"/>
                    <a:pt x="949" y="117"/>
                  </a:cubicBezTo>
                  <a:cubicBezTo>
                    <a:pt x="951" y="118"/>
                    <a:pt x="958" y="116"/>
                    <a:pt x="961" y="115"/>
                  </a:cubicBezTo>
                  <a:cubicBezTo>
                    <a:pt x="964" y="114"/>
                    <a:pt x="964" y="119"/>
                    <a:pt x="969" y="116"/>
                  </a:cubicBezTo>
                  <a:cubicBezTo>
                    <a:pt x="973" y="113"/>
                    <a:pt x="978" y="115"/>
                    <a:pt x="983" y="115"/>
                  </a:cubicBezTo>
                  <a:cubicBezTo>
                    <a:pt x="988" y="115"/>
                    <a:pt x="982" y="108"/>
                    <a:pt x="983" y="105"/>
                  </a:cubicBezTo>
                  <a:cubicBezTo>
                    <a:pt x="983" y="103"/>
                    <a:pt x="989" y="104"/>
                    <a:pt x="987" y="107"/>
                  </a:cubicBezTo>
                  <a:cubicBezTo>
                    <a:pt x="985" y="109"/>
                    <a:pt x="990" y="115"/>
                    <a:pt x="997" y="114"/>
                  </a:cubicBezTo>
                  <a:cubicBezTo>
                    <a:pt x="1005" y="114"/>
                    <a:pt x="999" y="109"/>
                    <a:pt x="1003" y="107"/>
                  </a:cubicBezTo>
                  <a:cubicBezTo>
                    <a:pt x="1007" y="106"/>
                    <a:pt x="1006" y="104"/>
                    <a:pt x="1001" y="100"/>
                  </a:cubicBezTo>
                  <a:cubicBezTo>
                    <a:pt x="995" y="97"/>
                    <a:pt x="988" y="99"/>
                    <a:pt x="983" y="97"/>
                  </a:cubicBezTo>
                  <a:cubicBezTo>
                    <a:pt x="978" y="95"/>
                    <a:pt x="972" y="95"/>
                    <a:pt x="972" y="100"/>
                  </a:cubicBezTo>
                  <a:cubicBezTo>
                    <a:pt x="972" y="105"/>
                    <a:pt x="962" y="94"/>
                    <a:pt x="957" y="93"/>
                  </a:cubicBezTo>
                  <a:cubicBezTo>
                    <a:pt x="951" y="91"/>
                    <a:pt x="935" y="107"/>
                    <a:pt x="943" y="111"/>
                  </a:cubicBezTo>
                  <a:close/>
                  <a:moveTo>
                    <a:pt x="993" y="142"/>
                  </a:moveTo>
                  <a:cubicBezTo>
                    <a:pt x="997" y="141"/>
                    <a:pt x="990" y="133"/>
                    <a:pt x="982" y="132"/>
                  </a:cubicBezTo>
                  <a:cubicBezTo>
                    <a:pt x="975" y="131"/>
                    <a:pt x="968" y="137"/>
                    <a:pt x="969" y="138"/>
                  </a:cubicBezTo>
                  <a:cubicBezTo>
                    <a:pt x="971" y="141"/>
                    <a:pt x="988" y="143"/>
                    <a:pt x="993" y="142"/>
                  </a:cubicBezTo>
                  <a:close/>
                  <a:moveTo>
                    <a:pt x="974" y="126"/>
                  </a:moveTo>
                  <a:cubicBezTo>
                    <a:pt x="974" y="122"/>
                    <a:pt x="961" y="127"/>
                    <a:pt x="966" y="129"/>
                  </a:cubicBezTo>
                  <a:cubicBezTo>
                    <a:pt x="969" y="130"/>
                    <a:pt x="974" y="130"/>
                    <a:pt x="974" y="126"/>
                  </a:cubicBezTo>
                  <a:close/>
                  <a:moveTo>
                    <a:pt x="1015" y="111"/>
                  </a:moveTo>
                  <a:cubicBezTo>
                    <a:pt x="1021" y="112"/>
                    <a:pt x="1024" y="117"/>
                    <a:pt x="1035" y="118"/>
                  </a:cubicBezTo>
                  <a:cubicBezTo>
                    <a:pt x="1046" y="118"/>
                    <a:pt x="1054" y="116"/>
                    <a:pt x="1054" y="114"/>
                  </a:cubicBezTo>
                  <a:cubicBezTo>
                    <a:pt x="1054" y="112"/>
                    <a:pt x="1044" y="108"/>
                    <a:pt x="1041" y="110"/>
                  </a:cubicBezTo>
                  <a:cubicBezTo>
                    <a:pt x="1038" y="112"/>
                    <a:pt x="1035" y="107"/>
                    <a:pt x="1032" y="108"/>
                  </a:cubicBezTo>
                  <a:cubicBezTo>
                    <a:pt x="1028" y="109"/>
                    <a:pt x="1022" y="109"/>
                    <a:pt x="1021" y="106"/>
                  </a:cubicBezTo>
                  <a:cubicBezTo>
                    <a:pt x="1019" y="102"/>
                    <a:pt x="1012" y="111"/>
                    <a:pt x="1015" y="111"/>
                  </a:cubicBezTo>
                  <a:close/>
                  <a:moveTo>
                    <a:pt x="991" y="416"/>
                  </a:moveTo>
                  <a:cubicBezTo>
                    <a:pt x="988" y="410"/>
                    <a:pt x="995" y="403"/>
                    <a:pt x="990" y="399"/>
                  </a:cubicBezTo>
                  <a:cubicBezTo>
                    <a:pt x="985" y="396"/>
                    <a:pt x="987" y="388"/>
                    <a:pt x="985" y="390"/>
                  </a:cubicBezTo>
                  <a:cubicBezTo>
                    <a:pt x="982" y="391"/>
                    <a:pt x="985" y="398"/>
                    <a:pt x="981" y="398"/>
                  </a:cubicBezTo>
                  <a:cubicBezTo>
                    <a:pt x="977" y="399"/>
                    <a:pt x="981" y="402"/>
                    <a:pt x="979" y="407"/>
                  </a:cubicBezTo>
                  <a:cubicBezTo>
                    <a:pt x="978" y="412"/>
                    <a:pt x="980" y="419"/>
                    <a:pt x="982" y="423"/>
                  </a:cubicBezTo>
                  <a:cubicBezTo>
                    <a:pt x="984" y="427"/>
                    <a:pt x="979" y="450"/>
                    <a:pt x="981" y="454"/>
                  </a:cubicBezTo>
                  <a:cubicBezTo>
                    <a:pt x="983" y="458"/>
                    <a:pt x="978" y="474"/>
                    <a:pt x="980" y="476"/>
                  </a:cubicBezTo>
                  <a:cubicBezTo>
                    <a:pt x="983" y="480"/>
                    <a:pt x="981" y="472"/>
                    <a:pt x="985" y="471"/>
                  </a:cubicBezTo>
                  <a:cubicBezTo>
                    <a:pt x="989" y="470"/>
                    <a:pt x="989" y="476"/>
                    <a:pt x="992" y="477"/>
                  </a:cubicBezTo>
                  <a:cubicBezTo>
                    <a:pt x="994" y="478"/>
                    <a:pt x="993" y="469"/>
                    <a:pt x="990" y="470"/>
                  </a:cubicBezTo>
                  <a:cubicBezTo>
                    <a:pt x="988" y="470"/>
                    <a:pt x="986" y="464"/>
                    <a:pt x="985" y="460"/>
                  </a:cubicBezTo>
                  <a:cubicBezTo>
                    <a:pt x="984" y="457"/>
                    <a:pt x="987" y="452"/>
                    <a:pt x="987" y="447"/>
                  </a:cubicBezTo>
                  <a:cubicBezTo>
                    <a:pt x="987" y="443"/>
                    <a:pt x="993" y="443"/>
                    <a:pt x="997" y="446"/>
                  </a:cubicBezTo>
                  <a:cubicBezTo>
                    <a:pt x="1000" y="450"/>
                    <a:pt x="1001" y="448"/>
                    <a:pt x="999" y="445"/>
                  </a:cubicBezTo>
                  <a:cubicBezTo>
                    <a:pt x="998" y="442"/>
                    <a:pt x="993" y="423"/>
                    <a:pt x="991" y="416"/>
                  </a:cubicBezTo>
                  <a:close/>
                  <a:moveTo>
                    <a:pt x="233" y="205"/>
                  </a:moveTo>
                  <a:cubicBezTo>
                    <a:pt x="239" y="210"/>
                    <a:pt x="245" y="202"/>
                    <a:pt x="248" y="201"/>
                  </a:cubicBezTo>
                  <a:cubicBezTo>
                    <a:pt x="251" y="201"/>
                    <a:pt x="246" y="198"/>
                    <a:pt x="241" y="196"/>
                  </a:cubicBezTo>
                  <a:cubicBezTo>
                    <a:pt x="235" y="195"/>
                    <a:pt x="228" y="200"/>
                    <a:pt x="233" y="205"/>
                  </a:cubicBezTo>
                  <a:close/>
                  <a:moveTo>
                    <a:pt x="1372" y="245"/>
                  </a:moveTo>
                  <a:cubicBezTo>
                    <a:pt x="1370" y="244"/>
                    <a:pt x="1362" y="239"/>
                    <a:pt x="1360" y="237"/>
                  </a:cubicBezTo>
                  <a:cubicBezTo>
                    <a:pt x="1358" y="234"/>
                    <a:pt x="1349" y="233"/>
                    <a:pt x="1349" y="234"/>
                  </a:cubicBezTo>
                  <a:cubicBezTo>
                    <a:pt x="1349" y="235"/>
                    <a:pt x="1346" y="234"/>
                    <a:pt x="1345" y="232"/>
                  </a:cubicBezTo>
                  <a:cubicBezTo>
                    <a:pt x="1345" y="231"/>
                    <a:pt x="1335" y="230"/>
                    <a:pt x="1335" y="232"/>
                  </a:cubicBezTo>
                  <a:cubicBezTo>
                    <a:pt x="1335" y="234"/>
                    <a:pt x="1337" y="234"/>
                    <a:pt x="1338" y="236"/>
                  </a:cubicBezTo>
                  <a:cubicBezTo>
                    <a:pt x="1340" y="238"/>
                    <a:pt x="1337" y="239"/>
                    <a:pt x="1337" y="241"/>
                  </a:cubicBezTo>
                  <a:cubicBezTo>
                    <a:pt x="1338" y="243"/>
                    <a:pt x="1334" y="240"/>
                    <a:pt x="1332" y="239"/>
                  </a:cubicBezTo>
                  <a:cubicBezTo>
                    <a:pt x="1331" y="237"/>
                    <a:pt x="1331" y="233"/>
                    <a:pt x="1332" y="230"/>
                  </a:cubicBezTo>
                  <a:cubicBezTo>
                    <a:pt x="1332" y="228"/>
                    <a:pt x="1329" y="228"/>
                    <a:pt x="1329" y="226"/>
                  </a:cubicBezTo>
                  <a:cubicBezTo>
                    <a:pt x="1328" y="224"/>
                    <a:pt x="1318" y="219"/>
                    <a:pt x="1313" y="217"/>
                  </a:cubicBezTo>
                  <a:cubicBezTo>
                    <a:pt x="1309" y="215"/>
                    <a:pt x="1303" y="213"/>
                    <a:pt x="1301" y="211"/>
                  </a:cubicBezTo>
                  <a:cubicBezTo>
                    <a:pt x="1300" y="209"/>
                    <a:pt x="1292" y="208"/>
                    <a:pt x="1289" y="205"/>
                  </a:cubicBezTo>
                  <a:cubicBezTo>
                    <a:pt x="1285" y="202"/>
                    <a:pt x="1272" y="196"/>
                    <a:pt x="1266" y="196"/>
                  </a:cubicBezTo>
                  <a:cubicBezTo>
                    <a:pt x="1260" y="195"/>
                    <a:pt x="1262" y="192"/>
                    <a:pt x="1259" y="193"/>
                  </a:cubicBezTo>
                  <a:cubicBezTo>
                    <a:pt x="1256" y="193"/>
                    <a:pt x="1244" y="193"/>
                    <a:pt x="1240" y="192"/>
                  </a:cubicBezTo>
                  <a:cubicBezTo>
                    <a:pt x="1236" y="191"/>
                    <a:pt x="1235" y="194"/>
                    <a:pt x="1232" y="193"/>
                  </a:cubicBezTo>
                  <a:cubicBezTo>
                    <a:pt x="1230" y="192"/>
                    <a:pt x="1216" y="187"/>
                    <a:pt x="1214" y="189"/>
                  </a:cubicBezTo>
                  <a:cubicBezTo>
                    <a:pt x="1212" y="191"/>
                    <a:pt x="1213" y="194"/>
                    <a:pt x="1211" y="194"/>
                  </a:cubicBezTo>
                  <a:cubicBezTo>
                    <a:pt x="1210" y="195"/>
                    <a:pt x="1211" y="197"/>
                    <a:pt x="1215" y="200"/>
                  </a:cubicBezTo>
                  <a:cubicBezTo>
                    <a:pt x="1219" y="204"/>
                    <a:pt x="1217" y="207"/>
                    <a:pt x="1213" y="208"/>
                  </a:cubicBezTo>
                  <a:cubicBezTo>
                    <a:pt x="1210" y="210"/>
                    <a:pt x="1204" y="207"/>
                    <a:pt x="1202" y="204"/>
                  </a:cubicBezTo>
                  <a:cubicBezTo>
                    <a:pt x="1200" y="201"/>
                    <a:pt x="1195" y="203"/>
                    <a:pt x="1194" y="199"/>
                  </a:cubicBezTo>
                  <a:cubicBezTo>
                    <a:pt x="1193" y="195"/>
                    <a:pt x="1196" y="195"/>
                    <a:pt x="1198" y="197"/>
                  </a:cubicBezTo>
                  <a:cubicBezTo>
                    <a:pt x="1200" y="199"/>
                    <a:pt x="1204" y="197"/>
                    <a:pt x="1204" y="195"/>
                  </a:cubicBezTo>
                  <a:cubicBezTo>
                    <a:pt x="1204" y="192"/>
                    <a:pt x="1198" y="190"/>
                    <a:pt x="1194" y="191"/>
                  </a:cubicBezTo>
                  <a:cubicBezTo>
                    <a:pt x="1190" y="191"/>
                    <a:pt x="1188" y="196"/>
                    <a:pt x="1184" y="198"/>
                  </a:cubicBezTo>
                  <a:cubicBezTo>
                    <a:pt x="1181" y="200"/>
                    <a:pt x="1166" y="197"/>
                    <a:pt x="1164" y="196"/>
                  </a:cubicBezTo>
                  <a:cubicBezTo>
                    <a:pt x="1163" y="194"/>
                    <a:pt x="1142" y="196"/>
                    <a:pt x="1140" y="197"/>
                  </a:cubicBezTo>
                  <a:cubicBezTo>
                    <a:pt x="1138" y="199"/>
                    <a:pt x="1139" y="204"/>
                    <a:pt x="1138" y="205"/>
                  </a:cubicBezTo>
                  <a:cubicBezTo>
                    <a:pt x="1137" y="205"/>
                    <a:pt x="1136" y="198"/>
                    <a:pt x="1136" y="197"/>
                  </a:cubicBezTo>
                  <a:cubicBezTo>
                    <a:pt x="1136" y="196"/>
                    <a:pt x="1134" y="195"/>
                    <a:pt x="1130" y="195"/>
                  </a:cubicBezTo>
                  <a:cubicBezTo>
                    <a:pt x="1126" y="195"/>
                    <a:pt x="1124" y="195"/>
                    <a:pt x="1126" y="193"/>
                  </a:cubicBezTo>
                  <a:cubicBezTo>
                    <a:pt x="1127" y="191"/>
                    <a:pt x="1124" y="190"/>
                    <a:pt x="1127" y="188"/>
                  </a:cubicBezTo>
                  <a:cubicBezTo>
                    <a:pt x="1130" y="186"/>
                    <a:pt x="1122" y="180"/>
                    <a:pt x="1114" y="176"/>
                  </a:cubicBezTo>
                  <a:cubicBezTo>
                    <a:pt x="1106" y="173"/>
                    <a:pt x="1088" y="175"/>
                    <a:pt x="1084" y="177"/>
                  </a:cubicBezTo>
                  <a:cubicBezTo>
                    <a:pt x="1079" y="178"/>
                    <a:pt x="1069" y="178"/>
                    <a:pt x="1065" y="178"/>
                  </a:cubicBezTo>
                  <a:cubicBezTo>
                    <a:pt x="1060" y="178"/>
                    <a:pt x="1064" y="176"/>
                    <a:pt x="1063" y="174"/>
                  </a:cubicBezTo>
                  <a:cubicBezTo>
                    <a:pt x="1061" y="172"/>
                    <a:pt x="1054" y="169"/>
                    <a:pt x="1053" y="171"/>
                  </a:cubicBezTo>
                  <a:cubicBezTo>
                    <a:pt x="1052" y="173"/>
                    <a:pt x="1050" y="171"/>
                    <a:pt x="1050" y="169"/>
                  </a:cubicBezTo>
                  <a:cubicBezTo>
                    <a:pt x="1050" y="168"/>
                    <a:pt x="1042" y="166"/>
                    <a:pt x="1039" y="166"/>
                  </a:cubicBezTo>
                  <a:cubicBezTo>
                    <a:pt x="1037" y="167"/>
                    <a:pt x="1035" y="164"/>
                    <a:pt x="1039" y="164"/>
                  </a:cubicBezTo>
                  <a:cubicBezTo>
                    <a:pt x="1042" y="164"/>
                    <a:pt x="1048" y="164"/>
                    <a:pt x="1045" y="160"/>
                  </a:cubicBezTo>
                  <a:cubicBezTo>
                    <a:pt x="1043" y="157"/>
                    <a:pt x="1021" y="155"/>
                    <a:pt x="1019" y="156"/>
                  </a:cubicBezTo>
                  <a:cubicBezTo>
                    <a:pt x="1017" y="157"/>
                    <a:pt x="1019" y="160"/>
                    <a:pt x="1015" y="164"/>
                  </a:cubicBezTo>
                  <a:cubicBezTo>
                    <a:pt x="1010" y="168"/>
                    <a:pt x="1005" y="165"/>
                    <a:pt x="1006" y="163"/>
                  </a:cubicBezTo>
                  <a:cubicBezTo>
                    <a:pt x="1007" y="161"/>
                    <a:pt x="1012" y="161"/>
                    <a:pt x="1012" y="159"/>
                  </a:cubicBezTo>
                  <a:cubicBezTo>
                    <a:pt x="1012" y="157"/>
                    <a:pt x="1004" y="158"/>
                    <a:pt x="1003" y="157"/>
                  </a:cubicBezTo>
                  <a:cubicBezTo>
                    <a:pt x="1002" y="155"/>
                    <a:pt x="1005" y="154"/>
                    <a:pt x="1008" y="154"/>
                  </a:cubicBezTo>
                  <a:cubicBezTo>
                    <a:pt x="1011" y="155"/>
                    <a:pt x="1016" y="156"/>
                    <a:pt x="1016" y="154"/>
                  </a:cubicBezTo>
                  <a:cubicBezTo>
                    <a:pt x="1016" y="153"/>
                    <a:pt x="1013" y="153"/>
                    <a:pt x="1008" y="152"/>
                  </a:cubicBezTo>
                  <a:cubicBezTo>
                    <a:pt x="1003" y="151"/>
                    <a:pt x="992" y="149"/>
                    <a:pt x="986" y="149"/>
                  </a:cubicBezTo>
                  <a:cubicBezTo>
                    <a:pt x="980" y="150"/>
                    <a:pt x="977" y="147"/>
                    <a:pt x="974" y="147"/>
                  </a:cubicBezTo>
                  <a:cubicBezTo>
                    <a:pt x="970" y="146"/>
                    <a:pt x="970" y="148"/>
                    <a:pt x="972" y="150"/>
                  </a:cubicBezTo>
                  <a:cubicBezTo>
                    <a:pt x="973" y="152"/>
                    <a:pt x="969" y="153"/>
                    <a:pt x="965" y="153"/>
                  </a:cubicBezTo>
                  <a:cubicBezTo>
                    <a:pt x="961" y="152"/>
                    <a:pt x="955" y="155"/>
                    <a:pt x="957" y="158"/>
                  </a:cubicBezTo>
                  <a:cubicBezTo>
                    <a:pt x="960" y="161"/>
                    <a:pt x="962" y="157"/>
                    <a:pt x="964" y="158"/>
                  </a:cubicBezTo>
                  <a:cubicBezTo>
                    <a:pt x="966" y="159"/>
                    <a:pt x="959" y="161"/>
                    <a:pt x="962" y="162"/>
                  </a:cubicBezTo>
                  <a:cubicBezTo>
                    <a:pt x="964" y="164"/>
                    <a:pt x="964" y="166"/>
                    <a:pt x="964" y="168"/>
                  </a:cubicBezTo>
                  <a:cubicBezTo>
                    <a:pt x="964" y="169"/>
                    <a:pt x="959" y="170"/>
                    <a:pt x="958" y="168"/>
                  </a:cubicBezTo>
                  <a:cubicBezTo>
                    <a:pt x="956" y="166"/>
                    <a:pt x="953" y="167"/>
                    <a:pt x="950" y="167"/>
                  </a:cubicBezTo>
                  <a:cubicBezTo>
                    <a:pt x="947" y="167"/>
                    <a:pt x="944" y="169"/>
                    <a:pt x="948" y="169"/>
                  </a:cubicBezTo>
                  <a:cubicBezTo>
                    <a:pt x="951" y="169"/>
                    <a:pt x="952" y="172"/>
                    <a:pt x="948" y="172"/>
                  </a:cubicBezTo>
                  <a:cubicBezTo>
                    <a:pt x="943" y="173"/>
                    <a:pt x="944" y="168"/>
                    <a:pt x="941" y="168"/>
                  </a:cubicBezTo>
                  <a:cubicBezTo>
                    <a:pt x="938" y="169"/>
                    <a:pt x="932" y="166"/>
                    <a:pt x="929" y="166"/>
                  </a:cubicBezTo>
                  <a:cubicBezTo>
                    <a:pt x="926" y="166"/>
                    <a:pt x="924" y="169"/>
                    <a:pt x="920" y="169"/>
                  </a:cubicBezTo>
                  <a:cubicBezTo>
                    <a:pt x="915" y="170"/>
                    <a:pt x="909" y="167"/>
                    <a:pt x="907" y="165"/>
                  </a:cubicBezTo>
                  <a:cubicBezTo>
                    <a:pt x="906" y="162"/>
                    <a:pt x="905" y="162"/>
                    <a:pt x="903" y="164"/>
                  </a:cubicBezTo>
                  <a:cubicBezTo>
                    <a:pt x="901" y="167"/>
                    <a:pt x="901" y="172"/>
                    <a:pt x="899" y="173"/>
                  </a:cubicBezTo>
                  <a:cubicBezTo>
                    <a:pt x="896" y="173"/>
                    <a:pt x="896" y="178"/>
                    <a:pt x="893" y="179"/>
                  </a:cubicBezTo>
                  <a:cubicBezTo>
                    <a:pt x="891" y="180"/>
                    <a:pt x="891" y="177"/>
                    <a:pt x="888" y="177"/>
                  </a:cubicBezTo>
                  <a:cubicBezTo>
                    <a:pt x="886" y="178"/>
                    <a:pt x="877" y="169"/>
                    <a:pt x="876" y="166"/>
                  </a:cubicBezTo>
                  <a:cubicBezTo>
                    <a:pt x="876" y="164"/>
                    <a:pt x="871" y="159"/>
                    <a:pt x="869" y="158"/>
                  </a:cubicBezTo>
                  <a:cubicBezTo>
                    <a:pt x="868" y="157"/>
                    <a:pt x="871" y="157"/>
                    <a:pt x="872" y="158"/>
                  </a:cubicBezTo>
                  <a:cubicBezTo>
                    <a:pt x="874" y="160"/>
                    <a:pt x="876" y="160"/>
                    <a:pt x="878" y="159"/>
                  </a:cubicBezTo>
                  <a:cubicBezTo>
                    <a:pt x="880" y="158"/>
                    <a:pt x="880" y="154"/>
                    <a:pt x="877" y="154"/>
                  </a:cubicBezTo>
                  <a:cubicBezTo>
                    <a:pt x="873" y="153"/>
                    <a:pt x="875" y="151"/>
                    <a:pt x="876" y="150"/>
                  </a:cubicBezTo>
                  <a:cubicBezTo>
                    <a:pt x="878" y="150"/>
                    <a:pt x="873" y="145"/>
                    <a:pt x="875" y="145"/>
                  </a:cubicBezTo>
                  <a:cubicBezTo>
                    <a:pt x="876" y="144"/>
                    <a:pt x="876" y="142"/>
                    <a:pt x="873" y="142"/>
                  </a:cubicBezTo>
                  <a:cubicBezTo>
                    <a:pt x="870" y="142"/>
                    <a:pt x="868" y="139"/>
                    <a:pt x="868" y="138"/>
                  </a:cubicBezTo>
                  <a:cubicBezTo>
                    <a:pt x="867" y="137"/>
                    <a:pt x="856" y="136"/>
                    <a:pt x="857" y="138"/>
                  </a:cubicBezTo>
                  <a:cubicBezTo>
                    <a:pt x="857" y="140"/>
                    <a:pt x="853" y="139"/>
                    <a:pt x="854" y="138"/>
                  </a:cubicBezTo>
                  <a:cubicBezTo>
                    <a:pt x="854" y="136"/>
                    <a:pt x="850" y="137"/>
                    <a:pt x="845" y="135"/>
                  </a:cubicBezTo>
                  <a:cubicBezTo>
                    <a:pt x="839" y="134"/>
                    <a:pt x="839" y="130"/>
                    <a:pt x="838" y="130"/>
                  </a:cubicBezTo>
                  <a:cubicBezTo>
                    <a:pt x="836" y="130"/>
                    <a:pt x="836" y="135"/>
                    <a:pt x="834" y="134"/>
                  </a:cubicBezTo>
                  <a:cubicBezTo>
                    <a:pt x="831" y="133"/>
                    <a:pt x="828" y="135"/>
                    <a:pt x="830" y="138"/>
                  </a:cubicBezTo>
                  <a:cubicBezTo>
                    <a:pt x="831" y="141"/>
                    <a:pt x="830" y="142"/>
                    <a:pt x="830" y="144"/>
                  </a:cubicBezTo>
                  <a:cubicBezTo>
                    <a:pt x="829" y="147"/>
                    <a:pt x="828" y="146"/>
                    <a:pt x="825" y="145"/>
                  </a:cubicBezTo>
                  <a:cubicBezTo>
                    <a:pt x="822" y="144"/>
                    <a:pt x="822" y="147"/>
                    <a:pt x="815" y="146"/>
                  </a:cubicBezTo>
                  <a:cubicBezTo>
                    <a:pt x="808" y="144"/>
                    <a:pt x="805" y="146"/>
                    <a:pt x="804" y="144"/>
                  </a:cubicBezTo>
                  <a:cubicBezTo>
                    <a:pt x="803" y="141"/>
                    <a:pt x="801" y="141"/>
                    <a:pt x="801" y="143"/>
                  </a:cubicBezTo>
                  <a:cubicBezTo>
                    <a:pt x="801" y="145"/>
                    <a:pt x="790" y="144"/>
                    <a:pt x="790" y="141"/>
                  </a:cubicBezTo>
                  <a:cubicBezTo>
                    <a:pt x="789" y="139"/>
                    <a:pt x="791" y="138"/>
                    <a:pt x="793" y="138"/>
                  </a:cubicBezTo>
                  <a:cubicBezTo>
                    <a:pt x="794" y="137"/>
                    <a:pt x="791" y="136"/>
                    <a:pt x="786" y="136"/>
                  </a:cubicBezTo>
                  <a:cubicBezTo>
                    <a:pt x="780" y="137"/>
                    <a:pt x="776" y="133"/>
                    <a:pt x="771" y="134"/>
                  </a:cubicBezTo>
                  <a:cubicBezTo>
                    <a:pt x="765" y="135"/>
                    <a:pt x="752" y="136"/>
                    <a:pt x="751" y="137"/>
                  </a:cubicBezTo>
                  <a:cubicBezTo>
                    <a:pt x="749" y="137"/>
                    <a:pt x="752" y="141"/>
                    <a:pt x="749" y="141"/>
                  </a:cubicBezTo>
                  <a:cubicBezTo>
                    <a:pt x="747" y="141"/>
                    <a:pt x="749" y="136"/>
                    <a:pt x="748" y="133"/>
                  </a:cubicBezTo>
                  <a:cubicBezTo>
                    <a:pt x="748" y="130"/>
                    <a:pt x="744" y="130"/>
                    <a:pt x="744" y="132"/>
                  </a:cubicBezTo>
                  <a:cubicBezTo>
                    <a:pt x="745" y="134"/>
                    <a:pt x="738" y="135"/>
                    <a:pt x="736" y="133"/>
                  </a:cubicBezTo>
                  <a:cubicBezTo>
                    <a:pt x="734" y="132"/>
                    <a:pt x="731" y="130"/>
                    <a:pt x="727" y="128"/>
                  </a:cubicBezTo>
                  <a:cubicBezTo>
                    <a:pt x="722" y="127"/>
                    <a:pt x="716" y="132"/>
                    <a:pt x="717" y="134"/>
                  </a:cubicBezTo>
                  <a:cubicBezTo>
                    <a:pt x="719" y="135"/>
                    <a:pt x="722" y="134"/>
                    <a:pt x="722" y="135"/>
                  </a:cubicBezTo>
                  <a:cubicBezTo>
                    <a:pt x="723" y="137"/>
                    <a:pt x="713" y="136"/>
                    <a:pt x="713" y="138"/>
                  </a:cubicBezTo>
                  <a:cubicBezTo>
                    <a:pt x="713" y="139"/>
                    <a:pt x="703" y="142"/>
                    <a:pt x="700" y="142"/>
                  </a:cubicBezTo>
                  <a:cubicBezTo>
                    <a:pt x="692" y="143"/>
                    <a:pt x="691" y="143"/>
                    <a:pt x="687" y="146"/>
                  </a:cubicBezTo>
                  <a:cubicBezTo>
                    <a:pt x="683" y="149"/>
                    <a:pt x="686" y="143"/>
                    <a:pt x="689" y="141"/>
                  </a:cubicBezTo>
                  <a:cubicBezTo>
                    <a:pt x="692" y="138"/>
                    <a:pt x="695" y="139"/>
                    <a:pt x="697" y="137"/>
                  </a:cubicBezTo>
                  <a:cubicBezTo>
                    <a:pt x="698" y="134"/>
                    <a:pt x="701" y="135"/>
                    <a:pt x="705" y="134"/>
                  </a:cubicBezTo>
                  <a:cubicBezTo>
                    <a:pt x="710" y="133"/>
                    <a:pt x="710" y="131"/>
                    <a:pt x="712" y="130"/>
                  </a:cubicBezTo>
                  <a:cubicBezTo>
                    <a:pt x="714" y="129"/>
                    <a:pt x="719" y="127"/>
                    <a:pt x="720" y="125"/>
                  </a:cubicBezTo>
                  <a:cubicBezTo>
                    <a:pt x="721" y="122"/>
                    <a:pt x="732" y="119"/>
                    <a:pt x="734" y="119"/>
                  </a:cubicBezTo>
                  <a:cubicBezTo>
                    <a:pt x="736" y="119"/>
                    <a:pt x="737" y="115"/>
                    <a:pt x="738" y="115"/>
                  </a:cubicBezTo>
                  <a:cubicBezTo>
                    <a:pt x="739" y="115"/>
                    <a:pt x="745" y="112"/>
                    <a:pt x="747" y="111"/>
                  </a:cubicBezTo>
                  <a:cubicBezTo>
                    <a:pt x="750" y="110"/>
                    <a:pt x="751" y="108"/>
                    <a:pt x="751" y="106"/>
                  </a:cubicBezTo>
                  <a:cubicBezTo>
                    <a:pt x="751" y="104"/>
                    <a:pt x="748" y="105"/>
                    <a:pt x="748" y="103"/>
                  </a:cubicBezTo>
                  <a:cubicBezTo>
                    <a:pt x="747" y="102"/>
                    <a:pt x="749" y="103"/>
                    <a:pt x="752" y="102"/>
                  </a:cubicBezTo>
                  <a:cubicBezTo>
                    <a:pt x="754" y="101"/>
                    <a:pt x="752" y="98"/>
                    <a:pt x="750" y="98"/>
                  </a:cubicBezTo>
                  <a:cubicBezTo>
                    <a:pt x="748" y="99"/>
                    <a:pt x="751" y="96"/>
                    <a:pt x="749" y="94"/>
                  </a:cubicBezTo>
                  <a:cubicBezTo>
                    <a:pt x="747" y="92"/>
                    <a:pt x="744" y="96"/>
                    <a:pt x="744" y="93"/>
                  </a:cubicBezTo>
                  <a:cubicBezTo>
                    <a:pt x="744" y="91"/>
                    <a:pt x="743" y="88"/>
                    <a:pt x="742" y="87"/>
                  </a:cubicBezTo>
                  <a:cubicBezTo>
                    <a:pt x="741" y="85"/>
                    <a:pt x="738" y="89"/>
                    <a:pt x="735" y="87"/>
                  </a:cubicBezTo>
                  <a:cubicBezTo>
                    <a:pt x="732" y="85"/>
                    <a:pt x="723" y="83"/>
                    <a:pt x="723" y="84"/>
                  </a:cubicBezTo>
                  <a:cubicBezTo>
                    <a:pt x="723" y="85"/>
                    <a:pt x="719" y="83"/>
                    <a:pt x="718" y="84"/>
                  </a:cubicBezTo>
                  <a:cubicBezTo>
                    <a:pt x="717" y="85"/>
                    <a:pt x="711" y="85"/>
                    <a:pt x="708" y="84"/>
                  </a:cubicBezTo>
                  <a:cubicBezTo>
                    <a:pt x="706" y="83"/>
                    <a:pt x="703" y="85"/>
                    <a:pt x="703" y="87"/>
                  </a:cubicBezTo>
                  <a:cubicBezTo>
                    <a:pt x="703" y="89"/>
                    <a:pt x="695" y="88"/>
                    <a:pt x="693" y="88"/>
                  </a:cubicBezTo>
                  <a:cubicBezTo>
                    <a:pt x="692" y="88"/>
                    <a:pt x="699" y="81"/>
                    <a:pt x="699" y="80"/>
                  </a:cubicBezTo>
                  <a:cubicBezTo>
                    <a:pt x="699" y="79"/>
                    <a:pt x="686" y="81"/>
                    <a:pt x="686" y="79"/>
                  </a:cubicBezTo>
                  <a:cubicBezTo>
                    <a:pt x="685" y="78"/>
                    <a:pt x="679" y="78"/>
                    <a:pt x="676" y="78"/>
                  </a:cubicBezTo>
                  <a:cubicBezTo>
                    <a:pt x="674" y="78"/>
                    <a:pt x="676" y="77"/>
                    <a:pt x="679" y="77"/>
                  </a:cubicBezTo>
                  <a:cubicBezTo>
                    <a:pt x="681" y="77"/>
                    <a:pt x="683" y="75"/>
                    <a:pt x="686" y="74"/>
                  </a:cubicBezTo>
                  <a:cubicBezTo>
                    <a:pt x="689" y="74"/>
                    <a:pt x="688" y="73"/>
                    <a:pt x="687" y="71"/>
                  </a:cubicBezTo>
                  <a:cubicBezTo>
                    <a:pt x="686" y="69"/>
                    <a:pt x="683" y="70"/>
                    <a:pt x="680" y="69"/>
                  </a:cubicBezTo>
                  <a:cubicBezTo>
                    <a:pt x="678" y="69"/>
                    <a:pt x="674" y="67"/>
                    <a:pt x="672" y="67"/>
                  </a:cubicBezTo>
                  <a:cubicBezTo>
                    <a:pt x="669" y="67"/>
                    <a:pt x="667" y="69"/>
                    <a:pt x="661" y="70"/>
                  </a:cubicBezTo>
                  <a:cubicBezTo>
                    <a:pt x="656" y="71"/>
                    <a:pt x="655" y="75"/>
                    <a:pt x="652" y="76"/>
                  </a:cubicBezTo>
                  <a:cubicBezTo>
                    <a:pt x="649" y="78"/>
                    <a:pt x="644" y="83"/>
                    <a:pt x="647" y="83"/>
                  </a:cubicBezTo>
                  <a:cubicBezTo>
                    <a:pt x="649" y="84"/>
                    <a:pt x="648" y="85"/>
                    <a:pt x="648" y="87"/>
                  </a:cubicBezTo>
                  <a:cubicBezTo>
                    <a:pt x="649" y="88"/>
                    <a:pt x="647" y="89"/>
                    <a:pt x="644" y="88"/>
                  </a:cubicBezTo>
                  <a:cubicBezTo>
                    <a:pt x="641" y="88"/>
                    <a:pt x="632" y="88"/>
                    <a:pt x="632" y="90"/>
                  </a:cubicBezTo>
                  <a:cubicBezTo>
                    <a:pt x="632" y="92"/>
                    <a:pt x="637" y="93"/>
                    <a:pt x="637" y="94"/>
                  </a:cubicBezTo>
                  <a:cubicBezTo>
                    <a:pt x="637" y="95"/>
                    <a:pt x="633" y="94"/>
                    <a:pt x="631" y="93"/>
                  </a:cubicBezTo>
                  <a:cubicBezTo>
                    <a:pt x="629" y="92"/>
                    <a:pt x="625" y="92"/>
                    <a:pt x="624" y="94"/>
                  </a:cubicBezTo>
                  <a:cubicBezTo>
                    <a:pt x="623" y="96"/>
                    <a:pt x="620" y="96"/>
                    <a:pt x="619" y="95"/>
                  </a:cubicBezTo>
                  <a:cubicBezTo>
                    <a:pt x="618" y="95"/>
                    <a:pt x="615" y="96"/>
                    <a:pt x="613" y="96"/>
                  </a:cubicBezTo>
                  <a:cubicBezTo>
                    <a:pt x="612" y="95"/>
                    <a:pt x="617" y="92"/>
                    <a:pt x="616" y="91"/>
                  </a:cubicBezTo>
                  <a:cubicBezTo>
                    <a:pt x="614" y="90"/>
                    <a:pt x="609" y="91"/>
                    <a:pt x="608" y="93"/>
                  </a:cubicBezTo>
                  <a:cubicBezTo>
                    <a:pt x="607" y="95"/>
                    <a:pt x="604" y="92"/>
                    <a:pt x="603" y="92"/>
                  </a:cubicBezTo>
                  <a:cubicBezTo>
                    <a:pt x="601" y="93"/>
                    <a:pt x="600" y="94"/>
                    <a:pt x="597" y="95"/>
                  </a:cubicBezTo>
                  <a:cubicBezTo>
                    <a:pt x="595" y="96"/>
                    <a:pt x="591" y="94"/>
                    <a:pt x="590" y="96"/>
                  </a:cubicBezTo>
                  <a:cubicBezTo>
                    <a:pt x="589" y="98"/>
                    <a:pt x="594" y="98"/>
                    <a:pt x="595" y="99"/>
                  </a:cubicBezTo>
                  <a:cubicBezTo>
                    <a:pt x="595" y="100"/>
                    <a:pt x="582" y="100"/>
                    <a:pt x="581" y="101"/>
                  </a:cubicBezTo>
                  <a:cubicBezTo>
                    <a:pt x="581" y="102"/>
                    <a:pt x="576" y="102"/>
                    <a:pt x="571" y="102"/>
                  </a:cubicBezTo>
                  <a:cubicBezTo>
                    <a:pt x="566" y="103"/>
                    <a:pt x="568" y="105"/>
                    <a:pt x="564" y="106"/>
                  </a:cubicBezTo>
                  <a:cubicBezTo>
                    <a:pt x="559" y="107"/>
                    <a:pt x="557" y="107"/>
                    <a:pt x="556" y="109"/>
                  </a:cubicBezTo>
                  <a:cubicBezTo>
                    <a:pt x="555" y="111"/>
                    <a:pt x="551" y="112"/>
                    <a:pt x="550" y="110"/>
                  </a:cubicBezTo>
                  <a:cubicBezTo>
                    <a:pt x="548" y="108"/>
                    <a:pt x="544" y="111"/>
                    <a:pt x="547" y="111"/>
                  </a:cubicBezTo>
                  <a:cubicBezTo>
                    <a:pt x="549" y="111"/>
                    <a:pt x="547" y="113"/>
                    <a:pt x="545" y="113"/>
                  </a:cubicBezTo>
                  <a:cubicBezTo>
                    <a:pt x="544" y="112"/>
                    <a:pt x="540" y="115"/>
                    <a:pt x="542" y="115"/>
                  </a:cubicBezTo>
                  <a:cubicBezTo>
                    <a:pt x="545" y="115"/>
                    <a:pt x="546" y="116"/>
                    <a:pt x="545" y="118"/>
                  </a:cubicBezTo>
                  <a:cubicBezTo>
                    <a:pt x="544" y="119"/>
                    <a:pt x="539" y="116"/>
                    <a:pt x="538" y="117"/>
                  </a:cubicBezTo>
                  <a:cubicBezTo>
                    <a:pt x="537" y="119"/>
                    <a:pt x="540" y="120"/>
                    <a:pt x="542" y="120"/>
                  </a:cubicBezTo>
                  <a:cubicBezTo>
                    <a:pt x="544" y="120"/>
                    <a:pt x="545" y="121"/>
                    <a:pt x="546" y="123"/>
                  </a:cubicBezTo>
                  <a:cubicBezTo>
                    <a:pt x="546" y="124"/>
                    <a:pt x="541" y="122"/>
                    <a:pt x="540" y="123"/>
                  </a:cubicBezTo>
                  <a:cubicBezTo>
                    <a:pt x="539" y="124"/>
                    <a:pt x="540" y="125"/>
                    <a:pt x="543" y="125"/>
                  </a:cubicBezTo>
                  <a:cubicBezTo>
                    <a:pt x="545" y="125"/>
                    <a:pt x="543" y="126"/>
                    <a:pt x="545" y="128"/>
                  </a:cubicBezTo>
                  <a:cubicBezTo>
                    <a:pt x="545" y="128"/>
                    <a:pt x="546" y="128"/>
                    <a:pt x="546" y="128"/>
                  </a:cubicBezTo>
                  <a:cubicBezTo>
                    <a:pt x="547" y="130"/>
                    <a:pt x="545" y="130"/>
                    <a:pt x="545" y="132"/>
                  </a:cubicBezTo>
                  <a:cubicBezTo>
                    <a:pt x="545" y="133"/>
                    <a:pt x="543" y="134"/>
                    <a:pt x="543" y="132"/>
                  </a:cubicBezTo>
                  <a:cubicBezTo>
                    <a:pt x="543" y="131"/>
                    <a:pt x="536" y="131"/>
                    <a:pt x="535" y="132"/>
                  </a:cubicBezTo>
                  <a:cubicBezTo>
                    <a:pt x="534" y="134"/>
                    <a:pt x="533" y="135"/>
                    <a:pt x="531" y="133"/>
                  </a:cubicBezTo>
                  <a:cubicBezTo>
                    <a:pt x="530" y="132"/>
                    <a:pt x="525" y="134"/>
                    <a:pt x="519" y="134"/>
                  </a:cubicBezTo>
                  <a:cubicBezTo>
                    <a:pt x="513" y="134"/>
                    <a:pt x="501" y="135"/>
                    <a:pt x="498" y="136"/>
                  </a:cubicBezTo>
                  <a:cubicBezTo>
                    <a:pt x="496" y="137"/>
                    <a:pt x="493" y="141"/>
                    <a:pt x="496" y="144"/>
                  </a:cubicBezTo>
                  <a:cubicBezTo>
                    <a:pt x="498" y="147"/>
                    <a:pt x="496" y="148"/>
                    <a:pt x="496" y="149"/>
                  </a:cubicBezTo>
                  <a:cubicBezTo>
                    <a:pt x="496" y="151"/>
                    <a:pt x="503" y="155"/>
                    <a:pt x="507" y="155"/>
                  </a:cubicBezTo>
                  <a:cubicBezTo>
                    <a:pt x="511" y="156"/>
                    <a:pt x="514" y="160"/>
                    <a:pt x="511" y="163"/>
                  </a:cubicBezTo>
                  <a:cubicBezTo>
                    <a:pt x="509" y="166"/>
                    <a:pt x="502" y="162"/>
                    <a:pt x="498" y="159"/>
                  </a:cubicBezTo>
                  <a:cubicBezTo>
                    <a:pt x="493" y="155"/>
                    <a:pt x="483" y="154"/>
                    <a:pt x="479" y="154"/>
                  </a:cubicBezTo>
                  <a:cubicBezTo>
                    <a:pt x="476" y="154"/>
                    <a:pt x="478" y="151"/>
                    <a:pt x="474" y="151"/>
                  </a:cubicBezTo>
                  <a:cubicBezTo>
                    <a:pt x="469" y="151"/>
                    <a:pt x="465" y="155"/>
                    <a:pt x="468" y="155"/>
                  </a:cubicBezTo>
                  <a:cubicBezTo>
                    <a:pt x="471" y="155"/>
                    <a:pt x="473" y="155"/>
                    <a:pt x="472" y="156"/>
                  </a:cubicBezTo>
                  <a:cubicBezTo>
                    <a:pt x="470" y="158"/>
                    <a:pt x="473" y="157"/>
                    <a:pt x="476" y="159"/>
                  </a:cubicBezTo>
                  <a:cubicBezTo>
                    <a:pt x="480" y="160"/>
                    <a:pt x="473" y="163"/>
                    <a:pt x="469" y="160"/>
                  </a:cubicBezTo>
                  <a:cubicBezTo>
                    <a:pt x="466" y="158"/>
                    <a:pt x="462" y="160"/>
                    <a:pt x="461" y="162"/>
                  </a:cubicBezTo>
                  <a:cubicBezTo>
                    <a:pt x="460" y="164"/>
                    <a:pt x="465" y="169"/>
                    <a:pt x="471" y="170"/>
                  </a:cubicBezTo>
                  <a:cubicBezTo>
                    <a:pt x="478" y="171"/>
                    <a:pt x="476" y="173"/>
                    <a:pt x="479" y="174"/>
                  </a:cubicBezTo>
                  <a:cubicBezTo>
                    <a:pt x="482" y="175"/>
                    <a:pt x="480" y="176"/>
                    <a:pt x="478" y="177"/>
                  </a:cubicBezTo>
                  <a:cubicBezTo>
                    <a:pt x="476" y="177"/>
                    <a:pt x="471" y="174"/>
                    <a:pt x="468" y="172"/>
                  </a:cubicBezTo>
                  <a:cubicBezTo>
                    <a:pt x="465" y="170"/>
                    <a:pt x="456" y="173"/>
                    <a:pt x="455" y="171"/>
                  </a:cubicBezTo>
                  <a:cubicBezTo>
                    <a:pt x="453" y="169"/>
                    <a:pt x="456" y="167"/>
                    <a:pt x="454" y="165"/>
                  </a:cubicBezTo>
                  <a:cubicBezTo>
                    <a:pt x="452" y="164"/>
                    <a:pt x="454" y="161"/>
                    <a:pt x="456" y="157"/>
                  </a:cubicBezTo>
                  <a:cubicBezTo>
                    <a:pt x="458" y="154"/>
                    <a:pt x="456" y="148"/>
                    <a:pt x="453" y="147"/>
                  </a:cubicBezTo>
                  <a:cubicBezTo>
                    <a:pt x="450" y="147"/>
                    <a:pt x="450" y="150"/>
                    <a:pt x="450" y="151"/>
                  </a:cubicBezTo>
                  <a:cubicBezTo>
                    <a:pt x="451" y="152"/>
                    <a:pt x="451" y="156"/>
                    <a:pt x="448" y="159"/>
                  </a:cubicBezTo>
                  <a:cubicBezTo>
                    <a:pt x="446" y="162"/>
                    <a:pt x="439" y="162"/>
                    <a:pt x="439" y="164"/>
                  </a:cubicBezTo>
                  <a:cubicBezTo>
                    <a:pt x="439" y="166"/>
                    <a:pt x="434" y="168"/>
                    <a:pt x="436" y="169"/>
                  </a:cubicBezTo>
                  <a:cubicBezTo>
                    <a:pt x="437" y="171"/>
                    <a:pt x="444" y="178"/>
                    <a:pt x="445" y="180"/>
                  </a:cubicBezTo>
                  <a:cubicBezTo>
                    <a:pt x="446" y="182"/>
                    <a:pt x="439" y="190"/>
                    <a:pt x="440" y="194"/>
                  </a:cubicBezTo>
                  <a:cubicBezTo>
                    <a:pt x="441" y="198"/>
                    <a:pt x="439" y="200"/>
                    <a:pt x="440" y="202"/>
                  </a:cubicBezTo>
                  <a:cubicBezTo>
                    <a:pt x="442" y="204"/>
                    <a:pt x="445" y="202"/>
                    <a:pt x="447" y="203"/>
                  </a:cubicBezTo>
                  <a:cubicBezTo>
                    <a:pt x="448" y="204"/>
                    <a:pt x="452" y="202"/>
                    <a:pt x="456" y="201"/>
                  </a:cubicBezTo>
                  <a:cubicBezTo>
                    <a:pt x="460" y="200"/>
                    <a:pt x="468" y="205"/>
                    <a:pt x="471" y="206"/>
                  </a:cubicBezTo>
                  <a:cubicBezTo>
                    <a:pt x="474" y="208"/>
                    <a:pt x="473" y="210"/>
                    <a:pt x="474" y="212"/>
                  </a:cubicBezTo>
                  <a:cubicBezTo>
                    <a:pt x="476" y="215"/>
                    <a:pt x="471" y="215"/>
                    <a:pt x="471" y="218"/>
                  </a:cubicBezTo>
                  <a:cubicBezTo>
                    <a:pt x="471" y="222"/>
                    <a:pt x="480" y="223"/>
                    <a:pt x="480" y="224"/>
                  </a:cubicBezTo>
                  <a:cubicBezTo>
                    <a:pt x="480" y="225"/>
                    <a:pt x="474" y="225"/>
                    <a:pt x="471" y="224"/>
                  </a:cubicBezTo>
                  <a:cubicBezTo>
                    <a:pt x="468" y="223"/>
                    <a:pt x="468" y="219"/>
                    <a:pt x="467" y="219"/>
                  </a:cubicBezTo>
                  <a:cubicBezTo>
                    <a:pt x="466" y="218"/>
                    <a:pt x="469" y="215"/>
                    <a:pt x="469" y="213"/>
                  </a:cubicBezTo>
                  <a:cubicBezTo>
                    <a:pt x="469" y="210"/>
                    <a:pt x="466" y="209"/>
                    <a:pt x="465" y="208"/>
                  </a:cubicBezTo>
                  <a:cubicBezTo>
                    <a:pt x="464" y="206"/>
                    <a:pt x="462" y="204"/>
                    <a:pt x="460" y="204"/>
                  </a:cubicBezTo>
                  <a:cubicBezTo>
                    <a:pt x="458" y="205"/>
                    <a:pt x="450" y="205"/>
                    <a:pt x="448" y="208"/>
                  </a:cubicBezTo>
                  <a:cubicBezTo>
                    <a:pt x="445" y="210"/>
                    <a:pt x="448" y="216"/>
                    <a:pt x="449" y="219"/>
                  </a:cubicBezTo>
                  <a:cubicBezTo>
                    <a:pt x="451" y="222"/>
                    <a:pt x="442" y="226"/>
                    <a:pt x="443" y="228"/>
                  </a:cubicBezTo>
                  <a:cubicBezTo>
                    <a:pt x="443" y="231"/>
                    <a:pt x="440" y="232"/>
                    <a:pt x="437" y="234"/>
                  </a:cubicBezTo>
                  <a:cubicBezTo>
                    <a:pt x="433" y="236"/>
                    <a:pt x="429" y="237"/>
                    <a:pt x="429" y="240"/>
                  </a:cubicBezTo>
                  <a:cubicBezTo>
                    <a:pt x="429" y="243"/>
                    <a:pt x="425" y="242"/>
                    <a:pt x="422" y="240"/>
                  </a:cubicBezTo>
                  <a:cubicBezTo>
                    <a:pt x="420" y="239"/>
                    <a:pt x="416" y="241"/>
                    <a:pt x="413" y="241"/>
                  </a:cubicBezTo>
                  <a:cubicBezTo>
                    <a:pt x="409" y="241"/>
                    <a:pt x="409" y="238"/>
                    <a:pt x="406" y="239"/>
                  </a:cubicBezTo>
                  <a:cubicBezTo>
                    <a:pt x="403" y="240"/>
                    <a:pt x="402" y="237"/>
                    <a:pt x="402" y="235"/>
                  </a:cubicBezTo>
                  <a:cubicBezTo>
                    <a:pt x="403" y="233"/>
                    <a:pt x="406" y="235"/>
                    <a:pt x="407" y="236"/>
                  </a:cubicBezTo>
                  <a:cubicBezTo>
                    <a:pt x="407" y="238"/>
                    <a:pt x="409" y="237"/>
                    <a:pt x="411" y="236"/>
                  </a:cubicBezTo>
                  <a:cubicBezTo>
                    <a:pt x="414" y="235"/>
                    <a:pt x="413" y="238"/>
                    <a:pt x="416" y="238"/>
                  </a:cubicBezTo>
                  <a:cubicBezTo>
                    <a:pt x="419" y="238"/>
                    <a:pt x="418" y="236"/>
                    <a:pt x="420" y="236"/>
                  </a:cubicBezTo>
                  <a:cubicBezTo>
                    <a:pt x="423" y="237"/>
                    <a:pt x="423" y="236"/>
                    <a:pt x="422" y="234"/>
                  </a:cubicBezTo>
                  <a:cubicBezTo>
                    <a:pt x="421" y="233"/>
                    <a:pt x="424" y="232"/>
                    <a:pt x="426" y="231"/>
                  </a:cubicBezTo>
                  <a:cubicBezTo>
                    <a:pt x="427" y="231"/>
                    <a:pt x="427" y="228"/>
                    <a:pt x="428" y="227"/>
                  </a:cubicBezTo>
                  <a:cubicBezTo>
                    <a:pt x="430" y="226"/>
                    <a:pt x="429" y="225"/>
                    <a:pt x="430" y="225"/>
                  </a:cubicBezTo>
                  <a:cubicBezTo>
                    <a:pt x="432" y="224"/>
                    <a:pt x="433" y="222"/>
                    <a:pt x="434" y="222"/>
                  </a:cubicBezTo>
                  <a:cubicBezTo>
                    <a:pt x="436" y="222"/>
                    <a:pt x="437" y="219"/>
                    <a:pt x="436" y="218"/>
                  </a:cubicBezTo>
                  <a:cubicBezTo>
                    <a:pt x="435" y="217"/>
                    <a:pt x="436" y="213"/>
                    <a:pt x="438" y="213"/>
                  </a:cubicBezTo>
                  <a:cubicBezTo>
                    <a:pt x="439" y="212"/>
                    <a:pt x="439" y="211"/>
                    <a:pt x="438" y="210"/>
                  </a:cubicBezTo>
                  <a:cubicBezTo>
                    <a:pt x="437" y="209"/>
                    <a:pt x="431" y="205"/>
                    <a:pt x="432" y="203"/>
                  </a:cubicBezTo>
                  <a:cubicBezTo>
                    <a:pt x="432" y="201"/>
                    <a:pt x="431" y="196"/>
                    <a:pt x="431" y="195"/>
                  </a:cubicBezTo>
                  <a:cubicBezTo>
                    <a:pt x="432" y="193"/>
                    <a:pt x="432" y="189"/>
                    <a:pt x="431" y="187"/>
                  </a:cubicBezTo>
                  <a:cubicBezTo>
                    <a:pt x="431" y="185"/>
                    <a:pt x="433" y="183"/>
                    <a:pt x="433" y="179"/>
                  </a:cubicBezTo>
                  <a:cubicBezTo>
                    <a:pt x="434" y="175"/>
                    <a:pt x="429" y="171"/>
                    <a:pt x="427" y="169"/>
                  </a:cubicBezTo>
                  <a:cubicBezTo>
                    <a:pt x="424" y="168"/>
                    <a:pt x="426" y="166"/>
                    <a:pt x="429" y="163"/>
                  </a:cubicBezTo>
                  <a:cubicBezTo>
                    <a:pt x="433" y="161"/>
                    <a:pt x="433" y="152"/>
                    <a:pt x="433" y="150"/>
                  </a:cubicBezTo>
                  <a:cubicBezTo>
                    <a:pt x="433" y="148"/>
                    <a:pt x="426" y="146"/>
                    <a:pt x="423" y="146"/>
                  </a:cubicBezTo>
                  <a:cubicBezTo>
                    <a:pt x="420" y="147"/>
                    <a:pt x="410" y="146"/>
                    <a:pt x="408" y="146"/>
                  </a:cubicBezTo>
                  <a:cubicBezTo>
                    <a:pt x="405" y="145"/>
                    <a:pt x="404" y="148"/>
                    <a:pt x="403" y="150"/>
                  </a:cubicBezTo>
                  <a:cubicBezTo>
                    <a:pt x="402" y="153"/>
                    <a:pt x="399" y="156"/>
                    <a:pt x="398" y="162"/>
                  </a:cubicBezTo>
                  <a:cubicBezTo>
                    <a:pt x="396" y="167"/>
                    <a:pt x="390" y="169"/>
                    <a:pt x="387" y="170"/>
                  </a:cubicBezTo>
                  <a:cubicBezTo>
                    <a:pt x="384" y="171"/>
                    <a:pt x="382" y="175"/>
                    <a:pt x="384" y="177"/>
                  </a:cubicBezTo>
                  <a:cubicBezTo>
                    <a:pt x="385" y="179"/>
                    <a:pt x="387" y="177"/>
                    <a:pt x="388" y="178"/>
                  </a:cubicBezTo>
                  <a:cubicBezTo>
                    <a:pt x="389" y="179"/>
                    <a:pt x="388" y="184"/>
                    <a:pt x="387" y="184"/>
                  </a:cubicBezTo>
                  <a:cubicBezTo>
                    <a:pt x="386" y="185"/>
                    <a:pt x="389" y="187"/>
                    <a:pt x="387" y="188"/>
                  </a:cubicBezTo>
                  <a:cubicBezTo>
                    <a:pt x="385" y="189"/>
                    <a:pt x="383" y="192"/>
                    <a:pt x="384" y="194"/>
                  </a:cubicBezTo>
                  <a:cubicBezTo>
                    <a:pt x="385" y="195"/>
                    <a:pt x="391" y="196"/>
                    <a:pt x="393" y="197"/>
                  </a:cubicBezTo>
                  <a:cubicBezTo>
                    <a:pt x="396" y="199"/>
                    <a:pt x="395" y="201"/>
                    <a:pt x="397" y="204"/>
                  </a:cubicBezTo>
                  <a:cubicBezTo>
                    <a:pt x="399" y="206"/>
                    <a:pt x="401" y="205"/>
                    <a:pt x="402" y="206"/>
                  </a:cubicBezTo>
                  <a:cubicBezTo>
                    <a:pt x="403" y="208"/>
                    <a:pt x="398" y="214"/>
                    <a:pt x="397" y="214"/>
                  </a:cubicBezTo>
                  <a:cubicBezTo>
                    <a:pt x="395" y="214"/>
                    <a:pt x="389" y="208"/>
                    <a:pt x="387" y="206"/>
                  </a:cubicBezTo>
                  <a:cubicBezTo>
                    <a:pt x="385" y="205"/>
                    <a:pt x="378" y="203"/>
                    <a:pt x="374" y="201"/>
                  </a:cubicBezTo>
                  <a:cubicBezTo>
                    <a:pt x="370" y="199"/>
                    <a:pt x="367" y="199"/>
                    <a:pt x="363" y="196"/>
                  </a:cubicBezTo>
                  <a:cubicBezTo>
                    <a:pt x="359" y="194"/>
                    <a:pt x="356" y="192"/>
                    <a:pt x="349" y="193"/>
                  </a:cubicBezTo>
                  <a:cubicBezTo>
                    <a:pt x="341" y="193"/>
                    <a:pt x="336" y="191"/>
                    <a:pt x="334" y="191"/>
                  </a:cubicBezTo>
                  <a:cubicBezTo>
                    <a:pt x="331" y="192"/>
                    <a:pt x="332" y="189"/>
                    <a:pt x="328" y="187"/>
                  </a:cubicBezTo>
                  <a:cubicBezTo>
                    <a:pt x="324" y="185"/>
                    <a:pt x="321" y="182"/>
                    <a:pt x="318" y="184"/>
                  </a:cubicBezTo>
                  <a:cubicBezTo>
                    <a:pt x="316" y="185"/>
                    <a:pt x="317" y="190"/>
                    <a:pt x="321" y="190"/>
                  </a:cubicBezTo>
                  <a:cubicBezTo>
                    <a:pt x="324" y="191"/>
                    <a:pt x="322" y="193"/>
                    <a:pt x="326" y="193"/>
                  </a:cubicBezTo>
                  <a:cubicBezTo>
                    <a:pt x="330" y="192"/>
                    <a:pt x="332" y="194"/>
                    <a:pt x="332" y="196"/>
                  </a:cubicBezTo>
                  <a:cubicBezTo>
                    <a:pt x="331" y="199"/>
                    <a:pt x="333" y="201"/>
                    <a:pt x="335" y="203"/>
                  </a:cubicBezTo>
                  <a:cubicBezTo>
                    <a:pt x="337" y="205"/>
                    <a:pt x="336" y="207"/>
                    <a:pt x="333" y="207"/>
                  </a:cubicBezTo>
                  <a:cubicBezTo>
                    <a:pt x="330" y="207"/>
                    <a:pt x="326" y="208"/>
                    <a:pt x="327" y="210"/>
                  </a:cubicBezTo>
                  <a:cubicBezTo>
                    <a:pt x="329" y="212"/>
                    <a:pt x="326" y="213"/>
                    <a:pt x="323" y="212"/>
                  </a:cubicBezTo>
                  <a:cubicBezTo>
                    <a:pt x="320" y="211"/>
                    <a:pt x="322" y="208"/>
                    <a:pt x="323" y="207"/>
                  </a:cubicBezTo>
                  <a:cubicBezTo>
                    <a:pt x="324" y="206"/>
                    <a:pt x="320" y="204"/>
                    <a:pt x="318" y="203"/>
                  </a:cubicBezTo>
                  <a:cubicBezTo>
                    <a:pt x="316" y="203"/>
                    <a:pt x="308" y="209"/>
                    <a:pt x="306" y="210"/>
                  </a:cubicBezTo>
                  <a:cubicBezTo>
                    <a:pt x="304" y="210"/>
                    <a:pt x="298" y="208"/>
                    <a:pt x="292" y="210"/>
                  </a:cubicBezTo>
                  <a:cubicBezTo>
                    <a:pt x="287" y="211"/>
                    <a:pt x="287" y="215"/>
                    <a:pt x="285" y="215"/>
                  </a:cubicBezTo>
                  <a:cubicBezTo>
                    <a:pt x="283" y="215"/>
                    <a:pt x="276" y="216"/>
                    <a:pt x="274" y="214"/>
                  </a:cubicBezTo>
                  <a:cubicBezTo>
                    <a:pt x="272" y="213"/>
                    <a:pt x="274" y="212"/>
                    <a:pt x="276" y="212"/>
                  </a:cubicBezTo>
                  <a:cubicBezTo>
                    <a:pt x="279" y="212"/>
                    <a:pt x="279" y="211"/>
                    <a:pt x="278" y="210"/>
                  </a:cubicBezTo>
                  <a:cubicBezTo>
                    <a:pt x="277" y="208"/>
                    <a:pt x="280" y="205"/>
                    <a:pt x="280" y="204"/>
                  </a:cubicBezTo>
                  <a:cubicBezTo>
                    <a:pt x="280" y="203"/>
                    <a:pt x="270" y="206"/>
                    <a:pt x="269" y="207"/>
                  </a:cubicBezTo>
                  <a:cubicBezTo>
                    <a:pt x="267" y="209"/>
                    <a:pt x="269" y="211"/>
                    <a:pt x="267" y="212"/>
                  </a:cubicBezTo>
                  <a:cubicBezTo>
                    <a:pt x="266" y="213"/>
                    <a:pt x="266" y="210"/>
                    <a:pt x="264" y="210"/>
                  </a:cubicBezTo>
                  <a:cubicBezTo>
                    <a:pt x="262" y="209"/>
                    <a:pt x="248" y="212"/>
                    <a:pt x="245" y="215"/>
                  </a:cubicBezTo>
                  <a:cubicBezTo>
                    <a:pt x="243" y="218"/>
                    <a:pt x="238" y="218"/>
                    <a:pt x="238" y="220"/>
                  </a:cubicBezTo>
                  <a:cubicBezTo>
                    <a:pt x="238" y="222"/>
                    <a:pt x="231" y="222"/>
                    <a:pt x="229" y="223"/>
                  </a:cubicBezTo>
                  <a:cubicBezTo>
                    <a:pt x="226" y="224"/>
                    <a:pt x="228" y="229"/>
                    <a:pt x="227" y="231"/>
                  </a:cubicBezTo>
                  <a:cubicBezTo>
                    <a:pt x="226" y="234"/>
                    <a:pt x="216" y="233"/>
                    <a:pt x="213" y="233"/>
                  </a:cubicBezTo>
                  <a:cubicBezTo>
                    <a:pt x="210" y="233"/>
                    <a:pt x="209" y="227"/>
                    <a:pt x="207" y="227"/>
                  </a:cubicBezTo>
                  <a:cubicBezTo>
                    <a:pt x="204" y="227"/>
                    <a:pt x="206" y="223"/>
                    <a:pt x="207" y="222"/>
                  </a:cubicBezTo>
                  <a:cubicBezTo>
                    <a:pt x="207" y="220"/>
                    <a:pt x="209" y="222"/>
                    <a:pt x="212" y="220"/>
                  </a:cubicBezTo>
                  <a:cubicBezTo>
                    <a:pt x="215" y="218"/>
                    <a:pt x="218" y="221"/>
                    <a:pt x="219" y="219"/>
                  </a:cubicBezTo>
                  <a:cubicBezTo>
                    <a:pt x="221" y="218"/>
                    <a:pt x="215" y="215"/>
                    <a:pt x="214" y="212"/>
                  </a:cubicBezTo>
                  <a:cubicBezTo>
                    <a:pt x="214" y="209"/>
                    <a:pt x="208" y="208"/>
                    <a:pt x="204" y="209"/>
                  </a:cubicBezTo>
                  <a:cubicBezTo>
                    <a:pt x="201" y="210"/>
                    <a:pt x="197" y="209"/>
                    <a:pt x="194" y="208"/>
                  </a:cubicBezTo>
                  <a:cubicBezTo>
                    <a:pt x="192" y="206"/>
                    <a:pt x="192" y="210"/>
                    <a:pt x="196" y="211"/>
                  </a:cubicBezTo>
                  <a:cubicBezTo>
                    <a:pt x="199" y="212"/>
                    <a:pt x="197" y="215"/>
                    <a:pt x="198" y="216"/>
                  </a:cubicBezTo>
                  <a:cubicBezTo>
                    <a:pt x="199" y="218"/>
                    <a:pt x="197" y="222"/>
                    <a:pt x="195" y="225"/>
                  </a:cubicBezTo>
                  <a:cubicBezTo>
                    <a:pt x="193" y="228"/>
                    <a:pt x="194" y="228"/>
                    <a:pt x="198" y="228"/>
                  </a:cubicBezTo>
                  <a:cubicBezTo>
                    <a:pt x="201" y="228"/>
                    <a:pt x="201" y="232"/>
                    <a:pt x="201" y="235"/>
                  </a:cubicBezTo>
                  <a:cubicBezTo>
                    <a:pt x="201" y="238"/>
                    <a:pt x="198" y="239"/>
                    <a:pt x="198" y="241"/>
                  </a:cubicBezTo>
                  <a:cubicBezTo>
                    <a:pt x="198" y="244"/>
                    <a:pt x="195" y="240"/>
                    <a:pt x="195" y="241"/>
                  </a:cubicBezTo>
                  <a:cubicBezTo>
                    <a:pt x="194" y="242"/>
                    <a:pt x="193" y="241"/>
                    <a:pt x="192" y="239"/>
                  </a:cubicBezTo>
                  <a:cubicBezTo>
                    <a:pt x="192" y="237"/>
                    <a:pt x="187" y="238"/>
                    <a:pt x="184" y="237"/>
                  </a:cubicBezTo>
                  <a:cubicBezTo>
                    <a:pt x="181" y="237"/>
                    <a:pt x="180" y="238"/>
                    <a:pt x="179" y="240"/>
                  </a:cubicBezTo>
                  <a:cubicBezTo>
                    <a:pt x="178" y="242"/>
                    <a:pt x="174" y="243"/>
                    <a:pt x="172" y="243"/>
                  </a:cubicBezTo>
                  <a:cubicBezTo>
                    <a:pt x="170" y="243"/>
                    <a:pt x="166" y="247"/>
                    <a:pt x="164" y="249"/>
                  </a:cubicBezTo>
                  <a:cubicBezTo>
                    <a:pt x="162" y="250"/>
                    <a:pt x="162" y="253"/>
                    <a:pt x="165" y="256"/>
                  </a:cubicBezTo>
                  <a:cubicBezTo>
                    <a:pt x="168" y="258"/>
                    <a:pt x="168" y="260"/>
                    <a:pt x="168" y="262"/>
                  </a:cubicBezTo>
                  <a:cubicBezTo>
                    <a:pt x="168" y="263"/>
                    <a:pt x="160" y="263"/>
                    <a:pt x="158" y="261"/>
                  </a:cubicBezTo>
                  <a:cubicBezTo>
                    <a:pt x="157" y="260"/>
                    <a:pt x="152" y="259"/>
                    <a:pt x="150" y="259"/>
                  </a:cubicBezTo>
                  <a:cubicBezTo>
                    <a:pt x="148" y="260"/>
                    <a:pt x="143" y="254"/>
                    <a:pt x="141" y="254"/>
                  </a:cubicBezTo>
                  <a:cubicBezTo>
                    <a:pt x="138" y="254"/>
                    <a:pt x="137" y="257"/>
                    <a:pt x="136" y="258"/>
                  </a:cubicBezTo>
                  <a:cubicBezTo>
                    <a:pt x="135" y="260"/>
                    <a:pt x="137" y="260"/>
                    <a:pt x="138" y="263"/>
                  </a:cubicBezTo>
                  <a:cubicBezTo>
                    <a:pt x="140" y="266"/>
                    <a:pt x="144" y="266"/>
                    <a:pt x="146" y="266"/>
                  </a:cubicBezTo>
                  <a:cubicBezTo>
                    <a:pt x="148" y="266"/>
                    <a:pt x="148" y="269"/>
                    <a:pt x="147" y="271"/>
                  </a:cubicBezTo>
                  <a:cubicBezTo>
                    <a:pt x="146" y="272"/>
                    <a:pt x="142" y="273"/>
                    <a:pt x="141" y="272"/>
                  </a:cubicBezTo>
                  <a:cubicBezTo>
                    <a:pt x="140" y="270"/>
                    <a:pt x="135" y="272"/>
                    <a:pt x="135" y="270"/>
                  </a:cubicBezTo>
                  <a:cubicBezTo>
                    <a:pt x="134" y="268"/>
                    <a:pt x="131" y="265"/>
                    <a:pt x="127" y="266"/>
                  </a:cubicBezTo>
                  <a:cubicBezTo>
                    <a:pt x="123" y="266"/>
                    <a:pt x="123" y="264"/>
                    <a:pt x="123" y="261"/>
                  </a:cubicBezTo>
                  <a:cubicBezTo>
                    <a:pt x="123" y="258"/>
                    <a:pt x="121" y="256"/>
                    <a:pt x="121" y="255"/>
                  </a:cubicBezTo>
                  <a:cubicBezTo>
                    <a:pt x="121" y="254"/>
                    <a:pt x="119" y="251"/>
                    <a:pt x="121" y="250"/>
                  </a:cubicBezTo>
                  <a:cubicBezTo>
                    <a:pt x="123" y="249"/>
                    <a:pt x="122" y="247"/>
                    <a:pt x="122" y="245"/>
                  </a:cubicBezTo>
                  <a:cubicBezTo>
                    <a:pt x="122" y="243"/>
                    <a:pt x="119" y="240"/>
                    <a:pt x="116" y="240"/>
                  </a:cubicBezTo>
                  <a:cubicBezTo>
                    <a:pt x="113" y="240"/>
                    <a:pt x="113" y="237"/>
                    <a:pt x="111" y="237"/>
                  </a:cubicBezTo>
                  <a:cubicBezTo>
                    <a:pt x="108" y="236"/>
                    <a:pt x="103" y="232"/>
                    <a:pt x="103" y="230"/>
                  </a:cubicBezTo>
                  <a:cubicBezTo>
                    <a:pt x="103" y="228"/>
                    <a:pt x="99" y="228"/>
                    <a:pt x="100" y="227"/>
                  </a:cubicBezTo>
                  <a:cubicBezTo>
                    <a:pt x="101" y="227"/>
                    <a:pt x="104" y="228"/>
                    <a:pt x="107" y="230"/>
                  </a:cubicBezTo>
                  <a:cubicBezTo>
                    <a:pt x="109" y="232"/>
                    <a:pt x="112" y="234"/>
                    <a:pt x="118" y="235"/>
                  </a:cubicBezTo>
                  <a:cubicBezTo>
                    <a:pt x="123" y="235"/>
                    <a:pt x="126" y="238"/>
                    <a:pt x="132" y="239"/>
                  </a:cubicBezTo>
                  <a:cubicBezTo>
                    <a:pt x="138" y="240"/>
                    <a:pt x="142" y="241"/>
                    <a:pt x="151" y="242"/>
                  </a:cubicBezTo>
                  <a:cubicBezTo>
                    <a:pt x="160" y="243"/>
                    <a:pt x="171" y="234"/>
                    <a:pt x="174" y="232"/>
                  </a:cubicBezTo>
                  <a:cubicBezTo>
                    <a:pt x="176" y="229"/>
                    <a:pt x="173" y="224"/>
                    <a:pt x="173" y="222"/>
                  </a:cubicBezTo>
                  <a:cubicBezTo>
                    <a:pt x="173" y="220"/>
                    <a:pt x="169" y="220"/>
                    <a:pt x="169" y="219"/>
                  </a:cubicBezTo>
                  <a:cubicBezTo>
                    <a:pt x="168" y="217"/>
                    <a:pt x="165" y="215"/>
                    <a:pt x="162" y="215"/>
                  </a:cubicBezTo>
                  <a:cubicBezTo>
                    <a:pt x="158" y="215"/>
                    <a:pt x="158" y="211"/>
                    <a:pt x="155" y="211"/>
                  </a:cubicBezTo>
                  <a:cubicBezTo>
                    <a:pt x="152" y="211"/>
                    <a:pt x="151" y="210"/>
                    <a:pt x="143" y="205"/>
                  </a:cubicBezTo>
                  <a:cubicBezTo>
                    <a:pt x="136" y="200"/>
                    <a:pt x="126" y="197"/>
                    <a:pt x="125" y="198"/>
                  </a:cubicBezTo>
                  <a:cubicBezTo>
                    <a:pt x="123" y="199"/>
                    <a:pt x="122" y="199"/>
                    <a:pt x="121" y="197"/>
                  </a:cubicBezTo>
                  <a:cubicBezTo>
                    <a:pt x="119" y="195"/>
                    <a:pt x="117" y="196"/>
                    <a:pt x="115" y="197"/>
                  </a:cubicBezTo>
                  <a:cubicBezTo>
                    <a:pt x="113" y="199"/>
                    <a:pt x="111" y="196"/>
                    <a:pt x="107" y="197"/>
                  </a:cubicBezTo>
                  <a:cubicBezTo>
                    <a:pt x="104" y="198"/>
                    <a:pt x="102" y="195"/>
                    <a:pt x="103" y="194"/>
                  </a:cubicBezTo>
                  <a:cubicBezTo>
                    <a:pt x="104" y="193"/>
                    <a:pt x="109" y="194"/>
                    <a:pt x="109" y="192"/>
                  </a:cubicBezTo>
                  <a:cubicBezTo>
                    <a:pt x="109" y="190"/>
                    <a:pt x="107" y="192"/>
                    <a:pt x="103" y="190"/>
                  </a:cubicBezTo>
                  <a:cubicBezTo>
                    <a:pt x="100" y="188"/>
                    <a:pt x="98" y="189"/>
                    <a:pt x="98" y="191"/>
                  </a:cubicBezTo>
                  <a:cubicBezTo>
                    <a:pt x="97" y="193"/>
                    <a:pt x="94" y="192"/>
                    <a:pt x="93" y="191"/>
                  </a:cubicBezTo>
                  <a:cubicBezTo>
                    <a:pt x="93" y="191"/>
                    <a:pt x="92" y="191"/>
                    <a:pt x="92" y="190"/>
                  </a:cubicBezTo>
                  <a:cubicBezTo>
                    <a:pt x="92" y="193"/>
                    <a:pt x="90" y="194"/>
                    <a:pt x="88" y="193"/>
                  </a:cubicBezTo>
                  <a:cubicBezTo>
                    <a:pt x="86" y="193"/>
                    <a:pt x="84" y="196"/>
                    <a:pt x="82" y="196"/>
                  </a:cubicBezTo>
                  <a:cubicBezTo>
                    <a:pt x="79" y="196"/>
                    <a:pt x="77" y="199"/>
                    <a:pt x="76" y="201"/>
                  </a:cubicBezTo>
                  <a:cubicBezTo>
                    <a:pt x="76" y="203"/>
                    <a:pt x="73" y="202"/>
                    <a:pt x="73" y="204"/>
                  </a:cubicBezTo>
                  <a:cubicBezTo>
                    <a:pt x="73" y="205"/>
                    <a:pt x="73" y="206"/>
                    <a:pt x="72" y="208"/>
                  </a:cubicBezTo>
                  <a:cubicBezTo>
                    <a:pt x="71" y="209"/>
                    <a:pt x="72" y="210"/>
                    <a:pt x="73" y="212"/>
                  </a:cubicBezTo>
                  <a:cubicBezTo>
                    <a:pt x="74" y="215"/>
                    <a:pt x="77" y="215"/>
                    <a:pt x="78" y="215"/>
                  </a:cubicBezTo>
                  <a:cubicBezTo>
                    <a:pt x="79" y="216"/>
                    <a:pt x="84" y="220"/>
                    <a:pt x="84" y="221"/>
                  </a:cubicBezTo>
                  <a:cubicBezTo>
                    <a:pt x="84" y="223"/>
                    <a:pt x="80" y="226"/>
                    <a:pt x="79" y="227"/>
                  </a:cubicBezTo>
                  <a:cubicBezTo>
                    <a:pt x="77" y="228"/>
                    <a:pt x="75" y="230"/>
                    <a:pt x="76" y="232"/>
                  </a:cubicBezTo>
                  <a:cubicBezTo>
                    <a:pt x="77" y="233"/>
                    <a:pt x="81" y="239"/>
                    <a:pt x="84" y="244"/>
                  </a:cubicBezTo>
                  <a:cubicBezTo>
                    <a:pt x="87" y="249"/>
                    <a:pt x="83" y="247"/>
                    <a:pt x="81" y="249"/>
                  </a:cubicBezTo>
                  <a:cubicBezTo>
                    <a:pt x="80" y="251"/>
                    <a:pt x="82" y="254"/>
                    <a:pt x="82" y="255"/>
                  </a:cubicBezTo>
                  <a:cubicBezTo>
                    <a:pt x="83" y="256"/>
                    <a:pt x="80" y="256"/>
                    <a:pt x="81" y="257"/>
                  </a:cubicBezTo>
                  <a:cubicBezTo>
                    <a:pt x="81" y="259"/>
                    <a:pt x="84" y="259"/>
                    <a:pt x="85" y="260"/>
                  </a:cubicBezTo>
                  <a:cubicBezTo>
                    <a:pt x="85" y="261"/>
                    <a:pt x="82" y="262"/>
                    <a:pt x="83" y="264"/>
                  </a:cubicBezTo>
                  <a:cubicBezTo>
                    <a:pt x="85" y="266"/>
                    <a:pt x="87" y="266"/>
                    <a:pt x="88" y="268"/>
                  </a:cubicBezTo>
                  <a:cubicBezTo>
                    <a:pt x="88" y="271"/>
                    <a:pt x="82" y="271"/>
                    <a:pt x="83" y="273"/>
                  </a:cubicBezTo>
                  <a:cubicBezTo>
                    <a:pt x="83" y="275"/>
                    <a:pt x="90" y="277"/>
                    <a:pt x="93" y="281"/>
                  </a:cubicBezTo>
                  <a:cubicBezTo>
                    <a:pt x="96" y="284"/>
                    <a:pt x="96" y="285"/>
                    <a:pt x="95" y="287"/>
                  </a:cubicBezTo>
                  <a:cubicBezTo>
                    <a:pt x="94" y="291"/>
                    <a:pt x="85" y="294"/>
                    <a:pt x="83" y="298"/>
                  </a:cubicBezTo>
                  <a:cubicBezTo>
                    <a:pt x="81" y="303"/>
                    <a:pt x="74" y="305"/>
                    <a:pt x="71" y="308"/>
                  </a:cubicBezTo>
                  <a:cubicBezTo>
                    <a:pt x="69" y="310"/>
                    <a:pt x="68" y="312"/>
                    <a:pt x="67" y="313"/>
                  </a:cubicBezTo>
                  <a:cubicBezTo>
                    <a:pt x="68" y="313"/>
                    <a:pt x="70" y="313"/>
                    <a:pt x="70" y="312"/>
                  </a:cubicBezTo>
                  <a:cubicBezTo>
                    <a:pt x="72" y="311"/>
                    <a:pt x="74" y="316"/>
                    <a:pt x="75" y="317"/>
                  </a:cubicBezTo>
                  <a:cubicBezTo>
                    <a:pt x="77" y="319"/>
                    <a:pt x="81" y="317"/>
                    <a:pt x="82" y="319"/>
                  </a:cubicBezTo>
                  <a:cubicBezTo>
                    <a:pt x="84" y="320"/>
                    <a:pt x="81" y="320"/>
                    <a:pt x="79" y="320"/>
                  </a:cubicBezTo>
                  <a:cubicBezTo>
                    <a:pt x="76" y="320"/>
                    <a:pt x="75" y="321"/>
                    <a:pt x="71" y="323"/>
                  </a:cubicBezTo>
                  <a:cubicBezTo>
                    <a:pt x="68" y="324"/>
                    <a:pt x="68" y="325"/>
                    <a:pt x="67" y="326"/>
                  </a:cubicBezTo>
                  <a:cubicBezTo>
                    <a:pt x="69" y="328"/>
                    <a:pt x="66" y="329"/>
                    <a:pt x="65" y="331"/>
                  </a:cubicBezTo>
                  <a:cubicBezTo>
                    <a:pt x="64" y="333"/>
                    <a:pt x="63" y="334"/>
                    <a:pt x="63" y="335"/>
                  </a:cubicBezTo>
                  <a:cubicBezTo>
                    <a:pt x="62" y="337"/>
                    <a:pt x="63" y="338"/>
                    <a:pt x="63" y="340"/>
                  </a:cubicBezTo>
                  <a:cubicBezTo>
                    <a:pt x="63" y="342"/>
                    <a:pt x="64" y="342"/>
                    <a:pt x="65" y="344"/>
                  </a:cubicBezTo>
                  <a:cubicBezTo>
                    <a:pt x="66" y="346"/>
                    <a:pt x="64" y="346"/>
                    <a:pt x="63" y="347"/>
                  </a:cubicBezTo>
                  <a:cubicBezTo>
                    <a:pt x="62" y="348"/>
                    <a:pt x="62" y="350"/>
                    <a:pt x="64" y="351"/>
                  </a:cubicBezTo>
                  <a:cubicBezTo>
                    <a:pt x="65" y="352"/>
                    <a:pt x="65" y="354"/>
                    <a:pt x="65" y="355"/>
                  </a:cubicBezTo>
                  <a:cubicBezTo>
                    <a:pt x="64" y="357"/>
                    <a:pt x="66" y="359"/>
                    <a:pt x="67" y="360"/>
                  </a:cubicBezTo>
                  <a:cubicBezTo>
                    <a:pt x="69" y="361"/>
                    <a:pt x="68" y="365"/>
                    <a:pt x="69" y="366"/>
                  </a:cubicBezTo>
                  <a:cubicBezTo>
                    <a:pt x="71" y="366"/>
                    <a:pt x="72" y="367"/>
                    <a:pt x="74" y="367"/>
                  </a:cubicBezTo>
                  <a:cubicBezTo>
                    <a:pt x="76" y="366"/>
                    <a:pt x="77" y="367"/>
                    <a:pt x="78" y="369"/>
                  </a:cubicBezTo>
                  <a:cubicBezTo>
                    <a:pt x="79" y="370"/>
                    <a:pt x="80" y="370"/>
                    <a:pt x="82" y="369"/>
                  </a:cubicBezTo>
                  <a:cubicBezTo>
                    <a:pt x="84" y="368"/>
                    <a:pt x="89" y="370"/>
                    <a:pt x="90" y="371"/>
                  </a:cubicBezTo>
                  <a:cubicBezTo>
                    <a:pt x="91" y="371"/>
                    <a:pt x="90" y="374"/>
                    <a:pt x="90" y="376"/>
                  </a:cubicBezTo>
                  <a:cubicBezTo>
                    <a:pt x="90" y="378"/>
                    <a:pt x="89" y="381"/>
                    <a:pt x="91" y="382"/>
                  </a:cubicBezTo>
                  <a:cubicBezTo>
                    <a:pt x="93" y="383"/>
                    <a:pt x="93" y="386"/>
                    <a:pt x="95" y="387"/>
                  </a:cubicBezTo>
                  <a:cubicBezTo>
                    <a:pt x="97" y="388"/>
                    <a:pt x="98" y="391"/>
                    <a:pt x="100" y="392"/>
                  </a:cubicBezTo>
                  <a:cubicBezTo>
                    <a:pt x="101" y="392"/>
                    <a:pt x="104" y="394"/>
                    <a:pt x="104" y="396"/>
                  </a:cubicBezTo>
                  <a:cubicBezTo>
                    <a:pt x="104" y="397"/>
                    <a:pt x="102" y="399"/>
                    <a:pt x="100" y="399"/>
                  </a:cubicBezTo>
                  <a:cubicBezTo>
                    <a:pt x="98" y="400"/>
                    <a:pt x="95" y="397"/>
                    <a:pt x="94" y="399"/>
                  </a:cubicBezTo>
                  <a:cubicBezTo>
                    <a:pt x="93" y="400"/>
                    <a:pt x="95" y="402"/>
                    <a:pt x="95" y="406"/>
                  </a:cubicBezTo>
                  <a:cubicBezTo>
                    <a:pt x="96" y="410"/>
                    <a:pt x="97" y="410"/>
                    <a:pt x="99" y="410"/>
                  </a:cubicBezTo>
                  <a:cubicBezTo>
                    <a:pt x="101" y="410"/>
                    <a:pt x="101" y="409"/>
                    <a:pt x="103" y="408"/>
                  </a:cubicBezTo>
                  <a:cubicBezTo>
                    <a:pt x="104" y="408"/>
                    <a:pt x="107" y="409"/>
                    <a:pt x="108" y="408"/>
                  </a:cubicBezTo>
                  <a:cubicBezTo>
                    <a:pt x="109" y="408"/>
                    <a:pt x="114" y="407"/>
                    <a:pt x="115" y="409"/>
                  </a:cubicBezTo>
                  <a:cubicBezTo>
                    <a:pt x="115" y="410"/>
                    <a:pt x="116" y="414"/>
                    <a:pt x="116" y="415"/>
                  </a:cubicBezTo>
                  <a:cubicBezTo>
                    <a:pt x="115" y="416"/>
                    <a:pt x="117" y="418"/>
                    <a:pt x="117" y="419"/>
                  </a:cubicBezTo>
                  <a:cubicBezTo>
                    <a:pt x="118" y="421"/>
                    <a:pt x="122" y="420"/>
                    <a:pt x="123" y="421"/>
                  </a:cubicBezTo>
                  <a:cubicBezTo>
                    <a:pt x="125" y="421"/>
                    <a:pt x="127" y="425"/>
                    <a:pt x="127" y="427"/>
                  </a:cubicBezTo>
                  <a:cubicBezTo>
                    <a:pt x="126" y="429"/>
                    <a:pt x="129" y="429"/>
                    <a:pt x="130" y="429"/>
                  </a:cubicBezTo>
                  <a:cubicBezTo>
                    <a:pt x="131" y="428"/>
                    <a:pt x="132" y="430"/>
                    <a:pt x="134" y="430"/>
                  </a:cubicBezTo>
                  <a:cubicBezTo>
                    <a:pt x="135" y="431"/>
                    <a:pt x="137" y="431"/>
                    <a:pt x="138" y="430"/>
                  </a:cubicBezTo>
                  <a:cubicBezTo>
                    <a:pt x="139" y="429"/>
                    <a:pt x="142" y="429"/>
                    <a:pt x="142" y="430"/>
                  </a:cubicBezTo>
                  <a:cubicBezTo>
                    <a:pt x="143" y="431"/>
                    <a:pt x="146" y="433"/>
                    <a:pt x="146" y="434"/>
                  </a:cubicBezTo>
                  <a:cubicBezTo>
                    <a:pt x="146" y="435"/>
                    <a:pt x="150" y="434"/>
                    <a:pt x="153" y="435"/>
                  </a:cubicBezTo>
                  <a:cubicBezTo>
                    <a:pt x="155" y="436"/>
                    <a:pt x="157" y="436"/>
                    <a:pt x="159" y="437"/>
                  </a:cubicBezTo>
                  <a:cubicBezTo>
                    <a:pt x="162" y="438"/>
                    <a:pt x="164" y="438"/>
                    <a:pt x="164" y="440"/>
                  </a:cubicBezTo>
                  <a:cubicBezTo>
                    <a:pt x="164" y="441"/>
                    <a:pt x="162" y="442"/>
                    <a:pt x="162" y="443"/>
                  </a:cubicBezTo>
                  <a:cubicBezTo>
                    <a:pt x="162" y="444"/>
                    <a:pt x="164" y="444"/>
                    <a:pt x="164" y="445"/>
                  </a:cubicBezTo>
                  <a:cubicBezTo>
                    <a:pt x="164" y="447"/>
                    <a:pt x="161" y="447"/>
                    <a:pt x="161" y="447"/>
                  </a:cubicBezTo>
                  <a:cubicBezTo>
                    <a:pt x="160" y="448"/>
                    <a:pt x="162" y="450"/>
                    <a:pt x="163" y="450"/>
                  </a:cubicBezTo>
                  <a:cubicBezTo>
                    <a:pt x="163" y="451"/>
                    <a:pt x="161" y="454"/>
                    <a:pt x="161" y="455"/>
                  </a:cubicBezTo>
                  <a:cubicBezTo>
                    <a:pt x="161" y="456"/>
                    <a:pt x="156" y="455"/>
                    <a:pt x="155" y="455"/>
                  </a:cubicBezTo>
                  <a:cubicBezTo>
                    <a:pt x="153" y="455"/>
                    <a:pt x="150" y="459"/>
                    <a:pt x="148" y="459"/>
                  </a:cubicBezTo>
                  <a:cubicBezTo>
                    <a:pt x="147" y="460"/>
                    <a:pt x="148" y="462"/>
                    <a:pt x="148" y="463"/>
                  </a:cubicBezTo>
                  <a:cubicBezTo>
                    <a:pt x="152" y="462"/>
                    <a:pt x="156" y="462"/>
                    <a:pt x="156" y="463"/>
                  </a:cubicBezTo>
                  <a:cubicBezTo>
                    <a:pt x="157" y="464"/>
                    <a:pt x="148" y="468"/>
                    <a:pt x="146" y="469"/>
                  </a:cubicBezTo>
                  <a:cubicBezTo>
                    <a:pt x="145" y="469"/>
                    <a:pt x="150" y="472"/>
                    <a:pt x="149" y="473"/>
                  </a:cubicBezTo>
                  <a:cubicBezTo>
                    <a:pt x="149" y="475"/>
                    <a:pt x="144" y="475"/>
                    <a:pt x="145" y="478"/>
                  </a:cubicBezTo>
                  <a:cubicBezTo>
                    <a:pt x="145" y="481"/>
                    <a:pt x="143" y="481"/>
                    <a:pt x="140" y="481"/>
                  </a:cubicBezTo>
                  <a:cubicBezTo>
                    <a:pt x="138" y="481"/>
                    <a:pt x="137" y="483"/>
                    <a:pt x="138" y="483"/>
                  </a:cubicBezTo>
                  <a:cubicBezTo>
                    <a:pt x="139" y="484"/>
                    <a:pt x="139" y="487"/>
                    <a:pt x="144" y="488"/>
                  </a:cubicBezTo>
                  <a:cubicBezTo>
                    <a:pt x="150" y="490"/>
                    <a:pt x="155" y="495"/>
                    <a:pt x="159" y="499"/>
                  </a:cubicBezTo>
                  <a:cubicBezTo>
                    <a:pt x="160" y="500"/>
                    <a:pt x="161" y="500"/>
                    <a:pt x="161" y="501"/>
                  </a:cubicBezTo>
                  <a:cubicBezTo>
                    <a:pt x="163" y="500"/>
                    <a:pt x="164" y="500"/>
                    <a:pt x="165" y="500"/>
                  </a:cubicBezTo>
                  <a:cubicBezTo>
                    <a:pt x="167" y="499"/>
                    <a:pt x="172" y="501"/>
                    <a:pt x="174" y="502"/>
                  </a:cubicBezTo>
                  <a:cubicBezTo>
                    <a:pt x="177" y="504"/>
                    <a:pt x="186" y="502"/>
                    <a:pt x="187" y="503"/>
                  </a:cubicBezTo>
                  <a:cubicBezTo>
                    <a:pt x="188" y="505"/>
                    <a:pt x="190" y="507"/>
                    <a:pt x="192" y="507"/>
                  </a:cubicBezTo>
                  <a:cubicBezTo>
                    <a:pt x="193" y="507"/>
                    <a:pt x="195" y="510"/>
                    <a:pt x="197" y="509"/>
                  </a:cubicBezTo>
                  <a:cubicBezTo>
                    <a:pt x="198" y="508"/>
                    <a:pt x="203" y="508"/>
                    <a:pt x="205" y="508"/>
                  </a:cubicBezTo>
                  <a:cubicBezTo>
                    <a:pt x="206" y="508"/>
                    <a:pt x="206" y="509"/>
                    <a:pt x="208" y="509"/>
                  </a:cubicBezTo>
                  <a:cubicBezTo>
                    <a:pt x="209" y="509"/>
                    <a:pt x="209" y="514"/>
                    <a:pt x="210" y="514"/>
                  </a:cubicBezTo>
                  <a:cubicBezTo>
                    <a:pt x="211" y="514"/>
                    <a:pt x="215" y="517"/>
                    <a:pt x="218" y="518"/>
                  </a:cubicBezTo>
                  <a:cubicBezTo>
                    <a:pt x="220" y="518"/>
                    <a:pt x="223" y="522"/>
                    <a:pt x="224" y="522"/>
                  </a:cubicBezTo>
                  <a:cubicBezTo>
                    <a:pt x="225" y="522"/>
                    <a:pt x="227" y="524"/>
                    <a:pt x="227" y="522"/>
                  </a:cubicBezTo>
                  <a:cubicBezTo>
                    <a:pt x="228" y="520"/>
                    <a:pt x="231" y="521"/>
                    <a:pt x="232" y="518"/>
                  </a:cubicBezTo>
                  <a:cubicBezTo>
                    <a:pt x="228" y="513"/>
                    <a:pt x="223" y="507"/>
                    <a:pt x="223" y="504"/>
                  </a:cubicBezTo>
                  <a:cubicBezTo>
                    <a:pt x="223" y="500"/>
                    <a:pt x="225" y="497"/>
                    <a:pt x="220" y="493"/>
                  </a:cubicBezTo>
                  <a:cubicBezTo>
                    <a:pt x="215" y="489"/>
                    <a:pt x="221" y="486"/>
                    <a:pt x="224" y="482"/>
                  </a:cubicBezTo>
                  <a:cubicBezTo>
                    <a:pt x="227" y="478"/>
                    <a:pt x="234" y="476"/>
                    <a:pt x="238" y="473"/>
                  </a:cubicBezTo>
                  <a:cubicBezTo>
                    <a:pt x="238" y="472"/>
                    <a:pt x="237" y="472"/>
                    <a:pt x="236" y="471"/>
                  </a:cubicBezTo>
                  <a:cubicBezTo>
                    <a:pt x="233" y="470"/>
                    <a:pt x="232" y="468"/>
                    <a:pt x="234" y="468"/>
                  </a:cubicBezTo>
                  <a:cubicBezTo>
                    <a:pt x="237" y="467"/>
                    <a:pt x="235" y="466"/>
                    <a:pt x="233" y="463"/>
                  </a:cubicBezTo>
                  <a:cubicBezTo>
                    <a:pt x="230" y="460"/>
                    <a:pt x="229" y="457"/>
                    <a:pt x="228" y="457"/>
                  </a:cubicBezTo>
                  <a:cubicBezTo>
                    <a:pt x="227" y="457"/>
                    <a:pt x="224" y="457"/>
                    <a:pt x="222" y="457"/>
                  </a:cubicBezTo>
                  <a:cubicBezTo>
                    <a:pt x="220" y="458"/>
                    <a:pt x="221" y="456"/>
                    <a:pt x="221" y="453"/>
                  </a:cubicBezTo>
                  <a:cubicBezTo>
                    <a:pt x="221" y="451"/>
                    <a:pt x="217" y="451"/>
                    <a:pt x="216" y="450"/>
                  </a:cubicBezTo>
                  <a:cubicBezTo>
                    <a:pt x="216" y="449"/>
                    <a:pt x="217" y="445"/>
                    <a:pt x="218" y="445"/>
                  </a:cubicBezTo>
                  <a:cubicBezTo>
                    <a:pt x="219" y="445"/>
                    <a:pt x="221" y="444"/>
                    <a:pt x="221" y="442"/>
                  </a:cubicBezTo>
                  <a:cubicBezTo>
                    <a:pt x="221" y="441"/>
                    <a:pt x="217" y="441"/>
                    <a:pt x="218" y="439"/>
                  </a:cubicBezTo>
                  <a:cubicBezTo>
                    <a:pt x="220" y="436"/>
                    <a:pt x="223" y="436"/>
                    <a:pt x="223" y="434"/>
                  </a:cubicBezTo>
                  <a:cubicBezTo>
                    <a:pt x="223" y="431"/>
                    <a:pt x="225" y="429"/>
                    <a:pt x="227" y="431"/>
                  </a:cubicBezTo>
                  <a:cubicBezTo>
                    <a:pt x="230" y="432"/>
                    <a:pt x="231" y="437"/>
                    <a:pt x="234" y="436"/>
                  </a:cubicBezTo>
                  <a:cubicBezTo>
                    <a:pt x="237" y="435"/>
                    <a:pt x="235" y="432"/>
                    <a:pt x="234" y="431"/>
                  </a:cubicBezTo>
                  <a:cubicBezTo>
                    <a:pt x="234" y="430"/>
                    <a:pt x="233" y="427"/>
                    <a:pt x="237" y="427"/>
                  </a:cubicBezTo>
                  <a:cubicBezTo>
                    <a:pt x="240" y="426"/>
                    <a:pt x="238" y="423"/>
                    <a:pt x="241" y="423"/>
                  </a:cubicBezTo>
                  <a:cubicBezTo>
                    <a:pt x="243" y="423"/>
                    <a:pt x="248" y="420"/>
                    <a:pt x="249" y="419"/>
                  </a:cubicBezTo>
                  <a:cubicBezTo>
                    <a:pt x="251" y="418"/>
                    <a:pt x="254" y="416"/>
                    <a:pt x="255" y="417"/>
                  </a:cubicBezTo>
                  <a:cubicBezTo>
                    <a:pt x="257" y="418"/>
                    <a:pt x="259" y="420"/>
                    <a:pt x="260" y="417"/>
                  </a:cubicBezTo>
                  <a:cubicBezTo>
                    <a:pt x="261" y="415"/>
                    <a:pt x="265" y="416"/>
                    <a:pt x="265" y="417"/>
                  </a:cubicBezTo>
                  <a:cubicBezTo>
                    <a:pt x="266" y="419"/>
                    <a:pt x="273" y="419"/>
                    <a:pt x="275" y="420"/>
                  </a:cubicBezTo>
                  <a:cubicBezTo>
                    <a:pt x="277" y="421"/>
                    <a:pt x="281" y="424"/>
                    <a:pt x="281" y="426"/>
                  </a:cubicBezTo>
                  <a:cubicBezTo>
                    <a:pt x="281" y="427"/>
                    <a:pt x="284" y="429"/>
                    <a:pt x="284" y="427"/>
                  </a:cubicBezTo>
                  <a:cubicBezTo>
                    <a:pt x="284" y="424"/>
                    <a:pt x="285" y="425"/>
                    <a:pt x="288" y="427"/>
                  </a:cubicBezTo>
                  <a:cubicBezTo>
                    <a:pt x="291" y="429"/>
                    <a:pt x="295" y="428"/>
                    <a:pt x="296" y="426"/>
                  </a:cubicBezTo>
                  <a:cubicBezTo>
                    <a:pt x="296" y="424"/>
                    <a:pt x="302" y="422"/>
                    <a:pt x="304" y="424"/>
                  </a:cubicBezTo>
                  <a:cubicBezTo>
                    <a:pt x="305" y="425"/>
                    <a:pt x="306" y="426"/>
                    <a:pt x="308" y="424"/>
                  </a:cubicBezTo>
                  <a:cubicBezTo>
                    <a:pt x="310" y="422"/>
                    <a:pt x="315" y="422"/>
                    <a:pt x="316" y="424"/>
                  </a:cubicBezTo>
                  <a:cubicBezTo>
                    <a:pt x="317" y="426"/>
                    <a:pt x="319" y="427"/>
                    <a:pt x="321" y="427"/>
                  </a:cubicBezTo>
                  <a:cubicBezTo>
                    <a:pt x="324" y="427"/>
                    <a:pt x="324" y="430"/>
                    <a:pt x="325" y="429"/>
                  </a:cubicBezTo>
                  <a:cubicBezTo>
                    <a:pt x="327" y="429"/>
                    <a:pt x="326" y="425"/>
                    <a:pt x="328" y="425"/>
                  </a:cubicBezTo>
                  <a:cubicBezTo>
                    <a:pt x="330" y="426"/>
                    <a:pt x="331" y="428"/>
                    <a:pt x="334" y="428"/>
                  </a:cubicBezTo>
                  <a:cubicBezTo>
                    <a:pt x="337" y="428"/>
                    <a:pt x="339" y="427"/>
                    <a:pt x="339" y="425"/>
                  </a:cubicBezTo>
                  <a:cubicBezTo>
                    <a:pt x="339" y="423"/>
                    <a:pt x="339" y="419"/>
                    <a:pt x="337" y="419"/>
                  </a:cubicBezTo>
                  <a:cubicBezTo>
                    <a:pt x="335" y="419"/>
                    <a:pt x="334" y="417"/>
                    <a:pt x="331" y="417"/>
                  </a:cubicBezTo>
                  <a:cubicBezTo>
                    <a:pt x="329" y="417"/>
                    <a:pt x="327" y="414"/>
                    <a:pt x="329" y="413"/>
                  </a:cubicBezTo>
                  <a:cubicBezTo>
                    <a:pt x="331" y="412"/>
                    <a:pt x="335" y="411"/>
                    <a:pt x="334" y="409"/>
                  </a:cubicBezTo>
                  <a:cubicBezTo>
                    <a:pt x="334" y="407"/>
                    <a:pt x="333" y="404"/>
                    <a:pt x="336" y="403"/>
                  </a:cubicBezTo>
                  <a:cubicBezTo>
                    <a:pt x="339" y="403"/>
                    <a:pt x="345" y="403"/>
                    <a:pt x="344" y="402"/>
                  </a:cubicBezTo>
                  <a:cubicBezTo>
                    <a:pt x="344" y="401"/>
                    <a:pt x="338" y="400"/>
                    <a:pt x="337" y="398"/>
                  </a:cubicBezTo>
                  <a:cubicBezTo>
                    <a:pt x="336" y="396"/>
                    <a:pt x="336" y="392"/>
                    <a:pt x="337" y="391"/>
                  </a:cubicBezTo>
                  <a:cubicBezTo>
                    <a:pt x="338" y="391"/>
                    <a:pt x="341" y="392"/>
                    <a:pt x="344" y="391"/>
                  </a:cubicBezTo>
                  <a:cubicBezTo>
                    <a:pt x="346" y="390"/>
                    <a:pt x="350" y="392"/>
                    <a:pt x="353" y="390"/>
                  </a:cubicBezTo>
                  <a:cubicBezTo>
                    <a:pt x="356" y="388"/>
                    <a:pt x="362" y="388"/>
                    <a:pt x="365" y="388"/>
                  </a:cubicBezTo>
                  <a:cubicBezTo>
                    <a:pt x="369" y="388"/>
                    <a:pt x="371" y="385"/>
                    <a:pt x="374" y="385"/>
                  </a:cubicBezTo>
                  <a:cubicBezTo>
                    <a:pt x="376" y="385"/>
                    <a:pt x="383" y="384"/>
                    <a:pt x="385" y="383"/>
                  </a:cubicBezTo>
                  <a:cubicBezTo>
                    <a:pt x="387" y="382"/>
                    <a:pt x="396" y="381"/>
                    <a:pt x="397" y="379"/>
                  </a:cubicBezTo>
                  <a:cubicBezTo>
                    <a:pt x="397" y="377"/>
                    <a:pt x="405" y="376"/>
                    <a:pt x="407" y="377"/>
                  </a:cubicBezTo>
                  <a:cubicBezTo>
                    <a:pt x="409" y="378"/>
                    <a:pt x="411" y="378"/>
                    <a:pt x="413" y="378"/>
                  </a:cubicBezTo>
                  <a:cubicBezTo>
                    <a:pt x="415" y="377"/>
                    <a:pt x="418" y="379"/>
                    <a:pt x="418" y="381"/>
                  </a:cubicBezTo>
                  <a:cubicBezTo>
                    <a:pt x="418" y="383"/>
                    <a:pt x="420" y="385"/>
                    <a:pt x="420" y="386"/>
                  </a:cubicBezTo>
                  <a:cubicBezTo>
                    <a:pt x="419" y="388"/>
                    <a:pt x="418" y="389"/>
                    <a:pt x="419" y="390"/>
                  </a:cubicBezTo>
                  <a:cubicBezTo>
                    <a:pt x="420" y="391"/>
                    <a:pt x="425" y="390"/>
                    <a:pt x="426" y="389"/>
                  </a:cubicBezTo>
                  <a:cubicBezTo>
                    <a:pt x="427" y="387"/>
                    <a:pt x="429" y="389"/>
                    <a:pt x="429" y="391"/>
                  </a:cubicBezTo>
                  <a:cubicBezTo>
                    <a:pt x="429" y="392"/>
                    <a:pt x="431" y="393"/>
                    <a:pt x="431" y="391"/>
                  </a:cubicBezTo>
                  <a:cubicBezTo>
                    <a:pt x="431" y="389"/>
                    <a:pt x="434" y="391"/>
                    <a:pt x="435" y="392"/>
                  </a:cubicBezTo>
                  <a:cubicBezTo>
                    <a:pt x="436" y="393"/>
                    <a:pt x="439" y="390"/>
                    <a:pt x="439" y="392"/>
                  </a:cubicBezTo>
                  <a:cubicBezTo>
                    <a:pt x="439" y="394"/>
                    <a:pt x="434" y="395"/>
                    <a:pt x="436" y="397"/>
                  </a:cubicBezTo>
                  <a:cubicBezTo>
                    <a:pt x="439" y="399"/>
                    <a:pt x="440" y="395"/>
                    <a:pt x="443" y="396"/>
                  </a:cubicBezTo>
                  <a:cubicBezTo>
                    <a:pt x="445" y="397"/>
                    <a:pt x="449" y="393"/>
                    <a:pt x="451" y="392"/>
                  </a:cubicBezTo>
                  <a:cubicBezTo>
                    <a:pt x="454" y="392"/>
                    <a:pt x="456" y="389"/>
                    <a:pt x="459" y="388"/>
                  </a:cubicBezTo>
                  <a:cubicBezTo>
                    <a:pt x="461" y="387"/>
                    <a:pt x="465" y="387"/>
                    <a:pt x="464" y="389"/>
                  </a:cubicBezTo>
                  <a:cubicBezTo>
                    <a:pt x="463" y="390"/>
                    <a:pt x="461" y="393"/>
                    <a:pt x="466" y="395"/>
                  </a:cubicBezTo>
                  <a:cubicBezTo>
                    <a:pt x="472" y="397"/>
                    <a:pt x="478" y="407"/>
                    <a:pt x="481" y="412"/>
                  </a:cubicBezTo>
                  <a:cubicBezTo>
                    <a:pt x="484" y="417"/>
                    <a:pt x="488" y="427"/>
                    <a:pt x="489" y="427"/>
                  </a:cubicBezTo>
                  <a:cubicBezTo>
                    <a:pt x="491" y="427"/>
                    <a:pt x="492" y="422"/>
                    <a:pt x="494" y="422"/>
                  </a:cubicBezTo>
                  <a:cubicBezTo>
                    <a:pt x="496" y="421"/>
                    <a:pt x="498" y="426"/>
                    <a:pt x="500" y="426"/>
                  </a:cubicBezTo>
                  <a:cubicBezTo>
                    <a:pt x="503" y="427"/>
                    <a:pt x="506" y="428"/>
                    <a:pt x="508" y="427"/>
                  </a:cubicBezTo>
                  <a:cubicBezTo>
                    <a:pt x="510" y="427"/>
                    <a:pt x="515" y="424"/>
                    <a:pt x="516" y="425"/>
                  </a:cubicBezTo>
                  <a:cubicBezTo>
                    <a:pt x="518" y="426"/>
                    <a:pt x="520" y="426"/>
                    <a:pt x="521" y="429"/>
                  </a:cubicBezTo>
                  <a:cubicBezTo>
                    <a:pt x="523" y="433"/>
                    <a:pt x="525" y="433"/>
                    <a:pt x="526" y="433"/>
                  </a:cubicBezTo>
                  <a:cubicBezTo>
                    <a:pt x="528" y="433"/>
                    <a:pt x="528" y="435"/>
                    <a:pt x="528" y="436"/>
                  </a:cubicBezTo>
                  <a:cubicBezTo>
                    <a:pt x="528" y="438"/>
                    <a:pt x="531" y="440"/>
                    <a:pt x="532" y="440"/>
                  </a:cubicBezTo>
                  <a:cubicBezTo>
                    <a:pt x="534" y="440"/>
                    <a:pt x="537" y="439"/>
                    <a:pt x="539" y="439"/>
                  </a:cubicBezTo>
                  <a:cubicBezTo>
                    <a:pt x="540" y="438"/>
                    <a:pt x="541" y="437"/>
                    <a:pt x="541" y="439"/>
                  </a:cubicBezTo>
                  <a:cubicBezTo>
                    <a:pt x="542" y="440"/>
                    <a:pt x="544" y="443"/>
                    <a:pt x="545" y="443"/>
                  </a:cubicBezTo>
                  <a:cubicBezTo>
                    <a:pt x="547" y="443"/>
                    <a:pt x="549" y="444"/>
                    <a:pt x="550" y="443"/>
                  </a:cubicBezTo>
                  <a:cubicBezTo>
                    <a:pt x="550" y="442"/>
                    <a:pt x="554" y="441"/>
                    <a:pt x="555" y="441"/>
                  </a:cubicBezTo>
                  <a:cubicBezTo>
                    <a:pt x="557" y="441"/>
                    <a:pt x="562" y="440"/>
                    <a:pt x="563" y="438"/>
                  </a:cubicBezTo>
                  <a:cubicBezTo>
                    <a:pt x="564" y="435"/>
                    <a:pt x="568" y="435"/>
                    <a:pt x="569" y="434"/>
                  </a:cubicBezTo>
                  <a:cubicBezTo>
                    <a:pt x="570" y="433"/>
                    <a:pt x="573" y="432"/>
                    <a:pt x="574" y="430"/>
                  </a:cubicBezTo>
                  <a:cubicBezTo>
                    <a:pt x="575" y="429"/>
                    <a:pt x="579" y="429"/>
                    <a:pt x="579" y="428"/>
                  </a:cubicBezTo>
                  <a:cubicBezTo>
                    <a:pt x="580" y="427"/>
                    <a:pt x="583" y="427"/>
                    <a:pt x="585" y="427"/>
                  </a:cubicBezTo>
                  <a:cubicBezTo>
                    <a:pt x="587" y="428"/>
                    <a:pt x="595" y="429"/>
                    <a:pt x="596" y="429"/>
                  </a:cubicBezTo>
                  <a:cubicBezTo>
                    <a:pt x="598" y="429"/>
                    <a:pt x="598" y="433"/>
                    <a:pt x="599" y="434"/>
                  </a:cubicBezTo>
                  <a:cubicBezTo>
                    <a:pt x="600" y="434"/>
                    <a:pt x="604" y="437"/>
                    <a:pt x="606" y="436"/>
                  </a:cubicBezTo>
                  <a:cubicBezTo>
                    <a:pt x="607" y="435"/>
                    <a:pt x="610" y="434"/>
                    <a:pt x="612" y="436"/>
                  </a:cubicBezTo>
                  <a:cubicBezTo>
                    <a:pt x="614" y="437"/>
                    <a:pt x="617" y="439"/>
                    <a:pt x="618" y="437"/>
                  </a:cubicBezTo>
                  <a:cubicBezTo>
                    <a:pt x="619" y="436"/>
                    <a:pt x="624" y="435"/>
                    <a:pt x="624" y="434"/>
                  </a:cubicBezTo>
                  <a:cubicBezTo>
                    <a:pt x="625" y="433"/>
                    <a:pt x="626" y="430"/>
                    <a:pt x="625" y="429"/>
                  </a:cubicBezTo>
                  <a:cubicBezTo>
                    <a:pt x="623" y="428"/>
                    <a:pt x="622" y="424"/>
                    <a:pt x="622" y="423"/>
                  </a:cubicBezTo>
                  <a:cubicBezTo>
                    <a:pt x="621" y="421"/>
                    <a:pt x="625" y="420"/>
                    <a:pt x="625" y="419"/>
                  </a:cubicBezTo>
                  <a:cubicBezTo>
                    <a:pt x="626" y="417"/>
                    <a:pt x="628" y="417"/>
                    <a:pt x="629" y="416"/>
                  </a:cubicBezTo>
                  <a:cubicBezTo>
                    <a:pt x="630" y="415"/>
                    <a:pt x="631" y="413"/>
                    <a:pt x="632" y="413"/>
                  </a:cubicBezTo>
                  <a:cubicBezTo>
                    <a:pt x="634" y="414"/>
                    <a:pt x="637" y="415"/>
                    <a:pt x="638" y="415"/>
                  </a:cubicBezTo>
                  <a:cubicBezTo>
                    <a:pt x="639" y="416"/>
                    <a:pt x="642" y="417"/>
                    <a:pt x="643" y="417"/>
                  </a:cubicBezTo>
                  <a:cubicBezTo>
                    <a:pt x="645" y="417"/>
                    <a:pt x="647" y="418"/>
                    <a:pt x="649" y="419"/>
                  </a:cubicBezTo>
                  <a:cubicBezTo>
                    <a:pt x="651" y="420"/>
                    <a:pt x="656" y="420"/>
                    <a:pt x="657" y="421"/>
                  </a:cubicBezTo>
                  <a:cubicBezTo>
                    <a:pt x="658" y="423"/>
                    <a:pt x="657" y="427"/>
                    <a:pt x="658" y="428"/>
                  </a:cubicBezTo>
                  <a:cubicBezTo>
                    <a:pt x="659" y="430"/>
                    <a:pt x="662" y="433"/>
                    <a:pt x="663" y="432"/>
                  </a:cubicBezTo>
                  <a:cubicBezTo>
                    <a:pt x="664" y="431"/>
                    <a:pt x="668" y="434"/>
                    <a:pt x="670" y="434"/>
                  </a:cubicBezTo>
                  <a:cubicBezTo>
                    <a:pt x="672" y="434"/>
                    <a:pt x="674" y="431"/>
                    <a:pt x="676" y="431"/>
                  </a:cubicBezTo>
                  <a:cubicBezTo>
                    <a:pt x="677" y="431"/>
                    <a:pt x="682" y="430"/>
                    <a:pt x="683" y="430"/>
                  </a:cubicBezTo>
                  <a:cubicBezTo>
                    <a:pt x="685" y="431"/>
                    <a:pt x="690" y="433"/>
                    <a:pt x="691" y="432"/>
                  </a:cubicBezTo>
                  <a:cubicBezTo>
                    <a:pt x="691" y="432"/>
                    <a:pt x="696" y="432"/>
                    <a:pt x="697" y="434"/>
                  </a:cubicBezTo>
                  <a:cubicBezTo>
                    <a:pt x="697" y="435"/>
                    <a:pt x="703" y="435"/>
                    <a:pt x="703" y="437"/>
                  </a:cubicBezTo>
                  <a:cubicBezTo>
                    <a:pt x="703" y="439"/>
                    <a:pt x="707" y="439"/>
                    <a:pt x="708" y="441"/>
                  </a:cubicBezTo>
                  <a:cubicBezTo>
                    <a:pt x="709" y="443"/>
                    <a:pt x="716" y="442"/>
                    <a:pt x="718" y="443"/>
                  </a:cubicBezTo>
                  <a:cubicBezTo>
                    <a:pt x="719" y="444"/>
                    <a:pt x="728" y="444"/>
                    <a:pt x="729" y="443"/>
                  </a:cubicBezTo>
                  <a:cubicBezTo>
                    <a:pt x="729" y="442"/>
                    <a:pt x="737" y="442"/>
                    <a:pt x="739" y="441"/>
                  </a:cubicBezTo>
                  <a:cubicBezTo>
                    <a:pt x="741" y="439"/>
                    <a:pt x="745" y="440"/>
                    <a:pt x="745" y="438"/>
                  </a:cubicBezTo>
                  <a:cubicBezTo>
                    <a:pt x="746" y="437"/>
                    <a:pt x="750" y="435"/>
                    <a:pt x="752" y="434"/>
                  </a:cubicBezTo>
                  <a:cubicBezTo>
                    <a:pt x="754" y="433"/>
                    <a:pt x="761" y="433"/>
                    <a:pt x="762" y="434"/>
                  </a:cubicBezTo>
                  <a:cubicBezTo>
                    <a:pt x="762" y="436"/>
                    <a:pt x="767" y="437"/>
                    <a:pt x="769" y="436"/>
                  </a:cubicBezTo>
                  <a:cubicBezTo>
                    <a:pt x="771" y="435"/>
                    <a:pt x="776" y="436"/>
                    <a:pt x="776" y="438"/>
                  </a:cubicBezTo>
                  <a:cubicBezTo>
                    <a:pt x="777" y="439"/>
                    <a:pt x="783" y="440"/>
                    <a:pt x="784" y="440"/>
                  </a:cubicBezTo>
                  <a:cubicBezTo>
                    <a:pt x="786" y="439"/>
                    <a:pt x="790" y="436"/>
                    <a:pt x="792" y="436"/>
                  </a:cubicBezTo>
                  <a:cubicBezTo>
                    <a:pt x="793" y="436"/>
                    <a:pt x="796" y="434"/>
                    <a:pt x="795" y="432"/>
                  </a:cubicBezTo>
                  <a:cubicBezTo>
                    <a:pt x="795" y="431"/>
                    <a:pt x="799" y="426"/>
                    <a:pt x="799" y="424"/>
                  </a:cubicBezTo>
                  <a:cubicBezTo>
                    <a:pt x="800" y="422"/>
                    <a:pt x="803" y="417"/>
                    <a:pt x="804" y="416"/>
                  </a:cubicBezTo>
                  <a:cubicBezTo>
                    <a:pt x="805" y="416"/>
                    <a:pt x="808" y="414"/>
                    <a:pt x="808" y="412"/>
                  </a:cubicBezTo>
                  <a:cubicBezTo>
                    <a:pt x="808" y="411"/>
                    <a:pt x="807" y="407"/>
                    <a:pt x="805" y="407"/>
                  </a:cubicBezTo>
                  <a:cubicBezTo>
                    <a:pt x="804" y="407"/>
                    <a:pt x="801" y="407"/>
                    <a:pt x="805" y="402"/>
                  </a:cubicBezTo>
                  <a:cubicBezTo>
                    <a:pt x="808" y="398"/>
                    <a:pt x="814" y="399"/>
                    <a:pt x="815" y="399"/>
                  </a:cubicBezTo>
                  <a:cubicBezTo>
                    <a:pt x="816" y="399"/>
                    <a:pt x="823" y="397"/>
                    <a:pt x="827" y="398"/>
                  </a:cubicBezTo>
                  <a:cubicBezTo>
                    <a:pt x="830" y="399"/>
                    <a:pt x="832" y="398"/>
                    <a:pt x="836" y="400"/>
                  </a:cubicBezTo>
                  <a:cubicBezTo>
                    <a:pt x="839" y="401"/>
                    <a:pt x="844" y="401"/>
                    <a:pt x="846" y="402"/>
                  </a:cubicBezTo>
                  <a:cubicBezTo>
                    <a:pt x="847" y="404"/>
                    <a:pt x="851" y="405"/>
                    <a:pt x="851" y="408"/>
                  </a:cubicBezTo>
                  <a:cubicBezTo>
                    <a:pt x="850" y="411"/>
                    <a:pt x="853" y="410"/>
                    <a:pt x="855" y="416"/>
                  </a:cubicBezTo>
                  <a:cubicBezTo>
                    <a:pt x="856" y="422"/>
                    <a:pt x="859" y="422"/>
                    <a:pt x="859" y="425"/>
                  </a:cubicBezTo>
                  <a:cubicBezTo>
                    <a:pt x="860" y="428"/>
                    <a:pt x="864" y="433"/>
                    <a:pt x="863" y="435"/>
                  </a:cubicBezTo>
                  <a:cubicBezTo>
                    <a:pt x="863" y="437"/>
                    <a:pt x="862" y="439"/>
                    <a:pt x="866" y="439"/>
                  </a:cubicBezTo>
                  <a:cubicBezTo>
                    <a:pt x="871" y="440"/>
                    <a:pt x="873" y="443"/>
                    <a:pt x="874" y="442"/>
                  </a:cubicBezTo>
                  <a:cubicBezTo>
                    <a:pt x="875" y="442"/>
                    <a:pt x="880" y="444"/>
                    <a:pt x="882" y="446"/>
                  </a:cubicBezTo>
                  <a:cubicBezTo>
                    <a:pt x="885" y="448"/>
                    <a:pt x="888" y="447"/>
                    <a:pt x="888" y="450"/>
                  </a:cubicBezTo>
                  <a:cubicBezTo>
                    <a:pt x="888" y="452"/>
                    <a:pt x="890" y="454"/>
                    <a:pt x="890" y="457"/>
                  </a:cubicBezTo>
                  <a:cubicBezTo>
                    <a:pt x="890" y="459"/>
                    <a:pt x="894" y="460"/>
                    <a:pt x="898" y="460"/>
                  </a:cubicBezTo>
                  <a:cubicBezTo>
                    <a:pt x="901" y="459"/>
                    <a:pt x="903" y="461"/>
                    <a:pt x="905" y="458"/>
                  </a:cubicBezTo>
                  <a:cubicBezTo>
                    <a:pt x="906" y="455"/>
                    <a:pt x="911" y="456"/>
                    <a:pt x="913" y="455"/>
                  </a:cubicBezTo>
                  <a:cubicBezTo>
                    <a:pt x="914" y="454"/>
                    <a:pt x="919" y="453"/>
                    <a:pt x="919" y="457"/>
                  </a:cubicBezTo>
                  <a:cubicBezTo>
                    <a:pt x="919" y="461"/>
                    <a:pt x="922" y="462"/>
                    <a:pt x="919" y="463"/>
                  </a:cubicBezTo>
                  <a:cubicBezTo>
                    <a:pt x="917" y="465"/>
                    <a:pt x="916" y="471"/>
                    <a:pt x="915" y="474"/>
                  </a:cubicBezTo>
                  <a:cubicBezTo>
                    <a:pt x="914" y="476"/>
                    <a:pt x="911" y="477"/>
                    <a:pt x="910" y="480"/>
                  </a:cubicBezTo>
                  <a:cubicBezTo>
                    <a:pt x="910" y="483"/>
                    <a:pt x="906" y="483"/>
                    <a:pt x="906" y="485"/>
                  </a:cubicBezTo>
                  <a:cubicBezTo>
                    <a:pt x="906" y="487"/>
                    <a:pt x="902" y="487"/>
                    <a:pt x="899" y="485"/>
                  </a:cubicBezTo>
                  <a:cubicBezTo>
                    <a:pt x="897" y="483"/>
                    <a:pt x="895" y="488"/>
                    <a:pt x="893" y="488"/>
                  </a:cubicBezTo>
                  <a:cubicBezTo>
                    <a:pt x="891" y="488"/>
                    <a:pt x="891" y="492"/>
                    <a:pt x="891" y="494"/>
                  </a:cubicBezTo>
                  <a:cubicBezTo>
                    <a:pt x="892" y="496"/>
                    <a:pt x="891" y="498"/>
                    <a:pt x="892" y="501"/>
                  </a:cubicBezTo>
                  <a:cubicBezTo>
                    <a:pt x="893" y="502"/>
                    <a:pt x="892" y="505"/>
                    <a:pt x="892" y="508"/>
                  </a:cubicBezTo>
                  <a:cubicBezTo>
                    <a:pt x="895" y="506"/>
                    <a:pt x="898" y="505"/>
                    <a:pt x="899" y="505"/>
                  </a:cubicBezTo>
                  <a:cubicBezTo>
                    <a:pt x="902" y="505"/>
                    <a:pt x="905" y="510"/>
                    <a:pt x="908" y="510"/>
                  </a:cubicBezTo>
                  <a:cubicBezTo>
                    <a:pt x="912" y="510"/>
                    <a:pt x="927" y="500"/>
                    <a:pt x="927" y="498"/>
                  </a:cubicBezTo>
                  <a:cubicBezTo>
                    <a:pt x="927" y="497"/>
                    <a:pt x="936" y="488"/>
                    <a:pt x="940" y="484"/>
                  </a:cubicBezTo>
                  <a:cubicBezTo>
                    <a:pt x="944" y="479"/>
                    <a:pt x="950" y="473"/>
                    <a:pt x="952" y="468"/>
                  </a:cubicBezTo>
                  <a:cubicBezTo>
                    <a:pt x="953" y="465"/>
                    <a:pt x="959" y="459"/>
                    <a:pt x="960" y="456"/>
                  </a:cubicBezTo>
                  <a:cubicBezTo>
                    <a:pt x="962" y="454"/>
                    <a:pt x="963" y="454"/>
                    <a:pt x="965" y="448"/>
                  </a:cubicBezTo>
                  <a:cubicBezTo>
                    <a:pt x="968" y="443"/>
                    <a:pt x="968" y="428"/>
                    <a:pt x="969" y="427"/>
                  </a:cubicBezTo>
                  <a:cubicBezTo>
                    <a:pt x="970" y="426"/>
                    <a:pt x="969" y="424"/>
                    <a:pt x="970" y="422"/>
                  </a:cubicBezTo>
                  <a:cubicBezTo>
                    <a:pt x="972" y="421"/>
                    <a:pt x="971" y="418"/>
                    <a:pt x="973" y="416"/>
                  </a:cubicBezTo>
                  <a:cubicBezTo>
                    <a:pt x="976" y="414"/>
                    <a:pt x="975" y="413"/>
                    <a:pt x="975" y="411"/>
                  </a:cubicBezTo>
                  <a:cubicBezTo>
                    <a:pt x="974" y="410"/>
                    <a:pt x="975" y="406"/>
                    <a:pt x="974" y="405"/>
                  </a:cubicBezTo>
                  <a:cubicBezTo>
                    <a:pt x="974" y="404"/>
                    <a:pt x="974" y="403"/>
                    <a:pt x="975" y="403"/>
                  </a:cubicBezTo>
                  <a:cubicBezTo>
                    <a:pt x="977" y="402"/>
                    <a:pt x="974" y="400"/>
                    <a:pt x="972" y="399"/>
                  </a:cubicBezTo>
                  <a:cubicBezTo>
                    <a:pt x="970" y="398"/>
                    <a:pt x="968" y="397"/>
                    <a:pt x="967" y="395"/>
                  </a:cubicBezTo>
                  <a:cubicBezTo>
                    <a:pt x="967" y="392"/>
                    <a:pt x="964" y="390"/>
                    <a:pt x="961" y="390"/>
                  </a:cubicBezTo>
                  <a:cubicBezTo>
                    <a:pt x="958" y="390"/>
                    <a:pt x="954" y="388"/>
                    <a:pt x="954" y="390"/>
                  </a:cubicBezTo>
                  <a:cubicBezTo>
                    <a:pt x="955" y="392"/>
                    <a:pt x="954" y="393"/>
                    <a:pt x="953" y="393"/>
                  </a:cubicBezTo>
                  <a:cubicBezTo>
                    <a:pt x="951" y="393"/>
                    <a:pt x="951" y="394"/>
                    <a:pt x="949" y="396"/>
                  </a:cubicBezTo>
                  <a:cubicBezTo>
                    <a:pt x="948" y="398"/>
                    <a:pt x="942" y="399"/>
                    <a:pt x="945" y="396"/>
                  </a:cubicBezTo>
                  <a:cubicBezTo>
                    <a:pt x="947" y="394"/>
                    <a:pt x="944" y="394"/>
                    <a:pt x="944" y="392"/>
                  </a:cubicBezTo>
                  <a:cubicBezTo>
                    <a:pt x="945" y="389"/>
                    <a:pt x="947" y="387"/>
                    <a:pt x="944" y="388"/>
                  </a:cubicBezTo>
                  <a:cubicBezTo>
                    <a:pt x="941" y="390"/>
                    <a:pt x="941" y="394"/>
                    <a:pt x="939" y="394"/>
                  </a:cubicBezTo>
                  <a:cubicBezTo>
                    <a:pt x="937" y="395"/>
                    <a:pt x="937" y="388"/>
                    <a:pt x="938" y="386"/>
                  </a:cubicBezTo>
                  <a:cubicBezTo>
                    <a:pt x="939" y="384"/>
                    <a:pt x="934" y="386"/>
                    <a:pt x="929" y="386"/>
                  </a:cubicBezTo>
                  <a:cubicBezTo>
                    <a:pt x="924" y="385"/>
                    <a:pt x="925" y="382"/>
                    <a:pt x="929" y="380"/>
                  </a:cubicBezTo>
                  <a:cubicBezTo>
                    <a:pt x="933" y="378"/>
                    <a:pt x="933" y="376"/>
                    <a:pt x="935" y="375"/>
                  </a:cubicBezTo>
                  <a:cubicBezTo>
                    <a:pt x="937" y="374"/>
                    <a:pt x="942" y="370"/>
                    <a:pt x="945" y="369"/>
                  </a:cubicBezTo>
                  <a:cubicBezTo>
                    <a:pt x="948" y="367"/>
                    <a:pt x="949" y="365"/>
                    <a:pt x="949" y="363"/>
                  </a:cubicBezTo>
                  <a:cubicBezTo>
                    <a:pt x="950" y="361"/>
                    <a:pt x="956" y="358"/>
                    <a:pt x="961" y="354"/>
                  </a:cubicBezTo>
                  <a:cubicBezTo>
                    <a:pt x="966" y="350"/>
                    <a:pt x="968" y="348"/>
                    <a:pt x="970" y="345"/>
                  </a:cubicBezTo>
                  <a:cubicBezTo>
                    <a:pt x="971" y="343"/>
                    <a:pt x="978" y="339"/>
                    <a:pt x="979" y="338"/>
                  </a:cubicBezTo>
                  <a:cubicBezTo>
                    <a:pt x="979" y="336"/>
                    <a:pt x="988" y="331"/>
                    <a:pt x="994" y="330"/>
                  </a:cubicBezTo>
                  <a:cubicBezTo>
                    <a:pt x="1000" y="329"/>
                    <a:pt x="1009" y="330"/>
                    <a:pt x="1011" y="332"/>
                  </a:cubicBezTo>
                  <a:cubicBezTo>
                    <a:pt x="1013" y="334"/>
                    <a:pt x="1014" y="333"/>
                    <a:pt x="1015" y="332"/>
                  </a:cubicBezTo>
                  <a:cubicBezTo>
                    <a:pt x="1016" y="331"/>
                    <a:pt x="1019" y="331"/>
                    <a:pt x="1023" y="332"/>
                  </a:cubicBezTo>
                  <a:cubicBezTo>
                    <a:pt x="1027" y="332"/>
                    <a:pt x="1028" y="330"/>
                    <a:pt x="1031" y="331"/>
                  </a:cubicBezTo>
                  <a:cubicBezTo>
                    <a:pt x="1033" y="331"/>
                    <a:pt x="1036" y="332"/>
                    <a:pt x="1037" y="329"/>
                  </a:cubicBezTo>
                  <a:cubicBezTo>
                    <a:pt x="1039" y="325"/>
                    <a:pt x="1047" y="326"/>
                    <a:pt x="1049" y="327"/>
                  </a:cubicBezTo>
                  <a:cubicBezTo>
                    <a:pt x="1050" y="329"/>
                    <a:pt x="1052" y="330"/>
                    <a:pt x="1055" y="329"/>
                  </a:cubicBezTo>
                  <a:cubicBezTo>
                    <a:pt x="1057" y="327"/>
                    <a:pt x="1057" y="331"/>
                    <a:pt x="1060" y="331"/>
                  </a:cubicBezTo>
                  <a:cubicBezTo>
                    <a:pt x="1063" y="332"/>
                    <a:pt x="1061" y="334"/>
                    <a:pt x="1059" y="334"/>
                  </a:cubicBezTo>
                  <a:cubicBezTo>
                    <a:pt x="1056" y="334"/>
                    <a:pt x="1053" y="335"/>
                    <a:pt x="1056" y="337"/>
                  </a:cubicBezTo>
                  <a:cubicBezTo>
                    <a:pt x="1059" y="338"/>
                    <a:pt x="1062" y="335"/>
                    <a:pt x="1064" y="335"/>
                  </a:cubicBezTo>
                  <a:cubicBezTo>
                    <a:pt x="1066" y="336"/>
                    <a:pt x="1070" y="336"/>
                    <a:pt x="1073" y="334"/>
                  </a:cubicBezTo>
                  <a:cubicBezTo>
                    <a:pt x="1076" y="332"/>
                    <a:pt x="1076" y="336"/>
                    <a:pt x="1078" y="334"/>
                  </a:cubicBezTo>
                  <a:cubicBezTo>
                    <a:pt x="1080" y="332"/>
                    <a:pt x="1085" y="332"/>
                    <a:pt x="1087" y="332"/>
                  </a:cubicBezTo>
                  <a:cubicBezTo>
                    <a:pt x="1089" y="332"/>
                    <a:pt x="1087" y="329"/>
                    <a:pt x="1083" y="329"/>
                  </a:cubicBezTo>
                  <a:cubicBezTo>
                    <a:pt x="1080" y="329"/>
                    <a:pt x="1080" y="327"/>
                    <a:pt x="1083" y="323"/>
                  </a:cubicBezTo>
                  <a:cubicBezTo>
                    <a:pt x="1086" y="318"/>
                    <a:pt x="1091" y="315"/>
                    <a:pt x="1095" y="312"/>
                  </a:cubicBezTo>
                  <a:cubicBezTo>
                    <a:pt x="1098" y="309"/>
                    <a:pt x="1101" y="311"/>
                    <a:pt x="1101" y="309"/>
                  </a:cubicBezTo>
                  <a:cubicBezTo>
                    <a:pt x="1101" y="307"/>
                    <a:pt x="1102" y="301"/>
                    <a:pt x="1105" y="301"/>
                  </a:cubicBezTo>
                  <a:cubicBezTo>
                    <a:pt x="1107" y="301"/>
                    <a:pt x="1114" y="302"/>
                    <a:pt x="1118" y="300"/>
                  </a:cubicBezTo>
                  <a:cubicBezTo>
                    <a:pt x="1122" y="298"/>
                    <a:pt x="1122" y="302"/>
                    <a:pt x="1123" y="302"/>
                  </a:cubicBezTo>
                  <a:cubicBezTo>
                    <a:pt x="1125" y="303"/>
                    <a:pt x="1127" y="299"/>
                    <a:pt x="1129" y="300"/>
                  </a:cubicBezTo>
                  <a:cubicBezTo>
                    <a:pt x="1131" y="301"/>
                    <a:pt x="1126" y="304"/>
                    <a:pt x="1125" y="308"/>
                  </a:cubicBezTo>
                  <a:cubicBezTo>
                    <a:pt x="1124" y="311"/>
                    <a:pt x="1128" y="310"/>
                    <a:pt x="1130" y="311"/>
                  </a:cubicBezTo>
                  <a:cubicBezTo>
                    <a:pt x="1132" y="312"/>
                    <a:pt x="1127" y="313"/>
                    <a:pt x="1128" y="314"/>
                  </a:cubicBezTo>
                  <a:cubicBezTo>
                    <a:pt x="1128" y="315"/>
                    <a:pt x="1132" y="315"/>
                    <a:pt x="1137" y="310"/>
                  </a:cubicBezTo>
                  <a:cubicBezTo>
                    <a:pt x="1143" y="305"/>
                    <a:pt x="1147" y="303"/>
                    <a:pt x="1151" y="303"/>
                  </a:cubicBezTo>
                  <a:cubicBezTo>
                    <a:pt x="1154" y="304"/>
                    <a:pt x="1152" y="300"/>
                    <a:pt x="1152" y="296"/>
                  </a:cubicBezTo>
                  <a:cubicBezTo>
                    <a:pt x="1153" y="291"/>
                    <a:pt x="1163" y="289"/>
                    <a:pt x="1166" y="291"/>
                  </a:cubicBezTo>
                  <a:cubicBezTo>
                    <a:pt x="1170" y="292"/>
                    <a:pt x="1169" y="293"/>
                    <a:pt x="1166" y="293"/>
                  </a:cubicBezTo>
                  <a:cubicBezTo>
                    <a:pt x="1163" y="292"/>
                    <a:pt x="1160" y="295"/>
                    <a:pt x="1160" y="299"/>
                  </a:cubicBezTo>
                  <a:cubicBezTo>
                    <a:pt x="1160" y="303"/>
                    <a:pt x="1157" y="304"/>
                    <a:pt x="1159" y="306"/>
                  </a:cubicBezTo>
                  <a:cubicBezTo>
                    <a:pt x="1160" y="307"/>
                    <a:pt x="1156" y="308"/>
                    <a:pt x="1156" y="309"/>
                  </a:cubicBezTo>
                  <a:cubicBezTo>
                    <a:pt x="1156" y="311"/>
                    <a:pt x="1156" y="312"/>
                    <a:pt x="1154" y="313"/>
                  </a:cubicBezTo>
                  <a:cubicBezTo>
                    <a:pt x="1152" y="314"/>
                    <a:pt x="1144" y="314"/>
                    <a:pt x="1143" y="317"/>
                  </a:cubicBezTo>
                  <a:cubicBezTo>
                    <a:pt x="1143" y="321"/>
                    <a:pt x="1139" y="321"/>
                    <a:pt x="1137" y="325"/>
                  </a:cubicBezTo>
                  <a:cubicBezTo>
                    <a:pt x="1135" y="329"/>
                    <a:pt x="1127" y="331"/>
                    <a:pt x="1122" y="338"/>
                  </a:cubicBezTo>
                  <a:cubicBezTo>
                    <a:pt x="1117" y="346"/>
                    <a:pt x="1109" y="346"/>
                    <a:pt x="1109" y="347"/>
                  </a:cubicBezTo>
                  <a:cubicBezTo>
                    <a:pt x="1109" y="349"/>
                    <a:pt x="1103" y="349"/>
                    <a:pt x="1101" y="349"/>
                  </a:cubicBezTo>
                  <a:cubicBezTo>
                    <a:pt x="1099" y="349"/>
                    <a:pt x="1103" y="354"/>
                    <a:pt x="1099" y="359"/>
                  </a:cubicBezTo>
                  <a:cubicBezTo>
                    <a:pt x="1094" y="364"/>
                    <a:pt x="1091" y="370"/>
                    <a:pt x="1091" y="377"/>
                  </a:cubicBezTo>
                  <a:cubicBezTo>
                    <a:pt x="1091" y="384"/>
                    <a:pt x="1094" y="403"/>
                    <a:pt x="1096" y="407"/>
                  </a:cubicBezTo>
                  <a:cubicBezTo>
                    <a:pt x="1098" y="410"/>
                    <a:pt x="1096" y="419"/>
                    <a:pt x="1098" y="421"/>
                  </a:cubicBezTo>
                  <a:cubicBezTo>
                    <a:pt x="1100" y="422"/>
                    <a:pt x="1099" y="425"/>
                    <a:pt x="1100" y="426"/>
                  </a:cubicBezTo>
                  <a:cubicBezTo>
                    <a:pt x="1101" y="427"/>
                    <a:pt x="1106" y="422"/>
                    <a:pt x="1109" y="419"/>
                  </a:cubicBezTo>
                  <a:cubicBezTo>
                    <a:pt x="1112" y="417"/>
                    <a:pt x="1111" y="416"/>
                    <a:pt x="1113" y="415"/>
                  </a:cubicBezTo>
                  <a:cubicBezTo>
                    <a:pt x="1115" y="413"/>
                    <a:pt x="1114" y="408"/>
                    <a:pt x="1114" y="406"/>
                  </a:cubicBezTo>
                  <a:cubicBezTo>
                    <a:pt x="1115" y="405"/>
                    <a:pt x="1119" y="404"/>
                    <a:pt x="1120" y="403"/>
                  </a:cubicBezTo>
                  <a:cubicBezTo>
                    <a:pt x="1121" y="401"/>
                    <a:pt x="1124" y="402"/>
                    <a:pt x="1126" y="401"/>
                  </a:cubicBezTo>
                  <a:cubicBezTo>
                    <a:pt x="1128" y="401"/>
                    <a:pt x="1126" y="397"/>
                    <a:pt x="1125" y="395"/>
                  </a:cubicBezTo>
                  <a:cubicBezTo>
                    <a:pt x="1125" y="392"/>
                    <a:pt x="1130" y="389"/>
                    <a:pt x="1133" y="387"/>
                  </a:cubicBezTo>
                  <a:cubicBezTo>
                    <a:pt x="1136" y="385"/>
                    <a:pt x="1139" y="389"/>
                    <a:pt x="1143" y="386"/>
                  </a:cubicBezTo>
                  <a:cubicBezTo>
                    <a:pt x="1146" y="383"/>
                    <a:pt x="1142" y="379"/>
                    <a:pt x="1141" y="378"/>
                  </a:cubicBezTo>
                  <a:cubicBezTo>
                    <a:pt x="1140" y="376"/>
                    <a:pt x="1144" y="369"/>
                    <a:pt x="1147" y="368"/>
                  </a:cubicBezTo>
                  <a:cubicBezTo>
                    <a:pt x="1149" y="367"/>
                    <a:pt x="1151" y="370"/>
                    <a:pt x="1153" y="368"/>
                  </a:cubicBezTo>
                  <a:cubicBezTo>
                    <a:pt x="1155" y="365"/>
                    <a:pt x="1151" y="362"/>
                    <a:pt x="1149" y="362"/>
                  </a:cubicBezTo>
                  <a:cubicBezTo>
                    <a:pt x="1148" y="362"/>
                    <a:pt x="1147" y="356"/>
                    <a:pt x="1151" y="353"/>
                  </a:cubicBezTo>
                  <a:cubicBezTo>
                    <a:pt x="1155" y="350"/>
                    <a:pt x="1153" y="350"/>
                    <a:pt x="1151" y="349"/>
                  </a:cubicBezTo>
                  <a:cubicBezTo>
                    <a:pt x="1148" y="348"/>
                    <a:pt x="1148" y="349"/>
                    <a:pt x="1146" y="349"/>
                  </a:cubicBezTo>
                  <a:cubicBezTo>
                    <a:pt x="1144" y="349"/>
                    <a:pt x="1141" y="345"/>
                    <a:pt x="1145" y="341"/>
                  </a:cubicBezTo>
                  <a:cubicBezTo>
                    <a:pt x="1148" y="337"/>
                    <a:pt x="1151" y="337"/>
                    <a:pt x="1151" y="334"/>
                  </a:cubicBezTo>
                  <a:cubicBezTo>
                    <a:pt x="1152" y="330"/>
                    <a:pt x="1156" y="325"/>
                    <a:pt x="1157" y="324"/>
                  </a:cubicBezTo>
                  <a:cubicBezTo>
                    <a:pt x="1158" y="322"/>
                    <a:pt x="1163" y="324"/>
                    <a:pt x="1164" y="323"/>
                  </a:cubicBezTo>
                  <a:cubicBezTo>
                    <a:pt x="1166" y="323"/>
                    <a:pt x="1166" y="327"/>
                    <a:pt x="1168" y="325"/>
                  </a:cubicBezTo>
                  <a:cubicBezTo>
                    <a:pt x="1170" y="323"/>
                    <a:pt x="1173" y="317"/>
                    <a:pt x="1176" y="317"/>
                  </a:cubicBezTo>
                  <a:cubicBezTo>
                    <a:pt x="1178" y="317"/>
                    <a:pt x="1177" y="321"/>
                    <a:pt x="1177" y="324"/>
                  </a:cubicBezTo>
                  <a:cubicBezTo>
                    <a:pt x="1178" y="327"/>
                    <a:pt x="1180" y="323"/>
                    <a:pt x="1185" y="320"/>
                  </a:cubicBezTo>
                  <a:cubicBezTo>
                    <a:pt x="1190" y="316"/>
                    <a:pt x="1201" y="317"/>
                    <a:pt x="1205" y="318"/>
                  </a:cubicBezTo>
                  <a:cubicBezTo>
                    <a:pt x="1208" y="320"/>
                    <a:pt x="1209" y="324"/>
                    <a:pt x="1211" y="323"/>
                  </a:cubicBezTo>
                  <a:cubicBezTo>
                    <a:pt x="1214" y="323"/>
                    <a:pt x="1211" y="319"/>
                    <a:pt x="1214" y="319"/>
                  </a:cubicBezTo>
                  <a:cubicBezTo>
                    <a:pt x="1217" y="318"/>
                    <a:pt x="1222" y="315"/>
                    <a:pt x="1226" y="312"/>
                  </a:cubicBezTo>
                  <a:cubicBezTo>
                    <a:pt x="1230" y="309"/>
                    <a:pt x="1229" y="311"/>
                    <a:pt x="1231" y="309"/>
                  </a:cubicBezTo>
                  <a:cubicBezTo>
                    <a:pt x="1233" y="306"/>
                    <a:pt x="1235" y="307"/>
                    <a:pt x="1235" y="306"/>
                  </a:cubicBezTo>
                  <a:cubicBezTo>
                    <a:pt x="1236" y="304"/>
                    <a:pt x="1241" y="301"/>
                    <a:pt x="1249" y="300"/>
                  </a:cubicBezTo>
                  <a:cubicBezTo>
                    <a:pt x="1256" y="298"/>
                    <a:pt x="1266" y="293"/>
                    <a:pt x="1265" y="291"/>
                  </a:cubicBezTo>
                  <a:cubicBezTo>
                    <a:pt x="1265" y="290"/>
                    <a:pt x="1268" y="289"/>
                    <a:pt x="1269" y="291"/>
                  </a:cubicBezTo>
                  <a:cubicBezTo>
                    <a:pt x="1269" y="292"/>
                    <a:pt x="1272" y="292"/>
                    <a:pt x="1276" y="293"/>
                  </a:cubicBezTo>
                  <a:cubicBezTo>
                    <a:pt x="1280" y="293"/>
                    <a:pt x="1282" y="295"/>
                    <a:pt x="1285" y="292"/>
                  </a:cubicBezTo>
                  <a:cubicBezTo>
                    <a:pt x="1288" y="289"/>
                    <a:pt x="1284" y="288"/>
                    <a:pt x="1284" y="285"/>
                  </a:cubicBezTo>
                  <a:cubicBezTo>
                    <a:pt x="1285" y="283"/>
                    <a:pt x="1279" y="280"/>
                    <a:pt x="1280" y="278"/>
                  </a:cubicBezTo>
                  <a:cubicBezTo>
                    <a:pt x="1280" y="275"/>
                    <a:pt x="1276" y="269"/>
                    <a:pt x="1274" y="270"/>
                  </a:cubicBezTo>
                  <a:cubicBezTo>
                    <a:pt x="1273" y="271"/>
                    <a:pt x="1270" y="269"/>
                    <a:pt x="1270" y="267"/>
                  </a:cubicBezTo>
                  <a:cubicBezTo>
                    <a:pt x="1270" y="265"/>
                    <a:pt x="1269" y="263"/>
                    <a:pt x="1267" y="264"/>
                  </a:cubicBezTo>
                  <a:cubicBezTo>
                    <a:pt x="1265" y="266"/>
                    <a:pt x="1261" y="265"/>
                    <a:pt x="1260" y="263"/>
                  </a:cubicBezTo>
                  <a:cubicBezTo>
                    <a:pt x="1260" y="261"/>
                    <a:pt x="1265" y="259"/>
                    <a:pt x="1268" y="261"/>
                  </a:cubicBezTo>
                  <a:cubicBezTo>
                    <a:pt x="1272" y="262"/>
                    <a:pt x="1271" y="264"/>
                    <a:pt x="1273" y="265"/>
                  </a:cubicBezTo>
                  <a:cubicBezTo>
                    <a:pt x="1274" y="266"/>
                    <a:pt x="1279" y="265"/>
                    <a:pt x="1282" y="264"/>
                  </a:cubicBezTo>
                  <a:cubicBezTo>
                    <a:pt x="1284" y="263"/>
                    <a:pt x="1291" y="261"/>
                    <a:pt x="1292" y="259"/>
                  </a:cubicBezTo>
                  <a:cubicBezTo>
                    <a:pt x="1294" y="256"/>
                    <a:pt x="1292" y="256"/>
                    <a:pt x="1295" y="254"/>
                  </a:cubicBezTo>
                  <a:cubicBezTo>
                    <a:pt x="1297" y="253"/>
                    <a:pt x="1295" y="251"/>
                    <a:pt x="1293" y="250"/>
                  </a:cubicBezTo>
                  <a:cubicBezTo>
                    <a:pt x="1291" y="249"/>
                    <a:pt x="1292" y="246"/>
                    <a:pt x="1294" y="246"/>
                  </a:cubicBezTo>
                  <a:cubicBezTo>
                    <a:pt x="1296" y="246"/>
                    <a:pt x="1295" y="243"/>
                    <a:pt x="1297" y="243"/>
                  </a:cubicBezTo>
                  <a:cubicBezTo>
                    <a:pt x="1298" y="243"/>
                    <a:pt x="1298" y="244"/>
                    <a:pt x="1301" y="243"/>
                  </a:cubicBezTo>
                  <a:cubicBezTo>
                    <a:pt x="1304" y="242"/>
                    <a:pt x="1301" y="245"/>
                    <a:pt x="1300" y="247"/>
                  </a:cubicBezTo>
                  <a:cubicBezTo>
                    <a:pt x="1299" y="249"/>
                    <a:pt x="1302" y="251"/>
                    <a:pt x="1303" y="253"/>
                  </a:cubicBezTo>
                  <a:cubicBezTo>
                    <a:pt x="1303" y="254"/>
                    <a:pt x="1308" y="254"/>
                    <a:pt x="1311" y="253"/>
                  </a:cubicBezTo>
                  <a:cubicBezTo>
                    <a:pt x="1314" y="251"/>
                    <a:pt x="1323" y="255"/>
                    <a:pt x="1324" y="257"/>
                  </a:cubicBezTo>
                  <a:cubicBezTo>
                    <a:pt x="1324" y="259"/>
                    <a:pt x="1326" y="262"/>
                    <a:pt x="1329" y="264"/>
                  </a:cubicBezTo>
                  <a:cubicBezTo>
                    <a:pt x="1333" y="266"/>
                    <a:pt x="1337" y="265"/>
                    <a:pt x="1337" y="267"/>
                  </a:cubicBezTo>
                  <a:cubicBezTo>
                    <a:pt x="1338" y="269"/>
                    <a:pt x="1340" y="269"/>
                    <a:pt x="1342" y="269"/>
                  </a:cubicBezTo>
                  <a:cubicBezTo>
                    <a:pt x="1344" y="269"/>
                    <a:pt x="1345" y="271"/>
                    <a:pt x="1347" y="269"/>
                  </a:cubicBezTo>
                  <a:cubicBezTo>
                    <a:pt x="1348" y="268"/>
                    <a:pt x="1349" y="270"/>
                    <a:pt x="1351" y="269"/>
                  </a:cubicBezTo>
                  <a:cubicBezTo>
                    <a:pt x="1353" y="267"/>
                    <a:pt x="1347" y="266"/>
                    <a:pt x="1347" y="264"/>
                  </a:cubicBezTo>
                  <a:cubicBezTo>
                    <a:pt x="1348" y="263"/>
                    <a:pt x="1350" y="265"/>
                    <a:pt x="1351" y="265"/>
                  </a:cubicBezTo>
                  <a:cubicBezTo>
                    <a:pt x="1353" y="265"/>
                    <a:pt x="1351" y="261"/>
                    <a:pt x="1352" y="261"/>
                  </a:cubicBezTo>
                  <a:cubicBezTo>
                    <a:pt x="1353" y="261"/>
                    <a:pt x="1352" y="254"/>
                    <a:pt x="1351" y="253"/>
                  </a:cubicBezTo>
                  <a:cubicBezTo>
                    <a:pt x="1350" y="253"/>
                    <a:pt x="1351" y="250"/>
                    <a:pt x="1353" y="252"/>
                  </a:cubicBezTo>
                  <a:cubicBezTo>
                    <a:pt x="1356" y="254"/>
                    <a:pt x="1360" y="254"/>
                    <a:pt x="1363" y="254"/>
                  </a:cubicBezTo>
                  <a:cubicBezTo>
                    <a:pt x="1365" y="254"/>
                    <a:pt x="1363" y="252"/>
                    <a:pt x="1361" y="252"/>
                  </a:cubicBezTo>
                  <a:cubicBezTo>
                    <a:pt x="1359" y="252"/>
                    <a:pt x="1361" y="250"/>
                    <a:pt x="1362" y="251"/>
                  </a:cubicBezTo>
                  <a:cubicBezTo>
                    <a:pt x="1364" y="252"/>
                    <a:pt x="1367" y="253"/>
                    <a:pt x="1367" y="252"/>
                  </a:cubicBezTo>
                  <a:cubicBezTo>
                    <a:pt x="1367" y="250"/>
                    <a:pt x="1368" y="247"/>
                    <a:pt x="1371" y="247"/>
                  </a:cubicBezTo>
                  <a:cubicBezTo>
                    <a:pt x="1373" y="247"/>
                    <a:pt x="1374" y="246"/>
                    <a:pt x="1372" y="245"/>
                  </a:cubicBezTo>
                  <a:close/>
                  <a:moveTo>
                    <a:pt x="709" y="401"/>
                  </a:moveTo>
                  <a:cubicBezTo>
                    <a:pt x="702" y="407"/>
                    <a:pt x="688" y="409"/>
                    <a:pt x="688" y="414"/>
                  </a:cubicBezTo>
                  <a:cubicBezTo>
                    <a:pt x="688" y="419"/>
                    <a:pt x="672" y="421"/>
                    <a:pt x="671" y="419"/>
                  </a:cubicBezTo>
                  <a:cubicBezTo>
                    <a:pt x="669" y="417"/>
                    <a:pt x="683" y="416"/>
                    <a:pt x="686" y="409"/>
                  </a:cubicBezTo>
                  <a:cubicBezTo>
                    <a:pt x="689" y="402"/>
                    <a:pt x="701" y="398"/>
                    <a:pt x="707" y="389"/>
                  </a:cubicBezTo>
                  <a:cubicBezTo>
                    <a:pt x="712" y="382"/>
                    <a:pt x="715" y="372"/>
                    <a:pt x="718" y="373"/>
                  </a:cubicBezTo>
                  <a:cubicBezTo>
                    <a:pt x="720" y="373"/>
                    <a:pt x="716" y="395"/>
                    <a:pt x="709" y="401"/>
                  </a:cubicBezTo>
                  <a:close/>
                  <a:moveTo>
                    <a:pt x="739" y="122"/>
                  </a:moveTo>
                  <a:cubicBezTo>
                    <a:pt x="738" y="124"/>
                    <a:pt x="733" y="124"/>
                    <a:pt x="734" y="126"/>
                  </a:cubicBezTo>
                  <a:cubicBezTo>
                    <a:pt x="737" y="129"/>
                    <a:pt x="749" y="127"/>
                    <a:pt x="749" y="123"/>
                  </a:cubicBezTo>
                  <a:cubicBezTo>
                    <a:pt x="749" y="119"/>
                    <a:pt x="740" y="120"/>
                    <a:pt x="739" y="122"/>
                  </a:cubicBezTo>
                  <a:close/>
                  <a:moveTo>
                    <a:pt x="275" y="141"/>
                  </a:moveTo>
                  <a:cubicBezTo>
                    <a:pt x="275" y="143"/>
                    <a:pt x="273" y="145"/>
                    <a:pt x="269" y="145"/>
                  </a:cubicBezTo>
                  <a:cubicBezTo>
                    <a:pt x="264" y="145"/>
                    <a:pt x="271" y="148"/>
                    <a:pt x="272" y="150"/>
                  </a:cubicBezTo>
                  <a:cubicBezTo>
                    <a:pt x="272" y="153"/>
                    <a:pt x="267" y="151"/>
                    <a:pt x="267" y="155"/>
                  </a:cubicBezTo>
                  <a:cubicBezTo>
                    <a:pt x="267" y="159"/>
                    <a:pt x="258" y="155"/>
                    <a:pt x="257" y="160"/>
                  </a:cubicBezTo>
                  <a:cubicBezTo>
                    <a:pt x="256" y="166"/>
                    <a:pt x="261" y="165"/>
                    <a:pt x="265" y="165"/>
                  </a:cubicBezTo>
                  <a:cubicBezTo>
                    <a:pt x="269" y="165"/>
                    <a:pt x="263" y="169"/>
                    <a:pt x="266" y="171"/>
                  </a:cubicBezTo>
                  <a:cubicBezTo>
                    <a:pt x="269" y="173"/>
                    <a:pt x="271" y="172"/>
                    <a:pt x="269" y="168"/>
                  </a:cubicBezTo>
                  <a:cubicBezTo>
                    <a:pt x="267" y="164"/>
                    <a:pt x="279" y="170"/>
                    <a:pt x="276" y="173"/>
                  </a:cubicBezTo>
                  <a:cubicBezTo>
                    <a:pt x="272" y="176"/>
                    <a:pt x="281" y="178"/>
                    <a:pt x="286" y="179"/>
                  </a:cubicBezTo>
                  <a:cubicBezTo>
                    <a:pt x="291" y="179"/>
                    <a:pt x="307" y="182"/>
                    <a:pt x="307" y="179"/>
                  </a:cubicBezTo>
                  <a:cubicBezTo>
                    <a:pt x="307" y="176"/>
                    <a:pt x="301" y="174"/>
                    <a:pt x="296" y="169"/>
                  </a:cubicBezTo>
                  <a:cubicBezTo>
                    <a:pt x="291" y="164"/>
                    <a:pt x="287" y="155"/>
                    <a:pt x="293" y="152"/>
                  </a:cubicBezTo>
                  <a:cubicBezTo>
                    <a:pt x="299" y="148"/>
                    <a:pt x="294" y="146"/>
                    <a:pt x="300" y="142"/>
                  </a:cubicBezTo>
                  <a:cubicBezTo>
                    <a:pt x="305" y="138"/>
                    <a:pt x="302" y="134"/>
                    <a:pt x="307" y="134"/>
                  </a:cubicBezTo>
                  <a:cubicBezTo>
                    <a:pt x="311" y="133"/>
                    <a:pt x="306" y="129"/>
                    <a:pt x="311" y="128"/>
                  </a:cubicBezTo>
                  <a:cubicBezTo>
                    <a:pt x="316" y="128"/>
                    <a:pt x="317" y="122"/>
                    <a:pt x="316" y="121"/>
                  </a:cubicBezTo>
                  <a:cubicBezTo>
                    <a:pt x="315" y="119"/>
                    <a:pt x="321" y="121"/>
                    <a:pt x="324" y="118"/>
                  </a:cubicBezTo>
                  <a:cubicBezTo>
                    <a:pt x="326" y="115"/>
                    <a:pt x="332" y="117"/>
                    <a:pt x="334" y="113"/>
                  </a:cubicBezTo>
                  <a:cubicBezTo>
                    <a:pt x="336" y="109"/>
                    <a:pt x="364" y="100"/>
                    <a:pt x="379" y="96"/>
                  </a:cubicBezTo>
                  <a:cubicBezTo>
                    <a:pt x="394" y="93"/>
                    <a:pt x="405" y="86"/>
                    <a:pt x="400" y="82"/>
                  </a:cubicBezTo>
                  <a:cubicBezTo>
                    <a:pt x="394" y="78"/>
                    <a:pt x="379" y="83"/>
                    <a:pt x="375" y="87"/>
                  </a:cubicBezTo>
                  <a:cubicBezTo>
                    <a:pt x="371" y="90"/>
                    <a:pt x="366" y="88"/>
                    <a:pt x="362" y="90"/>
                  </a:cubicBezTo>
                  <a:cubicBezTo>
                    <a:pt x="358" y="92"/>
                    <a:pt x="350" y="94"/>
                    <a:pt x="346" y="91"/>
                  </a:cubicBezTo>
                  <a:cubicBezTo>
                    <a:pt x="342" y="88"/>
                    <a:pt x="337" y="94"/>
                    <a:pt x="334" y="94"/>
                  </a:cubicBezTo>
                  <a:cubicBezTo>
                    <a:pt x="331" y="94"/>
                    <a:pt x="327" y="97"/>
                    <a:pt x="324" y="97"/>
                  </a:cubicBezTo>
                  <a:cubicBezTo>
                    <a:pt x="321" y="97"/>
                    <a:pt x="314" y="99"/>
                    <a:pt x="314" y="101"/>
                  </a:cubicBezTo>
                  <a:cubicBezTo>
                    <a:pt x="313" y="103"/>
                    <a:pt x="307" y="103"/>
                    <a:pt x="307" y="105"/>
                  </a:cubicBezTo>
                  <a:cubicBezTo>
                    <a:pt x="307" y="108"/>
                    <a:pt x="303" y="110"/>
                    <a:pt x="301" y="108"/>
                  </a:cubicBezTo>
                  <a:cubicBezTo>
                    <a:pt x="298" y="105"/>
                    <a:pt x="295" y="110"/>
                    <a:pt x="299" y="113"/>
                  </a:cubicBezTo>
                  <a:cubicBezTo>
                    <a:pt x="302" y="116"/>
                    <a:pt x="292" y="116"/>
                    <a:pt x="294" y="118"/>
                  </a:cubicBezTo>
                  <a:cubicBezTo>
                    <a:pt x="296" y="120"/>
                    <a:pt x="291" y="121"/>
                    <a:pt x="292" y="123"/>
                  </a:cubicBezTo>
                  <a:cubicBezTo>
                    <a:pt x="293" y="126"/>
                    <a:pt x="288" y="126"/>
                    <a:pt x="285" y="127"/>
                  </a:cubicBezTo>
                  <a:cubicBezTo>
                    <a:pt x="281" y="128"/>
                    <a:pt x="279" y="132"/>
                    <a:pt x="284" y="133"/>
                  </a:cubicBezTo>
                  <a:cubicBezTo>
                    <a:pt x="288" y="133"/>
                    <a:pt x="281" y="134"/>
                    <a:pt x="282" y="137"/>
                  </a:cubicBezTo>
                  <a:cubicBezTo>
                    <a:pt x="282" y="141"/>
                    <a:pt x="274" y="138"/>
                    <a:pt x="275" y="14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EFA2EF64-AC25-4AA9-A3E0-FA7E69D7D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9150" y="5897109"/>
              <a:ext cx="512763" cy="534988"/>
            </a:xfrm>
            <a:custGeom>
              <a:avLst/>
              <a:gdLst>
                <a:gd name="T0" fmla="*/ 132 w 148"/>
                <a:gd name="T1" fmla="*/ 72 h 154"/>
                <a:gd name="T2" fmla="*/ 132 w 148"/>
                <a:gd name="T3" fmla="*/ 67 h 154"/>
                <a:gd name="T4" fmla="*/ 130 w 148"/>
                <a:gd name="T5" fmla="*/ 64 h 154"/>
                <a:gd name="T6" fmla="*/ 133 w 148"/>
                <a:gd name="T7" fmla="*/ 57 h 154"/>
                <a:gd name="T8" fmla="*/ 135 w 148"/>
                <a:gd name="T9" fmla="*/ 50 h 154"/>
                <a:gd name="T10" fmla="*/ 139 w 148"/>
                <a:gd name="T11" fmla="*/ 37 h 154"/>
                <a:gd name="T12" fmla="*/ 145 w 148"/>
                <a:gd name="T13" fmla="*/ 31 h 154"/>
                <a:gd name="T14" fmla="*/ 145 w 148"/>
                <a:gd name="T15" fmla="*/ 23 h 154"/>
                <a:gd name="T16" fmla="*/ 146 w 148"/>
                <a:gd name="T17" fmla="*/ 16 h 154"/>
                <a:gd name="T18" fmla="*/ 132 w 148"/>
                <a:gd name="T19" fmla="*/ 9 h 154"/>
                <a:gd name="T20" fmla="*/ 123 w 148"/>
                <a:gd name="T21" fmla="*/ 8 h 154"/>
                <a:gd name="T22" fmla="*/ 117 w 148"/>
                <a:gd name="T23" fmla="*/ 2 h 154"/>
                <a:gd name="T24" fmla="*/ 112 w 148"/>
                <a:gd name="T25" fmla="*/ 4 h 154"/>
                <a:gd name="T26" fmla="*/ 96 w 148"/>
                <a:gd name="T27" fmla="*/ 4 h 154"/>
                <a:gd name="T28" fmla="*/ 81 w 148"/>
                <a:gd name="T29" fmla="*/ 6 h 154"/>
                <a:gd name="T30" fmla="*/ 64 w 148"/>
                <a:gd name="T31" fmla="*/ 8 h 154"/>
                <a:gd name="T32" fmla="*/ 49 w 148"/>
                <a:gd name="T33" fmla="*/ 10 h 154"/>
                <a:gd name="T34" fmla="*/ 47 w 148"/>
                <a:gd name="T35" fmla="*/ 24 h 154"/>
                <a:gd name="T36" fmla="*/ 39 w 148"/>
                <a:gd name="T37" fmla="*/ 50 h 154"/>
                <a:gd name="T38" fmla="*/ 31 w 148"/>
                <a:gd name="T39" fmla="*/ 72 h 154"/>
                <a:gd name="T40" fmla="*/ 23 w 148"/>
                <a:gd name="T41" fmla="*/ 82 h 154"/>
                <a:gd name="T42" fmla="*/ 13 w 148"/>
                <a:gd name="T43" fmla="*/ 82 h 154"/>
                <a:gd name="T44" fmla="*/ 0 w 148"/>
                <a:gd name="T45" fmla="*/ 86 h 154"/>
                <a:gd name="T46" fmla="*/ 3 w 148"/>
                <a:gd name="T47" fmla="*/ 96 h 154"/>
                <a:gd name="T48" fmla="*/ 34 w 148"/>
                <a:gd name="T49" fmla="*/ 93 h 154"/>
                <a:gd name="T50" fmla="*/ 38 w 148"/>
                <a:gd name="T51" fmla="*/ 106 h 154"/>
                <a:gd name="T52" fmla="*/ 55 w 148"/>
                <a:gd name="T53" fmla="*/ 109 h 154"/>
                <a:gd name="T54" fmla="*/ 64 w 148"/>
                <a:gd name="T55" fmla="*/ 102 h 154"/>
                <a:gd name="T56" fmla="*/ 73 w 148"/>
                <a:gd name="T57" fmla="*/ 105 h 154"/>
                <a:gd name="T58" fmla="*/ 74 w 148"/>
                <a:gd name="T59" fmla="*/ 123 h 154"/>
                <a:gd name="T60" fmla="*/ 78 w 148"/>
                <a:gd name="T61" fmla="*/ 136 h 154"/>
                <a:gd name="T62" fmla="*/ 89 w 148"/>
                <a:gd name="T63" fmla="*/ 133 h 154"/>
                <a:gd name="T64" fmla="*/ 93 w 148"/>
                <a:gd name="T65" fmla="*/ 135 h 154"/>
                <a:gd name="T66" fmla="*/ 101 w 148"/>
                <a:gd name="T67" fmla="*/ 137 h 154"/>
                <a:gd name="T68" fmla="*/ 110 w 148"/>
                <a:gd name="T69" fmla="*/ 143 h 154"/>
                <a:gd name="T70" fmla="*/ 116 w 148"/>
                <a:gd name="T71" fmla="*/ 140 h 154"/>
                <a:gd name="T72" fmla="*/ 127 w 148"/>
                <a:gd name="T73" fmla="*/ 146 h 154"/>
                <a:gd name="T74" fmla="*/ 135 w 148"/>
                <a:gd name="T75" fmla="*/ 153 h 154"/>
                <a:gd name="T76" fmla="*/ 136 w 148"/>
                <a:gd name="T77" fmla="*/ 144 h 154"/>
                <a:gd name="T78" fmla="*/ 125 w 148"/>
                <a:gd name="T79" fmla="*/ 139 h 154"/>
                <a:gd name="T80" fmla="*/ 127 w 148"/>
                <a:gd name="T81" fmla="*/ 123 h 154"/>
                <a:gd name="T82" fmla="*/ 130 w 148"/>
                <a:gd name="T83" fmla="*/ 113 h 154"/>
                <a:gd name="T84" fmla="*/ 140 w 148"/>
                <a:gd name="T85" fmla="*/ 111 h 154"/>
                <a:gd name="T86" fmla="*/ 135 w 148"/>
                <a:gd name="T87" fmla="*/ 10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154">
                  <a:moveTo>
                    <a:pt x="135" y="102"/>
                  </a:moveTo>
                  <a:cubicBezTo>
                    <a:pt x="131" y="100"/>
                    <a:pt x="130" y="73"/>
                    <a:pt x="132" y="72"/>
                  </a:cubicBezTo>
                  <a:cubicBezTo>
                    <a:pt x="132" y="72"/>
                    <a:pt x="132" y="72"/>
                    <a:pt x="132" y="73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32" y="67"/>
                    <a:pt x="132" y="67"/>
                    <a:pt x="131" y="66"/>
                  </a:cubicBezTo>
                  <a:cubicBezTo>
                    <a:pt x="131" y="66"/>
                    <a:pt x="130" y="66"/>
                    <a:pt x="130" y="64"/>
                  </a:cubicBezTo>
                  <a:cubicBezTo>
                    <a:pt x="130" y="62"/>
                    <a:pt x="132" y="62"/>
                    <a:pt x="132" y="62"/>
                  </a:cubicBezTo>
                  <a:cubicBezTo>
                    <a:pt x="132" y="62"/>
                    <a:pt x="131" y="57"/>
                    <a:pt x="133" y="57"/>
                  </a:cubicBezTo>
                  <a:cubicBezTo>
                    <a:pt x="134" y="57"/>
                    <a:pt x="134" y="56"/>
                    <a:pt x="134" y="56"/>
                  </a:cubicBezTo>
                  <a:cubicBezTo>
                    <a:pt x="135" y="55"/>
                    <a:pt x="135" y="52"/>
                    <a:pt x="135" y="50"/>
                  </a:cubicBezTo>
                  <a:cubicBezTo>
                    <a:pt x="135" y="48"/>
                    <a:pt x="136" y="45"/>
                    <a:pt x="137" y="43"/>
                  </a:cubicBezTo>
                  <a:cubicBezTo>
                    <a:pt x="138" y="41"/>
                    <a:pt x="137" y="38"/>
                    <a:pt x="139" y="37"/>
                  </a:cubicBezTo>
                  <a:cubicBezTo>
                    <a:pt x="140" y="36"/>
                    <a:pt x="140" y="33"/>
                    <a:pt x="142" y="33"/>
                  </a:cubicBezTo>
                  <a:cubicBezTo>
                    <a:pt x="144" y="32"/>
                    <a:pt x="145" y="32"/>
                    <a:pt x="145" y="31"/>
                  </a:cubicBezTo>
                  <a:cubicBezTo>
                    <a:pt x="145" y="30"/>
                    <a:pt x="148" y="28"/>
                    <a:pt x="148" y="27"/>
                  </a:cubicBezTo>
                  <a:cubicBezTo>
                    <a:pt x="148" y="25"/>
                    <a:pt x="145" y="25"/>
                    <a:pt x="145" y="23"/>
                  </a:cubicBezTo>
                  <a:cubicBezTo>
                    <a:pt x="145" y="21"/>
                    <a:pt x="146" y="16"/>
                    <a:pt x="146" y="16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2" y="12"/>
                    <a:pt x="137" y="8"/>
                    <a:pt x="136" y="8"/>
                  </a:cubicBezTo>
                  <a:cubicBezTo>
                    <a:pt x="135" y="7"/>
                    <a:pt x="132" y="9"/>
                    <a:pt x="132" y="9"/>
                  </a:cubicBezTo>
                  <a:cubicBezTo>
                    <a:pt x="132" y="9"/>
                    <a:pt x="130" y="6"/>
                    <a:pt x="128" y="8"/>
                  </a:cubicBezTo>
                  <a:cubicBezTo>
                    <a:pt x="126" y="10"/>
                    <a:pt x="123" y="8"/>
                    <a:pt x="123" y="8"/>
                  </a:cubicBezTo>
                  <a:cubicBezTo>
                    <a:pt x="123" y="8"/>
                    <a:pt x="121" y="7"/>
                    <a:pt x="120" y="4"/>
                  </a:cubicBezTo>
                  <a:cubicBezTo>
                    <a:pt x="119" y="3"/>
                    <a:pt x="118" y="3"/>
                    <a:pt x="117" y="2"/>
                  </a:cubicBezTo>
                  <a:cubicBezTo>
                    <a:pt x="118" y="3"/>
                    <a:pt x="118" y="3"/>
                    <a:pt x="118" y="3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4"/>
                    <a:pt x="104" y="0"/>
                    <a:pt x="103" y="3"/>
                  </a:cubicBezTo>
                  <a:cubicBezTo>
                    <a:pt x="101" y="5"/>
                    <a:pt x="100" y="4"/>
                    <a:pt x="96" y="4"/>
                  </a:cubicBezTo>
                  <a:cubicBezTo>
                    <a:pt x="93" y="4"/>
                    <a:pt x="90" y="5"/>
                    <a:pt x="88" y="6"/>
                  </a:cubicBezTo>
                  <a:cubicBezTo>
                    <a:pt x="86" y="7"/>
                    <a:pt x="83" y="5"/>
                    <a:pt x="81" y="6"/>
                  </a:cubicBezTo>
                  <a:cubicBezTo>
                    <a:pt x="80" y="7"/>
                    <a:pt x="79" y="11"/>
                    <a:pt x="79" y="11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64" y="8"/>
                    <a:pt x="61" y="4"/>
                    <a:pt x="57" y="4"/>
                  </a:cubicBezTo>
                  <a:cubicBezTo>
                    <a:pt x="54" y="4"/>
                    <a:pt x="49" y="10"/>
                    <a:pt x="49" y="10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9"/>
                    <a:pt x="49" y="22"/>
                    <a:pt x="47" y="24"/>
                  </a:cubicBezTo>
                  <a:cubicBezTo>
                    <a:pt x="46" y="27"/>
                    <a:pt x="44" y="28"/>
                    <a:pt x="44" y="33"/>
                  </a:cubicBezTo>
                  <a:cubicBezTo>
                    <a:pt x="44" y="38"/>
                    <a:pt x="39" y="46"/>
                    <a:pt x="39" y="50"/>
                  </a:cubicBezTo>
                  <a:cubicBezTo>
                    <a:pt x="39" y="54"/>
                    <a:pt x="32" y="56"/>
                    <a:pt x="32" y="58"/>
                  </a:cubicBezTo>
                  <a:cubicBezTo>
                    <a:pt x="32" y="61"/>
                    <a:pt x="31" y="66"/>
                    <a:pt x="31" y="72"/>
                  </a:cubicBezTo>
                  <a:cubicBezTo>
                    <a:pt x="31" y="77"/>
                    <a:pt x="28" y="73"/>
                    <a:pt x="28" y="78"/>
                  </a:cubicBezTo>
                  <a:cubicBezTo>
                    <a:pt x="28" y="83"/>
                    <a:pt x="26" y="80"/>
                    <a:pt x="23" y="82"/>
                  </a:cubicBezTo>
                  <a:cubicBezTo>
                    <a:pt x="21" y="85"/>
                    <a:pt x="20" y="85"/>
                    <a:pt x="20" y="83"/>
                  </a:cubicBezTo>
                  <a:cubicBezTo>
                    <a:pt x="20" y="80"/>
                    <a:pt x="16" y="80"/>
                    <a:pt x="13" y="82"/>
                  </a:cubicBezTo>
                  <a:cubicBezTo>
                    <a:pt x="10" y="85"/>
                    <a:pt x="9" y="82"/>
                    <a:pt x="8" y="82"/>
                  </a:cubicBezTo>
                  <a:cubicBezTo>
                    <a:pt x="7" y="82"/>
                    <a:pt x="3" y="84"/>
                    <a:pt x="0" y="86"/>
                  </a:cubicBezTo>
                  <a:cubicBezTo>
                    <a:pt x="2" y="89"/>
                    <a:pt x="2" y="92"/>
                    <a:pt x="3" y="95"/>
                  </a:cubicBezTo>
                  <a:cubicBezTo>
                    <a:pt x="3" y="95"/>
                    <a:pt x="3" y="95"/>
                    <a:pt x="3" y="96"/>
                  </a:cubicBezTo>
                  <a:cubicBezTo>
                    <a:pt x="5" y="94"/>
                    <a:pt x="7" y="93"/>
                    <a:pt x="8" y="93"/>
                  </a:cubicBezTo>
                  <a:cubicBezTo>
                    <a:pt x="10" y="93"/>
                    <a:pt x="34" y="93"/>
                    <a:pt x="34" y="93"/>
                  </a:cubicBezTo>
                  <a:cubicBezTo>
                    <a:pt x="34" y="93"/>
                    <a:pt x="36" y="97"/>
                    <a:pt x="35" y="100"/>
                  </a:cubicBezTo>
                  <a:cubicBezTo>
                    <a:pt x="35" y="103"/>
                    <a:pt x="37" y="102"/>
                    <a:pt x="38" y="106"/>
                  </a:cubicBezTo>
                  <a:cubicBezTo>
                    <a:pt x="40" y="110"/>
                    <a:pt x="42" y="112"/>
                    <a:pt x="45" y="111"/>
                  </a:cubicBezTo>
                  <a:cubicBezTo>
                    <a:pt x="49" y="110"/>
                    <a:pt x="53" y="109"/>
                    <a:pt x="55" y="109"/>
                  </a:cubicBezTo>
                  <a:cubicBezTo>
                    <a:pt x="56" y="110"/>
                    <a:pt x="56" y="103"/>
                    <a:pt x="58" y="102"/>
                  </a:cubicBezTo>
                  <a:cubicBezTo>
                    <a:pt x="60" y="101"/>
                    <a:pt x="64" y="102"/>
                    <a:pt x="64" y="102"/>
                  </a:cubicBezTo>
                  <a:cubicBezTo>
                    <a:pt x="64" y="102"/>
                    <a:pt x="64" y="104"/>
                    <a:pt x="68" y="104"/>
                  </a:cubicBezTo>
                  <a:cubicBezTo>
                    <a:pt x="72" y="104"/>
                    <a:pt x="73" y="103"/>
                    <a:pt x="73" y="105"/>
                  </a:cubicBezTo>
                  <a:cubicBezTo>
                    <a:pt x="73" y="108"/>
                    <a:pt x="74" y="111"/>
                    <a:pt x="75" y="112"/>
                  </a:cubicBezTo>
                  <a:cubicBezTo>
                    <a:pt x="76" y="113"/>
                    <a:pt x="72" y="122"/>
                    <a:pt x="74" y="123"/>
                  </a:cubicBezTo>
                  <a:cubicBezTo>
                    <a:pt x="76" y="124"/>
                    <a:pt x="78" y="128"/>
                    <a:pt x="78" y="129"/>
                  </a:cubicBezTo>
                  <a:cubicBezTo>
                    <a:pt x="77" y="131"/>
                    <a:pt x="76" y="135"/>
                    <a:pt x="78" y="136"/>
                  </a:cubicBezTo>
                  <a:cubicBezTo>
                    <a:pt x="79" y="136"/>
                    <a:pt x="79" y="134"/>
                    <a:pt x="82" y="134"/>
                  </a:cubicBezTo>
                  <a:cubicBezTo>
                    <a:pt x="84" y="134"/>
                    <a:pt x="87" y="134"/>
                    <a:pt x="89" y="133"/>
                  </a:cubicBezTo>
                  <a:cubicBezTo>
                    <a:pt x="90" y="133"/>
                    <a:pt x="91" y="133"/>
                    <a:pt x="91" y="133"/>
                  </a:cubicBezTo>
                  <a:cubicBezTo>
                    <a:pt x="93" y="134"/>
                    <a:pt x="93" y="135"/>
                    <a:pt x="93" y="135"/>
                  </a:cubicBezTo>
                  <a:cubicBezTo>
                    <a:pt x="93" y="135"/>
                    <a:pt x="94" y="138"/>
                    <a:pt x="96" y="137"/>
                  </a:cubicBezTo>
                  <a:cubicBezTo>
                    <a:pt x="97" y="136"/>
                    <a:pt x="101" y="135"/>
                    <a:pt x="101" y="137"/>
                  </a:cubicBezTo>
                  <a:cubicBezTo>
                    <a:pt x="100" y="138"/>
                    <a:pt x="102" y="141"/>
                    <a:pt x="103" y="140"/>
                  </a:cubicBezTo>
                  <a:cubicBezTo>
                    <a:pt x="104" y="140"/>
                    <a:pt x="108" y="143"/>
                    <a:pt x="110" y="143"/>
                  </a:cubicBezTo>
                  <a:cubicBezTo>
                    <a:pt x="112" y="143"/>
                    <a:pt x="113" y="143"/>
                    <a:pt x="113" y="142"/>
                  </a:cubicBezTo>
                  <a:cubicBezTo>
                    <a:pt x="113" y="140"/>
                    <a:pt x="115" y="139"/>
                    <a:pt x="116" y="140"/>
                  </a:cubicBezTo>
                  <a:cubicBezTo>
                    <a:pt x="117" y="142"/>
                    <a:pt x="119" y="145"/>
                    <a:pt x="120" y="145"/>
                  </a:cubicBezTo>
                  <a:cubicBezTo>
                    <a:pt x="122" y="145"/>
                    <a:pt x="127" y="145"/>
                    <a:pt x="127" y="146"/>
                  </a:cubicBezTo>
                  <a:cubicBezTo>
                    <a:pt x="127" y="148"/>
                    <a:pt x="128" y="152"/>
                    <a:pt x="130" y="153"/>
                  </a:cubicBezTo>
                  <a:cubicBezTo>
                    <a:pt x="132" y="154"/>
                    <a:pt x="135" y="153"/>
                    <a:pt x="135" y="153"/>
                  </a:cubicBezTo>
                  <a:cubicBezTo>
                    <a:pt x="135" y="153"/>
                    <a:pt x="137" y="152"/>
                    <a:pt x="137" y="149"/>
                  </a:cubicBezTo>
                  <a:cubicBezTo>
                    <a:pt x="137" y="147"/>
                    <a:pt x="137" y="144"/>
                    <a:pt x="136" y="144"/>
                  </a:cubicBezTo>
                  <a:cubicBezTo>
                    <a:pt x="135" y="144"/>
                    <a:pt x="133" y="146"/>
                    <a:pt x="130" y="145"/>
                  </a:cubicBezTo>
                  <a:cubicBezTo>
                    <a:pt x="128" y="145"/>
                    <a:pt x="126" y="140"/>
                    <a:pt x="125" y="139"/>
                  </a:cubicBezTo>
                  <a:cubicBezTo>
                    <a:pt x="124" y="138"/>
                    <a:pt x="127" y="134"/>
                    <a:pt x="127" y="132"/>
                  </a:cubicBezTo>
                  <a:cubicBezTo>
                    <a:pt x="127" y="129"/>
                    <a:pt x="129" y="123"/>
                    <a:pt x="127" y="123"/>
                  </a:cubicBezTo>
                  <a:cubicBezTo>
                    <a:pt x="126" y="122"/>
                    <a:pt x="127" y="120"/>
                    <a:pt x="128" y="118"/>
                  </a:cubicBezTo>
                  <a:cubicBezTo>
                    <a:pt x="130" y="117"/>
                    <a:pt x="128" y="113"/>
                    <a:pt x="130" y="113"/>
                  </a:cubicBezTo>
                  <a:cubicBezTo>
                    <a:pt x="133" y="113"/>
                    <a:pt x="139" y="113"/>
                    <a:pt x="140" y="112"/>
                  </a:cubicBezTo>
                  <a:cubicBezTo>
                    <a:pt x="140" y="111"/>
                    <a:pt x="140" y="111"/>
                    <a:pt x="140" y="111"/>
                  </a:cubicBezTo>
                  <a:cubicBezTo>
                    <a:pt x="141" y="111"/>
                    <a:pt x="141" y="110"/>
                    <a:pt x="141" y="110"/>
                  </a:cubicBezTo>
                  <a:cubicBezTo>
                    <a:pt x="139" y="107"/>
                    <a:pt x="137" y="103"/>
                    <a:pt x="135" y="10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A13E4E9-C76A-44E3-89CE-33C092F6E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3175" y="6119359"/>
              <a:ext cx="46038" cy="58738"/>
            </a:xfrm>
            <a:custGeom>
              <a:avLst/>
              <a:gdLst>
                <a:gd name="T0" fmla="*/ 1 w 13"/>
                <a:gd name="T1" fmla="*/ 9 h 17"/>
                <a:gd name="T2" fmla="*/ 3 w 13"/>
                <a:gd name="T3" fmla="*/ 17 h 17"/>
                <a:gd name="T4" fmla="*/ 7 w 13"/>
                <a:gd name="T5" fmla="*/ 15 h 17"/>
                <a:gd name="T6" fmla="*/ 13 w 13"/>
                <a:gd name="T7" fmla="*/ 6 h 17"/>
                <a:gd name="T8" fmla="*/ 11 w 13"/>
                <a:gd name="T9" fmla="*/ 4 h 17"/>
                <a:gd name="T10" fmla="*/ 11 w 13"/>
                <a:gd name="T11" fmla="*/ 0 h 17"/>
                <a:gd name="T12" fmla="*/ 7 w 13"/>
                <a:gd name="T13" fmla="*/ 0 h 17"/>
                <a:gd name="T14" fmla="*/ 3 w 13"/>
                <a:gd name="T15" fmla="*/ 3 h 17"/>
                <a:gd name="T16" fmla="*/ 0 w 13"/>
                <a:gd name="T17" fmla="*/ 2 h 17"/>
                <a:gd name="T18" fmla="*/ 1 w 13"/>
                <a:gd name="T19" fmla="*/ 3 h 17"/>
                <a:gd name="T20" fmla="*/ 1 w 13"/>
                <a:gd name="T2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7">
                  <a:moveTo>
                    <a:pt x="1" y="9"/>
                  </a:moveTo>
                  <a:cubicBezTo>
                    <a:pt x="2" y="10"/>
                    <a:pt x="3" y="13"/>
                    <a:pt x="3" y="17"/>
                  </a:cubicBezTo>
                  <a:cubicBezTo>
                    <a:pt x="5" y="16"/>
                    <a:pt x="6" y="15"/>
                    <a:pt x="7" y="15"/>
                  </a:cubicBezTo>
                  <a:cubicBezTo>
                    <a:pt x="9" y="14"/>
                    <a:pt x="13" y="6"/>
                    <a:pt x="13" y="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7" y="0"/>
                    <a:pt x="8" y="4"/>
                    <a:pt x="3" y="3"/>
                  </a:cubicBezTo>
                  <a:cubicBezTo>
                    <a:pt x="2" y="3"/>
                    <a:pt x="1" y="3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9"/>
                  </a:ln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2" name="Freeform 160">
              <a:extLst>
                <a:ext uri="{FF2B5EF4-FFF2-40B4-BE49-F238E27FC236}">
                  <a16:creationId xmlns:a16="http://schemas.microsoft.com/office/drawing/2014/main" id="{77868020-8164-4AAD-8F6A-B89A3616D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4925" y="6352721"/>
              <a:ext cx="295275" cy="476250"/>
            </a:xfrm>
            <a:custGeom>
              <a:avLst/>
              <a:gdLst>
                <a:gd name="T0" fmla="*/ 85 w 85"/>
                <a:gd name="T1" fmla="*/ 35 h 137"/>
                <a:gd name="T2" fmla="*/ 83 w 85"/>
                <a:gd name="T3" fmla="*/ 19 h 137"/>
                <a:gd name="T4" fmla="*/ 82 w 85"/>
                <a:gd name="T5" fmla="*/ 0 h 137"/>
                <a:gd name="T6" fmla="*/ 82 w 85"/>
                <a:gd name="T7" fmla="*/ 0 h 137"/>
                <a:gd name="T8" fmla="*/ 73 w 85"/>
                <a:gd name="T9" fmla="*/ 4 h 137"/>
                <a:gd name="T10" fmla="*/ 68 w 85"/>
                <a:gd name="T11" fmla="*/ 6 h 137"/>
                <a:gd name="T12" fmla="*/ 63 w 85"/>
                <a:gd name="T13" fmla="*/ 5 h 137"/>
                <a:gd name="T14" fmla="*/ 60 w 85"/>
                <a:gd name="T15" fmla="*/ 8 h 137"/>
                <a:gd name="T16" fmla="*/ 55 w 85"/>
                <a:gd name="T17" fmla="*/ 9 h 137"/>
                <a:gd name="T18" fmla="*/ 49 w 85"/>
                <a:gd name="T19" fmla="*/ 10 h 137"/>
                <a:gd name="T20" fmla="*/ 46 w 85"/>
                <a:gd name="T21" fmla="*/ 7 h 137"/>
                <a:gd name="T22" fmla="*/ 41 w 85"/>
                <a:gd name="T23" fmla="*/ 8 h 137"/>
                <a:gd name="T24" fmla="*/ 37 w 85"/>
                <a:gd name="T25" fmla="*/ 8 h 137"/>
                <a:gd name="T26" fmla="*/ 36 w 85"/>
                <a:gd name="T27" fmla="*/ 11 h 137"/>
                <a:gd name="T28" fmla="*/ 40 w 85"/>
                <a:gd name="T29" fmla="*/ 28 h 137"/>
                <a:gd name="T30" fmla="*/ 44 w 85"/>
                <a:gd name="T31" fmla="*/ 32 h 137"/>
                <a:gd name="T32" fmla="*/ 45 w 85"/>
                <a:gd name="T33" fmla="*/ 41 h 137"/>
                <a:gd name="T34" fmla="*/ 40 w 85"/>
                <a:gd name="T35" fmla="*/ 46 h 137"/>
                <a:gd name="T36" fmla="*/ 39 w 85"/>
                <a:gd name="T37" fmla="*/ 53 h 137"/>
                <a:gd name="T38" fmla="*/ 32 w 85"/>
                <a:gd name="T39" fmla="*/ 43 h 137"/>
                <a:gd name="T40" fmla="*/ 34 w 85"/>
                <a:gd name="T41" fmla="*/ 33 h 137"/>
                <a:gd name="T42" fmla="*/ 27 w 85"/>
                <a:gd name="T43" fmla="*/ 32 h 137"/>
                <a:gd name="T44" fmla="*/ 22 w 85"/>
                <a:gd name="T45" fmla="*/ 28 h 137"/>
                <a:gd name="T46" fmla="*/ 0 w 85"/>
                <a:gd name="T47" fmla="*/ 36 h 137"/>
                <a:gd name="T48" fmla="*/ 1 w 85"/>
                <a:gd name="T49" fmla="*/ 42 h 137"/>
                <a:gd name="T50" fmla="*/ 1 w 85"/>
                <a:gd name="T51" fmla="*/ 42 h 137"/>
                <a:gd name="T52" fmla="*/ 2 w 85"/>
                <a:gd name="T53" fmla="*/ 45 h 137"/>
                <a:gd name="T54" fmla="*/ 12 w 85"/>
                <a:gd name="T55" fmla="*/ 47 h 137"/>
                <a:gd name="T56" fmla="*/ 22 w 85"/>
                <a:gd name="T57" fmla="*/ 51 h 137"/>
                <a:gd name="T58" fmla="*/ 22 w 85"/>
                <a:gd name="T59" fmla="*/ 63 h 137"/>
                <a:gd name="T60" fmla="*/ 20 w 85"/>
                <a:gd name="T61" fmla="*/ 70 h 137"/>
                <a:gd name="T62" fmla="*/ 22 w 85"/>
                <a:gd name="T63" fmla="*/ 76 h 137"/>
                <a:gd name="T64" fmla="*/ 18 w 85"/>
                <a:gd name="T65" fmla="*/ 82 h 137"/>
                <a:gd name="T66" fmla="*/ 16 w 85"/>
                <a:gd name="T67" fmla="*/ 90 h 137"/>
                <a:gd name="T68" fmla="*/ 8 w 85"/>
                <a:gd name="T69" fmla="*/ 98 h 137"/>
                <a:gd name="T70" fmla="*/ 8 w 85"/>
                <a:gd name="T71" fmla="*/ 98 h 137"/>
                <a:gd name="T72" fmla="*/ 13 w 85"/>
                <a:gd name="T73" fmla="*/ 113 h 137"/>
                <a:gd name="T74" fmla="*/ 14 w 85"/>
                <a:gd name="T75" fmla="*/ 128 h 137"/>
                <a:gd name="T76" fmla="*/ 15 w 85"/>
                <a:gd name="T77" fmla="*/ 137 h 137"/>
                <a:gd name="T78" fmla="*/ 21 w 85"/>
                <a:gd name="T79" fmla="*/ 137 h 137"/>
                <a:gd name="T80" fmla="*/ 21 w 85"/>
                <a:gd name="T81" fmla="*/ 133 h 137"/>
                <a:gd name="T82" fmla="*/ 18 w 85"/>
                <a:gd name="T83" fmla="*/ 130 h 137"/>
                <a:gd name="T84" fmla="*/ 30 w 85"/>
                <a:gd name="T85" fmla="*/ 121 h 137"/>
                <a:gd name="T86" fmla="*/ 40 w 85"/>
                <a:gd name="T87" fmla="*/ 114 h 137"/>
                <a:gd name="T88" fmla="*/ 41 w 85"/>
                <a:gd name="T89" fmla="*/ 103 h 137"/>
                <a:gd name="T90" fmla="*/ 40 w 85"/>
                <a:gd name="T91" fmla="*/ 92 h 137"/>
                <a:gd name="T92" fmla="*/ 36 w 85"/>
                <a:gd name="T93" fmla="*/ 82 h 137"/>
                <a:gd name="T94" fmla="*/ 37 w 85"/>
                <a:gd name="T95" fmla="*/ 76 h 137"/>
                <a:gd name="T96" fmla="*/ 41 w 85"/>
                <a:gd name="T97" fmla="*/ 72 h 137"/>
                <a:gd name="T98" fmla="*/ 48 w 85"/>
                <a:gd name="T99" fmla="*/ 68 h 137"/>
                <a:gd name="T100" fmla="*/ 56 w 85"/>
                <a:gd name="T101" fmla="*/ 58 h 137"/>
                <a:gd name="T102" fmla="*/ 72 w 85"/>
                <a:gd name="T103" fmla="*/ 52 h 137"/>
                <a:gd name="T104" fmla="*/ 85 w 85"/>
                <a:gd name="T105" fmla="*/ 3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" h="137">
                  <a:moveTo>
                    <a:pt x="85" y="35"/>
                  </a:moveTo>
                  <a:cubicBezTo>
                    <a:pt x="84" y="33"/>
                    <a:pt x="82" y="23"/>
                    <a:pt x="83" y="19"/>
                  </a:cubicBezTo>
                  <a:cubicBezTo>
                    <a:pt x="83" y="15"/>
                    <a:pt x="82" y="5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1"/>
                    <a:pt x="74" y="3"/>
                    <a:pt x="73" y="4"/>
                  </a:cubicBezTo>
                  <a:cubicBezTo>
                    <a:pt x="73" y="6"/>
                    <a:pt x="69" y="4"/>
                    <a:pt x="68" y="6"/>
                  </a:cubicBezTo>
                  <a:cubicBezTo>
                    <a:pt x="66" y="7"/>
                    <a:pt x="64" y="6"/>
                    <a:pt x="63" y="5"/>
                  </a:cubicBezTo>
                  <a:cubicBezTo>
                    <a:pt x="61" y="5"/>
                    <a:pt x="60" y="7"/>
                    <a:pt x="60" y="8"/>
                  </a:cubicBezTo>
                  <a:cubicBezTo>
                    <a:pt x="60" y="10"/>
                    <a:pt x="57" y="9"/>
                    <a:pt x="55" y="9"/>
                  </a:cubicBezTo>
                  <a:cubicBezTo>
                    <a:pt x="54" y="9"/>
                    <a:pt x="50" y="10"/>
                    <a:pt x="49" y="10"/>
                  </a:cubicBezTo>
                  <a:cubicBezTo>
                    <a:pt x="47" y="10"/>
                    <a:pt x="48" y="8"/>
                    <a:pt x="46" y="7"/>
                  </a:cubicBezTo>
                  <a:cubicBezTo>
                    <a:pt x="44" y="7"/>
                    <a:pt x="42" y="8"/>
                    <a:pt x="41" y="8"/>
                  </a:cubicBezTo>
                  <a:cubicBezTo>
                    <a:pt x="40" y="8"/>
                    <a:pt x="38" y="8"/>
                    <a:pt x="37" y="8"/>
                  </a:cubicBezTo>
                  <a:cubicBezTo>
                    <a:pt x="37" y="9"/>
                    <a:pt x="36" y="10"/>
                    <a:pt x="36" y="11"/>
                  </a:cubicBezTo>
                  <a:cubicBezTo>
                    <a:pt x="35" y="15"/>
                    <a:pt x="39" y="24"/>
                    <a:pt x="40" y="28"/>
                  </a:cubicBezTo>
                  <a:cubicBezTo>
                    <a:pt x="41" y="29"/>
                    <a:pt x="43" y="31"/>
                    <a:pt x="44" y="32"/>
                  </a:cubicBezTo>
                  <a:cubicBezTo>
                    <a:pt x="47" y="35"/>
                    <a:pt x="44" y="35"/>
                    <a:pt x="45" y="41"/>
                  </a:cubicBezTo>
                  <a:cubicBezTo>
                    <a:pt x="45" y="46"/>
                    <a:pt x="42" y="44"/>
                    <a:pt x="40" y="46"/>
                  </a:cubicBezTo>
                  <a:cubicBezTo>
                    <a:pt x="38" y="48"/>
                    <a:pt x="40" y="52"/>
                    <a:pt x="39" y="53"/>
                  </a:cubicBezTo>
                  <a:cubicBezTo>
                    <a:pt x="39" y="54"/>
                    <a:pt x="33" y="45"/>
                    <a:pt x="32" y="43"/>
                  </a:cubicBezTo>
                  <a:cubicBezTo>
                    <a:pt x="32" y="42"/>
                    <a:pt x="34" y="36"/>
                    <a:pt x="34" y="33"/>
                  </a:cubicBezTo>
                  <a:cubicBezTo>
                    <a:pt x="33" y="30"/>
                    <a:pt x="29" y="32"/>
                    <a:pt x="27" y="32"/>
                  </a:cubicBezTo>
                  <a:cubicBezTo>
                    <a:pt x="26" y="32"/>
                    <a:pt x="23" y="28"/>
                    <a:pt x="22" y="28"/>
                  </a:cubicBezTo>
                  <a:cubicBezTo>
                    <a:pt x="21" y="28"/>
                    <a:pt x="0" y="36"/>
                    <a:pt x="0" y="36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5"/>
                    <a:pt x="9" y="45"/>
                    <a:pt x="12" y="47"/>
                  </a:cubicBezTo>
                  <a:cubicBezTo>
                    <a:pt x="15" y="49"/>
                    <a:pt x="20" y="50"/>
                    <a:pt x="22" y="51"/>
                  </a:cubicBezTo>
                  <a:cubicBezTo>
                    <a:pt x="23" y="51"/>
                    <a:pt x="22" y="59"/>
                    <a:pt x="22" y="63"/>
                  </a:cubicBezTo>
                  <a:cubicBezTo>
                    <a:pt x="22" y="67"/>
                    <a:pt x="18" y="68"/>
                    <a:pt x="20" y="70"/>
                  </a:cubicBezTo>
                  <a:cubicBezTo>
                    <a:pt x="22" y="72"/>
                    <a:pt x="21" y="76"/>
                    <a:pt x="22" y="76"/>
                  </a:cubicBezTo>
                  <a:cubicBezTo>
                    <a:pt x="24" y="77"/>
                    <a:pt x="20" y="81"/>
                    <a:pt x="18" y="82"/>
                  </a:cubicBezTo>
                  <a:cubicBezTo>
                    <a:pt x="16" y="83"/>
                    <a:pt x="18" y="87"/>
                    <a:pt x="16" y="90"/>
                  </a:cubicBezTo>
                  <a:cubicBezTo>
                    <a:pt x="14" y="92"/>
                    <a:pt x="10" y="96"/>
                    <a:pt x="8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9" y="100"/>
                    <a:pt x="11" y="112"/>
                    <a:pt x="13" y="113"/>
                  </a:cubicBezTo>
                  <a:cubicBezTo>
                    <a:pt x="15" y="115"/>
                    <a:pt x="14" y="127"/>
                    <a:pt x="14" y="128"/>
                  </a:cubicBezTo>
                  <a:cubicBezTo>
                    <a:pt x="13" y="129"/>
                    <a:pt x="15" y="137"/>
                    <a:pt x="15" y="137"/>
                  </a:cubicBezTo>
                  <a:cubicBezTo>
                    <a:pt x="15" y="137"/>
                    <a:pt x="18" y="137"/>
                    <a:pt x="21" y="137"/>
                  </a:cubicBezTo>
                  <a:cubicBezTo>
                    <a:pt x="21" y="135"/>
                    <a:pt x="21" y="134"/>
                    <a:pt x="21" y="133"/>
                  </a:cubicBezTo>
                  <a:cubicBezTo>
                    <a:pt x="21" y="129"/>
                    <a:pt x="19" y="132"/>
                    <a:pt x="18" y="130"/>
                  </a:cubicBezTo>
                  <a:cubicBezTo>
                    <a:pt x="17" y="127"/>
                    <a:pt x="24" y="123"/>
                    <a:pt x="30" y="121"/>
                  </a:cubicBezTo>
                  <a:cubicBezTo>
                    <a:pt x="37" y="118"/>
                    <a:pt x="40" y="117"/>
                    <a:pt x="40" y="114"/>
                  </a:cubicBezTo>
                  <a:cubicBezTo>
                    <a:pt x="41" y="112"/>
                    <a:pt x="40" y="105"/>
                    <a:pt x="41" y="103"/>
                  </a:cubicBezTo>
                  <a:cubicBezTo>
                    <a:pt x="42" y="100"/>
                    <a:pt x="41" y="98"/>
                    <a:pt x="40" y="92"/>
                  </a:cubicBezTo>
                  <a:cubicBezTo>
                    <a:pt x="39" y="87"/>
                    <a:pt x="37" y="86"/>
                    <a:pt x="36" y="82"/>
                  </a:cubicBezTo>
                  <a:cubicBezTo>
                    <a:pt x="35" y="79"/>
                    <a:pt x="35" y="76"/>
                    <a:pt x="37" y="76"/>
                  </a:cubicBezTo>
                  <a:cubicBezTo>
                    <a:pt x="39" y="76"/>
                    <a:pt x="39" y="75"/>
                    <a:pt x="41" y="72"/>
                  </a:cubicBezTo>
                  <a:cubicBezTo>
                    <a:pt x="43" y="69"/>
                    <a:pt x="44" y="70"/>
                    <a:pt x="48" y="68"/>
                  </a:cubicBezTo>
                  <a:cubicBezTo>
                    <a:pt x="51" y="65"/>
                    <a:pt x="51" y="62"/>
                    <a:pt x="56" y="58"/>
                  </a:cubicBezTo>
                  <a:cubicBezTo>
                    <a:pt x="61" y="54"/>
                    <a:pt x="67" y="55"/>
                    <a:pt x="72" y="52"/>
                  </a:cubicBezTo>
                  <a:cubicBezTo>
                    <a:pt x="77" y="49"/>
                    <a:pt x="85" y="37"/>
                    <a:pt x="85" y="3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3" name="Freeform 161">
              <a:extLst>
                <a:ext uri="{FF2B5EF4-FFF2-40B4-BE49-F238E27FC236}">
                  <a16:creationId xmlns:a16="http://schemas.microsoft.com/office/drawing/2014/main" id="{98AAF3C1-876B-4F6B-A239-3BED51155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4288" y="6078084"/>
              <a:ext cx="304800" cy="309563"/>
            </a:xfrm>
            <a:custGeom>
              <a:avLst/>
              <a:gdLst>
                <a:gd name="T0" fmla="*/ 82 w 88"/>
                <a:gd name="T1" fmla="*/ 71 h 89"/>
                <a:gd name="T2" fmla="*/ 79 w 88"/>
                <a:gd name="T3" fmla="*/ 63 h 89"/>
                <a:gd name="T4" fmla="*/ 78 w 88"/>
                <a:gd name="T5" fmla="*/ 56 h 89"/>
                <a:gd name="T6" fmla="*/ 80 w 88"/>
                <a:gd name="T7" fmla="*/ 50 h 89"/>
                <a:gd name="T8" fmla="*/ 75 w 88"/>
                <a:gd name="T9" fmla="*/ 44 h 89"/>
                <a:gd name="T10" fmla="*/ 79 w 88"/>
                <a:gd name="T11" fmla="*/ 31 h 89"/>
                <a:gd name="T12" fmla="*/ 65 w 88"/>
                <a:gd name="T13" fmla="*/ 22 h 89"/>
                <a:gd name="T14" fmla="*/ 66 w 88"/>
                <a:gd name="T15" fmla="*/ 17 h 89"/>
                <a:gd name="T16" fmla="*/ 35 w 88"/>
                <a:gd name="T17" fmla="*/ 1 h 89"/>
                <a:gd name="T18" fmla="*/ 32 w 88"/>
                <a:gd name="T19" fmla="*/ 8 h 89"/>
                <a:gd name="T20" fmla="*/ 32 w 88"/>
                <a:gd name="T21" fmla="*/ 13 h 89"/>
                <a:gd name="T22" fmla="*/ 19 w 88"/>
                <a:gd name="T23" fmla="*/ 13 h 89"/>
                <a:gd name="T24" fmla="*/ 19 w 88"/>
                <a:gd name="T25" fmla="*/ 0 h 89"/>
                <a:gd name="T26" fmla="*/ 12 w 88"/>
                <a:gd name="T27" fmla="*/ 1 h 89"/>
                <a:gd name="T28" fmla="*/ 9 w 88"/>
                <a:gd name="T29" fmla="*/ 2 h 89"/>
                <a:gd name="T30" fmla="*/ 10 w 88"/>
                <a:gd name="T31" fmla="*/ 5 h 89"/>
                <a:gd name="T32" fmla="*/ 11 w 88"/>
                <a:gd name="T33" fmla="*/ 11 h 89"/>
                <a:gd name="T34" fmla="*/ 8 w 88"/>
                <a:gd name="T35" fmla="*/ 12 h 89"/>
                <a:gd name="T36" fmla="*/ 8 w 88"/>
                <a:gd name="T37" fmla="*/ 16 h 89"/>
                <a:gd name="T38" fmla="*/ 10 w 88"/>
                <a:gd name="T39" fmla="*/ 18 h 89"/>
                <a:gd name="T40" fmla="*/ 4 w 88"/>
                <a:gd name="T41" fmla="*/ 27 h 89"/>
                <a:gd name="T42" fmla="*/ 0 w 88"/>
                <a:gd name="T43" fmla="*/ 29 h 89"/>
                <a:gd name="T44" fmla="*/ 5 w 88"/>
                <a:gd name="T45" fmla="*/ 44 h 89"/>
                <a:gd name="T46" fmla="*/ 9 w 88"/>
                <a:gd name="T47" fmla="*/ 55 h 89"/>
                <a:gd name="T48" fmla="*/ 11 w 88"/>
                <a:gd name="T49" fmla="*/ 61 h 89"/>
                <a:gd name="T50" fmla="*/ 7 w 88"/>
                <a:gd name="T51" fmla="*/ 58 h 89"/>
                <a:gd name="T52" fmla="*/ 6 w 88"/>
                <a:gd name="T53" fmla="*/ 59 h 89"/>
                <a:gd name="T54" fmla="*/ 6 w 88"/>
                <a:gd name="T55" fmla="*/ 60 h 89"/>
                <a:gd name="T56" fmla="*/ 12 w 88"/>
                <a:gd name="T57" fmla="*/ 63 h 89"/>
                <a:gd name="T58" fmla="*/ 19 w 88"/>
                <a:gd name="T59" fmla="*/ 66 h 89"/>
                <a:gd name="T60" fmla="*/ 30 w 88"/>
                <a:gd name="T61" fmla="*/ 70 h 89"/>
                <a:gd name="T62" fmla="*/ 30 w 88"/>
                <a:gd name="T63" fmla="*/ 71 h 89"/>
                <a:gd name="T64" fmla="*/ 36 w 88"/>
                <a:gd name="T65" fmla="*/ 71 h 89"/>
                <a:gd name="T66" fmla="*/ 37 w 88"/>
                <a:gd name="T67" fmla="*/ 71 h 89"/>
                <a:gd name="T68" fmla="*/ 43 w 88"/>
                <a:gd name="T69" fmla="*/ 87 h 89"/>
                <a:gd name="T70" fmla="*/ 47 w 88"/>
                <a:gd name="T71" fmla="*/ 87 h 89"/>
                <a:gd name="T72" fmla="*/ 52 w 88"/>
                <a:gd name="T73" fmla="*/ 86 h 89"/>
                <a:gd name="T74" fmla="*/ 55 w 88"/>
                <a:gd name="T75" fmla="*/ 89 h 89"/>
                <a:gd name="T76" fmla="*/ 61 w 88"/>
                <a:gd name="T77" fmla="*/ 88 h 89"/>
                <a:gd name="T78" fmla="*/ 66 w 88"/>
                <a:gd name="T79" fmla="*/ 87 h 89"/>
                <a:gd name="T80" fmla="*/ 69 w 88"/>
                <a:gd name="T81" fmla="*/ 84 h 89"/>
                <a:gd name="T82" fmla="*/ 74 w 88"/>
                <a:gd name="T83" fmla="*/ 85 h 89"/>
                <a:gd name="T84" fmla="*/ 79 w 88"/>
                <a:gd name="T85" fmla="*/ 83 h 89"/>
                <a:gd name="T86" fmla="*/ 88 w 88"/>
                <a:gd name="T87" fmla="*/ 79 h 89"/>
                <a:gd name="T88" fmla="*/ 82 w 88"/>
                <a:gd name="T89" fmla="*/ 7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8" h="89">
                  <a:moveTo>
                    <a:pt x="82" y="71"/>
                  </a:moveTo>
                  <a:cubicBezTo>
                    <a:pt x="82" y="66"/>
                    <a:pt x="79" y="66"/>
                    <a:pt x="79" y="63"/>
                  </a:cubicBezTo>
                  <a:cubicBezTo>
                    <a:pt x="79" y="60"/>
                    <a:pt x="79" y="57"/>
                    <a:pt x="78" y="56"/>
                  </a:cubicBezTo>
                  <a:cubicBezTo>
                    <a:pt x="77" y="56"/>
                    <a:pt x="78" y="53"/>
                    <a:pt x="80" y="50"/>
                  </a:cubicBezTo>
                  <a:cubicBezTo>
                    <a:pt x="82" y="47"/>
                    <a:pt x="76" y="47"/>
                    <a:pt x="75" y="44"/>
                  </a:cubicBezTo>
                  <a:cubicBezTo>
                    <a:pt x="75" y="42"/>
                    <a:pt x="77" y="37"/>
                    <a:pt x="79" y="31"/>
                  </a:cubicBezTo>
                  <a:cubicBezTo>
                    <a:pt x="72" y="27"/>
                    <a:pt x="65" y="22"/>
                    <a:pt x="65" y="22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4"/>
                    <a:pt x="34" y="7"/>
                    <a:pt x="32" y="8"/>
                  </a:cubicBezTo>
                  <a:cubicBezTo>
                    <a:pt x="29" y="9"/>
                    <a:pt x="35" y="13"/>
                    <a:pt x="32" y="13"/>
                  </a:cubicBezTo>
                  <a:cubicBezTo>
                    <a:pt x="29" y="14"/>
                    <a:pt x="23" y="11"/>
                    <a:pt x="19" y="13"/>
                  </a:cubicBezTo>
                  <a:cubicBezTo>
                    <a:pt x="16" y="14"/>
                    <a:pt x="17" y="7"/>
                    <a:pt x="19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9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9"/>
                    <a:pt x="11" y="11"/>
                  </a:cubicBezTo>
                  <a:cubicBezTo>
                    <a:pt x="11" y="12"/>
                    <a:pt x="9" y="12"/>
                    <a:pt x="8" y="12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6" y="26"/>
                    <a:pt x="4" y="27"/>
                  </a:cubicBezTo>
                  <a:cubicBezTo>
                    <a:pt x="3" y="27"/>
                    <a:pt x="2" y="28"/>
                    <a:pt x="0" y="29"/>
                  </a:cubicBezTo>
                  <a:cubicBezTo>
                    <a:pt x="2" y="35"/>
                    <a:pt x="3" y="42"/>
                    <a:pt x="5" y="44"/>
                  </a:cubicBezTo>
                  <a:cubicBezTo>
                    <a:pt x="9" y="48"/>
                    <a:pt x="9" y="52"/>
                    <a:pt x="9" y="55"/>
                  </a:cubicBezTo>
                  <a:cubicBezTo>
                    <a:pt x="10" y="57"/>
                    <a:pt x="14" y="60"/>
                    <a:pt x="11" y="61"/>
                  </a:cubicBezTo>
                  <a:cubicBezTo>
                    <a:pt x="10" y="62"/>
                    <a:pt x="8" y="60"/>
                    <a:pt x="7" y="58"/>
                  </a:cubicBezTo>
                  <a:cubicBezTo>
                    <a:pt x="7" y="58"/>
                    <a:pt x="7" y="59"/>
                    <a:pt x="6" y="59"/>
                  </a:cubicBezTo>
                  <a:cubicBezTo>
                    <a:pt x="6" y="59"/>
                    <a:pt x="6" y="59"/>
                    <a:pt x="6" y="60"/>
                  </a:cubicBezTo>
                  <a:cubicBezTo>
                    <a:pt x="8" y="61"/>
                    <a:pt x="11" y="63"/>
                    <a:pt x="12" y="63"/>
                  </a:cubicBezTo>
                  <a:cubicBezTo>
                    <a:pt x="14" y="63"/>
                    <a:pt x="17" y="65"/>
                    <a:pt x="19" y="66"/>
                  </a:cubicBezTo>
                  <a:cubicBezTo>
                    <a:pt x="21" y="66"/>
                    <a:pt x="29" y="69"/>
                    <a:pt x="30" y="70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32" y="71"/>
                    <a:pt x="34" y="71"/>
                    <a:pt x="36" y="71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9" y="71"/>
                    <a:pt x="43" y="81"/>
                    <a:pt x="43" y="87"/>
                  </a:cubicBezTo>
                  <a:cubicBezTo>
                    <a:pt x="44" y="87"/>
                    <a:pt x="46" y="87"/>
                    <a:pt x="47" y="87"/>
                  </a:cubicBezTo>
                  <a:cubicBezTo>
                    <a:pt x="48" y="87"/>
                    <a:pt x="50" y="86"/>
                    <a:pt x="52" y="86"/>
                  </a:cubicBezTo>
                  <a:cubicBezTo>
                    <a:pt x="54" y="87"/>
                    <a:pt x="53" y="89"/>
                    <a:pt x="55" y="89"/>
                  </a:cubicBezTo>
                  <a:cubicBezTo>
                    <a:pt x="56" y="89"/>
                    <a:pt x="60" y="88"/>
                    <a:pt x="61" y="88"/>
                  </a:cubicBezTo>
                  <a:cubicBezTo>
                    <a:pt x="63" y="88"/>
                    <a:pt x="66" y="89"/>
                    <a:pt x="66" y="87"/>
                  </a:cubicBezTo>
                  <a:cubicBezTo>
                    <a:pt x="66" y="86"/>
                    <a:pt x="67" y="84"/>
                    <a:pt x="69" y="84"/>
                  </a:cubicBezTo>
                  <a:cubicBezTo>
                    <a:pt x="70" y="85"/>
                    <a:pt x="72" y="86"/>
                    <a:pt x="74" y="85"/>
                  </a:cubicBezTo>
                  <a:cubicBezTo>
                    <a:pt x="75" y="83"/>
                    <a:pt x="79" y="85"/>
                    <a:pt x="79" y="83"/>
                  </a:cubicBezTo>
                  <a:cubicBezTo>
                    <a:pt x="80" y="82"/>
                    <a:pt x="84" y="80"/>
                    <a:pt x="88" y="79"/>
                  </a:cubicBezTo>
                  <a:cubicBezTo>
                    <a:pt x="88" y="74"/>
                    <a:pt x="82" y="76"/>
                    <a:pt x="82" y="71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4" name="Freeform 162">
              <a:extLst>
                <a:ext uri="{FF2B5EF4-FFF2-40B4-BE49-F238E27FC236}">
                  <a16:creationId xmlns:a16="http://schemas.microsoft.com/office/drawing/2014/main" id="{9773585C-B9E0-4045-B216-6EB160FFA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4775" y="6324146"/>
              <a:ext cx="93663" cy="215900"/>
            </a:xfrm>
            <a:custGeom>
              <a:avLst/>
              <a:gdLst>
                <a:gd name="T0" fmla="*/ 24 w 27"/>
                <a:gd name="T1" fmla="*/ 40 h 62"/>
                <a:gd name="T2" fmla="*/ 20 w 27"/>
                <a:gd name="T3" fmla="*/ 36 h 62"/>
                <a:gd name="T4" fmla="*/ 19 w 27"/>
                <a:gd name="T5" fmla="*/ 37 h 62"/>
                <a:gd name="T6" fmla="*/ 11 w 27"/>
                <a:gd name="T7" fmla="*/ 25 h 62"/>
                <a:gd name="T8" fmla="*/ 11 w 27"/>
                <a:gd name="T9" fmla="*/ 11 h 62"/>
                <a:gd name="T10" fmla="*/ 10 w 27"/>
                <a:gd name="T11" fmla="*/ 0 h 62"/>
                <a:gd name="T12" fmla="*/ 4 w 27"/>
                <a:gd name="T13" fmla="*/ 0 h 62"/>
                <a:gd name="T14" fmla="*/ 7 w 27"/>
                <a:gd name="T15" fmla="*/ 8 h 62"/>
                <a:gd name="T16" fmla="*/ 4 w 27"/>
                <a:gd name="T17" fmla="*/ 10 h 62"/>
                <a:gd name="T18" fmla="*/ 5 w 27"/>
                <a:gd name="T19" fmla="*/ 23 h 62"/>
                <a:gd name="T20" fmla="*/ 2 w 27"/>
                <a:gd name="T21" fmla="*/ 25 h 62"/>
                <a:gd name="T22" fmla="*/ 0 w 27"/>
                <a:gd name="T23" fmla="*/ 33 h 62"/>
                <a:gd name="T24" fmla="*/ 2 w 27"/>
                <a:gd name="T25" fmla="*/ 36 h 62"/>
                <a:gd name="T26" fmla="*/ 2 w 27"/>
                <a:gd name="T27" fmla="*/ 36 h 62"/>
                <a:gd name="T28" fmla="*/ 7 w 27"/>
                <a:gd name="T29" fmla="*/ 40 h 62"/>
                <a:gd name="T30" fmla="*/ 14 w 27"/>
                <a:gd name="T31" fmla="*/ 41 h 62"/>
                <a:gd name="T32" fmla="*/ 12 w 27"/>
                <a:gd name="T33" fmla="*/ 51 h 62"/>
                <a:gd name="T34" fmla="*/ 19 w 27"/>
                <a:gd name="T35" fmla="*/ 61 h 62"/>
                <a:gd name="T36" fmla="*/ 20 w 27"/>
                <a:gd name="T37" fmla="*/ 54 h 62"/>
                <a:gd name="T38" fmla="*/ 25 w 27"/>
                <a:gd name="T39" fmla="*/ 49 h 62"/>
                <a:gd name="T40" fmla="*/ 24 w 27"/>
                <a:gd name="T41" fmla="*/ 4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62">
                  <a:moveTo>
                    <a:pt x="24" y="40"/>
                  </a:moveTo>
                  <a:cubicBezTo>
                    <a:pt x="23" y="39"/>
                    <a:pt x="21" y="37"/>
                    <a:pt x="20" y="36"/>
                  </a:cubicBezTo>
                  <a:cubicBezTo>
                    <a:pt x="20" y="36"/>
                    <a:pt x="20" y="37"/>
                    <a:pt x="19" y="37"/>
                  </a:cubicBezTo>
                  <a:cubicBezTo>
                    <a:pt x="17" y="40"/>
                    <a:pt x="11" y="31"/>
                    <a:pt x="11" y="25"/>
                  </a:cubicBezTo>
                  <a:cubicBezTo>
                    <a:pt x="10" y="19"/>
                    <a:pt x="14" y="16"/>
                    <a:pt x="11" y="11"/>
                  </a:cubicBezTo>
                  <a:cubicBezTo>
                    <a:pt x="9" y="6"/>
                    <a:pt x="8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2"/>
                    <a:pt x="7" y="7"/>
                    <a:pt x="7" y="8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4" y="12"/>
                    <a:pt x="3" y="21"/>
                    <a:pt x="5" y="23"/>
                  </a:cubicBezTo>
                  <a:cubicBezTo>
                    <a:pt x="7" y="24"/>
                    <a:pt x="2" y="23"/>
                    <a:pt x="2" y="25"/>
                  </a:cubicBezTo>
                  <a:cubicBezTo>
                    <a:pt x="2" y="26"/>
                    <a:pt x="1" y="32"/>
                    <a:pt x="0" y="33"/>
                  </a:cubicBezTo>
                  <a:cubicBezTo>
                    <a:pt x="0" y="33"/>
                    <a:pt x="1" y="34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6" y="40"/>
                    <a:pt x="7" y="40"/>
                  </a:cubicBezTo>
                  <a:cubicBezTo>
                    <a:pt x="9" y="40"/>
                    <a:pt x="13" y="38"/>
                    <a:pt x="14" y="41"/>
                  </a:cubicBezTo>
                  <a:cubicBezTo>
                    <a:pt x="14" y="44"/>
                    <a:pt x="12" y="50"/>
                    <a:pt x="12" y="51"/>
                  </a:cubicBezTo>
                  <a:cubicBezTo>
                    <a:pt x="13" y="53"/>
                    <a:pt x="19" y="62"/>
                    <a:pt x="19" y="61"/>
                  </a:cubicBezTo>
                  <a:cubicBezTo>
                    <a:pt x="20" y="60"/>
                    <a:pt x="18" y="56"/>
                    <a:pt x="20" y="54"/>
                  </a:cubicBezTo>
                  <a:cubicBezTo>
                    <a:pt x="22" y="52"/>
                    <a:pt x="25" y="54"/>
                    <a:pt x="25" y="49"/>
                  </a:cubicBezTo>
                  <a:cubicBezTo>
                    <a:pt x="24" y="43"/>
                    <a:pt x="27" y="43"/>
                    <a:pt x="24" y="4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" name="Freeform 163">
              <a:extLst>
                <a:ext uri="{FF2B5EF4-FFF2-40B4-BE49-F238E27FC236}">
                  <a16:creationId xmlns:a16="http://schemas.microsoft.com/office/drawing/2014/main" id="{B4F4C8F9-1AB2-4657-8BF2-A1CBF134F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6963" y="4833484"/>
              <a:ext cx="211138" cy="146050"/>
            </a:xfrm>
            <a:custGeom>
              <a:avLst/>
              <a:gdLst>
                <a:gd name="T0" fmla="*/ 50 w 61"/>
                <a:gd name="T1" fmla="*/ 34 h 42"/>
                <a:gd name="T2" fmla="*/ 53 w 61"/>
                <a:gd name="T3" fmla="*/ 36 h 42"/>
                <a:gd name="T4" fmla="*/ 59 w 61"/>
                <a:gd name="T5" fmla="*/ 38 h 42"/>
                <a:gd name="T6" fmla="*/ 61 w 61"/>
                <a:gd name="T7" fmla="*/ 37 h 42"/>
                <a:gd name="T8" fmla="*/ 60 w 61"/>
                <a:gd name="T9" fmla="*/ 26 h 42"/>
                <a:gd name="T10" fmla="*/ 52 w 61"/>
                <a:gd name="T11" fmla="*/ 21 h 42"/>
                <a:gd name="T12" fmla="*/ 51 w 61"/>
                <a:gd name="T13" fmla="*/ 14 h 42"/>
                <a:gd name="T14" fmla="*/ 40 w 61"/>
                <a:gd name="T15" fmla="*/ 15 h 42"/>
                <a:gd name="T16" fmla="*/ 33 w 61"/>
                <a:gd name="T17" fmla="*/ 14 h 42"/>
                <a:gd name="T18" fmla="*/ 26 w 61"/>
                <a:gd name="T19" fmla="*/ 13 h 42"/>
                <a:gd name="T20" fmla="*/ 15 w 61"/>
                <a:gd name="T21" fmla="*/ 13 h 42"/>
                <a:gd name="T22" fmla="*/ 20 w 61"/>
                <a:gd name="T23" fmla="*/ 8 h 42"/>
                <a:gd name="T24" fmla="*/ 23 w 61"/>
                <a:gd name="T25" fmla="*/ 8 h 42"/>
                <a:gd name="T26" fmla="*/ 26 w 61"/>
                <a:gd name="T27" fmla="*/ 1 h 42"/>
                <a:gd name="T28" fmla="*/ 20 w 61"/>
                <a:gd name="T29" fmla="*/ 2 h 42"/>
                <a:gd name="T30" fmla="*/ 14 w 61"/>
                <a:gd name="T31" fmla="*/ 4 h 42"/>
                <a:gd name="T32" fmla="*/ 10 w 61"/>
                <a:gd name="T33" fmla="*/ 8 h 42"/>
                <a:gd name="T34" fmla="*/ 8 w 61"/>
                <a:gd name="T35" fmla="*/ 13 h 42"/>
                <a:gd name="T36" fmla="*/ 0 w 61"/>
                <a:gd name="T37" fmla="*/ 15 h 42"/>
                <a:gd name="T38" fmla="*/ 5 w 61"/>
                <a:gd name="T39" fmla="*/ 22 h 42"/>
                <a:gd name="T40" fmla="*/ 6 w 61"/>
                <a:gd name="T41" fmla="*/ 29 h 42"/>
                <a:gd name="T42" fmla="*/ 3 w 61"/>
                <a:gd name="T43" fmla="*/ 37 h 42"/>
                <a:gd name="T44" fmla="*/ 6 w 61"/>
                <a:gd name="T45" fmla="*/ 38 h 42"/>
                <a:gd name="T46" fmla="*/ 15 w 61"/>
                <a:gd name="T47" fmla="*/ 35 h 42"/>
                <a:gd name="T48" fmla="*/ 22 w 61"/>
                <a:gd name="T49" fmla="*/ 32 h 42"/>
                <a:gd name="T50" fmla="*/ 30 w 61"/>
                <a:gd name="T51" fmla="*/ 25 h 42"/>
                <a:gd name="T52" fmla="*/ 33 w 61"/>
                <a:gd name="T53" fmla="*/ 31 h 42"/>
                <a:gd name="T54" fmla="*/ 33 w 61"/>
                <a:gd name="T55" fmla="*/ 41 h 42"/>
                <a:gd name="T56" fmla="*/ 37 w 61"/>
                <a:gd name="T57" fmla="*/ 41 h 42"/>
                <a:gd name="T58" fmla="*/ 41 w 61"/>
                <a:gd name="T59" fmla="*/ 40 h 42"/>
                <a:gd name="T60" fmla="*/ 50 w 61"/>
                <a:gd name="T61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" h="42">
                  <a:moveTo>
                    <a:pt x="50" y="34"/>
                  </a:moveTo>
                  <a:cubicBezTo>
                    <a:pt x="52" y="35"/>
                    <a:pt x="51" y="36"/>
                    <a:pt x="53" y="36"/>
                  </a:cubicBezTo>
                  <a:cubicBezTo>
                    <a:pt x="54" y="36"/>
                    <a:pt x="57" y="36"/>
                    <a:pt x="59" y="38"/>
                  </a:cubicBezTo>
                  <a:cubicBezTo>
                    <a:pt x="60" y="37"/>
                    <a:pt x="61" y="37"/>
                    <a:pt x="61" y="37"/>
                  </a:cubicBezTo>
                  <a:cubicBezTo>
                    <a:pt x="61" y="37"/>
                    <a:pt x="60" y="29"/>
                    <a:pt x="60" y="26"/>
                  </a:cubicBezTo>
                  <a:cubicBezTo>
                    <a:pt x="59" y="24"/>
                    <a:pt x="52" y="21"/>
                    <a:pt x="52" y="21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42" y="16"/>
                    <a:pt x="40" y="15"/>
                  </a:cubicBezTo>
                  <a:cubicBezTo>
                    <a:pt x="38" y="14"/>
                    <a:pt x="35" y="16"/>
                    <a:pt x="33" y="14"/>
                  </a:cubicBezTo>
                  <a:cubicBezTo>
                    <a:pt x="32" y="12"/>
                    <a:pt x="29" y="15"/>
                    <a:pt x="26" y="13"/>
                  </a:cubicBezTo>
                  <a:cubicBezTo>
                    <a:pt x="23" y="12"/>
                    <a:pt x="15" y="14"/>
                    <a:pt x="15" y="13"/>
                  </a:cubicBezTo>
                  <a:cubicBezTo>
                    <a:pt x="14" y="11"/>
                    <a:pt x="18" y="7"/>
                    <a:pt x="20" y="8"/>
                  </a:cubicBezTo>
                  <a:cubicBezTo>
                    <a:pt x="21" y="8"/>
                    <a:pt x="22" y="8"/>
                    <a:pt x="23" y="8"/>
                  </a:cubicBezTo>
                  <a:cubicBezTo>
                    <a:pt x="24" y="6"/>
                    <a:pt x="26" y="2"/>
                    <a:pt x="26" y="1"/>
                  </a:cubicBezTo>
                  <a:cubicBezTo>
                    <a:pt x="25" y="0"/>
                    <a:pt x="22" y="1"/>
                    <a:pt x="20" y="2"/>
                  </a:cubicBezTo>
                  <a:cubicBezTo>
                    <a:pt x="18" y="4"/>
                    <a:pt x="15" y="2"/>
                    <a:pt x="14" y="4"/>
                  </a:cubicBezTo>
                  <a:cubicBezTo>
                    <a:pt x="13" y="6"/>
                    <a:pt x="12" y="8"/>
                    <a:pt x="10" y="8"/>
                  </a:cubicBezTo>
                  <a:cubicBezTo>
                    <a:pt x="8" y="8"/>
                    <a:pt x="10" y="12"/>
                    <a:pt x="8" y="13"/>
                  </a:cubicBezTo>
                  <a:cubicBezTo>
                    <a:pt x="5" y="14"/>
                    <a:pt x="1" y="13"/>
                    <a:pt x="0" y="15"/>
                  </a:cubicBezTo>
                  <a:cubicBezTo>
                    <a:pt x="0" y="18"/>
                    <a:pt x="5" y="19"/>
                    <a:pt x="5" y="22"/>
                  </a:cubicBezTo>
                  <a:cubicBezTo>
                    <a:pt x="5" y="24"/>
                    <a:pt x="8" y="27"/>
                    <a:pt x="6" y="29"/>
                  </a:cubicBezTo>
                  <a:cubicBezTo>
                    <a:pt x="4" y="30"/>
                    <a:pt x="3" y="33"/>
                    <a:pt x="3" y="37"/>
                  </a:cubicBezTo>
                  <a:cubicBezTo>
                    <a:pt x="4" y="38"/>
                    <a:pt x="6" y="39"/>
                    <a:pt x="6" y="38"/>
                  </a:cubicBezTo>
                  <a:cubicBezTo>
                    <a:pt x="8" y="35"/>
                    <a:pt x="15" y="38"/>
                    <a:pt x="15" y="35"/>
                  </a:cubicBezTo>
                  <a:cubicBezTo>
                    <a:pt x="15" y="33"/>
                    <a:pt x="22" y="34"/>
                    <a:pt x="22" y="32"/>
                  </a:cubicBezTo>
                  <a:cubicBezTo>
                    <a:pt x="22" y="29"/>
                    <a:pt x="27" y="24"/>
                    <a:pt x="30" y="25"/>
                  </a:cubicBezTo>
                  <a:cubicBezTo>
                    <a:pt x="32" y="25"/>
                    <a:pt x="29" y="30"/>
                    <a:pt x="33" y="31"/>
                  </a:cubicBezTo>
                  <a:cubicBezTo>
                    <a:pt x="36" y="33"/>
                    <a:pt x="31" y="39"/>
                    <a:pt x="33" y="41"/>
                  </a:cubicBezTo>
                  <a:cubicBezTo>
                    <a:pt x="34" y="42"/>
                    <a:pt x="35" y="41"/>
                    <a:pt x="37" y="41"/>
                  </a:cubicBezTo>
                  <a:cubicBezTo>
                    <a:pt x="38" y="41"/>
                    <a:pt x="40" y="40"/>
                    <a:pt x="41" y="40"/>
                  </a:cubicBezTo>
                  <a:cubicBezTo>
                    <a:pt x="44" y="37"/>
                    <a:pt x="49" y="33"/>
                    <a:pt x="50" y="3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5F1315D5-1515-48FC-93AD-8B4EC4ED1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4388" y="5324021"/>
              <a:ext cx="25400" cy="52388"/>
            </a:xfrm>
            <a:custGeom>
              <a:avLst/>
              <a:gdLst>
                <a:gd name="T0" fmla="*/ 6 w 7"/>
                <a:gd name="T1" fmla="*/ 14 h 15"/>
                <a:gd name="T2" fmla="*/ 3 w 7"/>
                <a:gd name="T3" fmla="*/ 11 h 15"/>
                <a:gd name="T4" fmla="*/ 0 w 7"/>
                <a:gd name="T5" fmla="*/ 5 h 15"/>
                <a:gd name="T6" fmla="*/ 3 w 7"/>
                <a:gd name="T7" fmla="*/ 3 h 15"/>
                <a:gd name="T8" fmla="*/ 4 w 7"/>
                <a:gd name="T9" fmla="*/ 9 h 15"/>
                <a:gd name="T10" fmla="*/ 6 w 7"/>
                <a:gd name="T1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5">
                  <a:moveTo>
                    <a:pt x="6" y="14"/>
                  </a:moveTo>
                  <a:cubicBezTo>
                    <a:pt x="6" y="15"/>
                    <a:pt x="3" y="12"/>
                    <a:pt x="3" y="11"/>
                  </a:cubicBezTo>
                  <a:cubicBezTo>
                    <a:pt x="3" y="9"/>
                    <a:pt x="0" y="8"/>
                    <a:pt x="0" y="5"/>
                  </a:cubicBezTo>
                  <a:cubicBezTo>
                    <a:pt x="0" y="2"/>
                    <a:pt x="1" y="0"/>
                    <a:pt x="3" y="3"/>
                  </a:cubicBezTo>
                  <a:cubicBezTo>
                    <a:pt x="5" y="6"/>
                    <a:pt x="4" y="8"/>
                    <a:pt x="4" y="9"/>
                  </a:cubicBezTo>
                  <a:cubicBezTo>
                    <a:pt x="4" y="10"/>
                    <a:pt x="7" y="12"/>
                    <a:pt x="6" y="14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0D2EEA37-02C6-4EF5-B97F-7F3198E8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350" y="5747884"/>
              <a:ext cx="31750" cy="28575"/>
            </a:xfrm>
            <a:custGeom>
              <a:avLst/>
              <a:gdLst>
                <a:gd name="T0" fmla="*/ 2 w 9"/>
                <a:gd name="T1" fmla="*/ 7 h 8"/>
                <a:gd name="T2" fmla="*/ 1 w 9"/>
                <a:gd name="T3" fmla="*/ 3 h 8"/>
                <a:gd name="T4" fmla="*/ 7 w 9"/>
                <a:gd name="T5" fmla="*/ 1 h 8"/>
                <a:gd name="T6" fmla="*/ 8 w 9"/>
                <a:gd name="T7" fmla="*/ 6 h 8"/>
                <a:gd name="T8" fmla="*/ 2 w 9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2" y="7"/>
                  </a:moveTo>
                  <a:cubicBezTo>
                    <a:pt x="0" y="6"/>
                    <a:pt x="3" y="4"/>
                    <a:pt x="1" y="3"/>
                  </a:cubicBezTo>
                  <a:cubicBezTo>
                    <a:pt x="0" y="2"/>
                    <a:pt x="5" y="0"/>
                    <a:pt x="7" y="1"/>
                  </a:cubicBezTo>
                  <a:cubicBezTo>
                    <a:pt x="9" y="3"/>
                    <a:pt x="9" y="5"/>
                    <a:pt x="8" y="6"/>
                  </a:cubicBezTo>
                  <a:cubicBezTo>
                    <a:pt x="6" y="7"/>
                    <a:pt x="2" y="8"/>
                    <a:pt x="2" y="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88B95332-EE12-460C-96C4-2D90E684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575" y="4820784"/>
              <a:ext cx="93663" cy="79375"/>
            </a:xfrm>
            <a:custGeom>
              <a:avLst/>
              <a:gdLst>
                <a:gd name="T0" fmla="*/ 25 w 27"/>
                <a:gd name="T1" fmla="*/ 18 h 23"/>
                <a:gd name="T2" fmla="*/ 20 w 27"/>
                <a:gd name="T3" fmla="*/ 12 h 23"/>
                <a:gd name="T4" fmla="*/ 17 w 27"/>
                <a:gd name="T5" fmla="*/ 5 h 23"/>
                <a:gd name="T6" fmla="*/ 15 w 27"/>
                <a:gd name="T7" fmla="*/ 1 h 23"/>
                <a:gd name="T8" fmla="*/ 8 w 27"/>
                <a:gd name="T9" fmla="*/ 0 h 23"/>
                <a:gd name="T10" fmla="*/ 0 w 27"/>
                <a:gd name="T11" fmla="*/ 2 h 23"/>
                <a:gd name="T12" fmla="*/ 1 w 27"/>
                <a:gd name="T13" fmla="*/ 8 h 23"/>
                <a:gd name="T14" fmla="*/ 8 w 27"/>
                <a:gd name="T15" fmla="*/ 11 h 23"/>
                <a:gd name="T16" fmla="*/ 9 w 27"/>
                <a:gd name="T17" fmla="*/ 14 h 23"/>
                <a:gd name="T18" fmla="*/ 10 w 27"/>
                <a:gd name="T19" fmla="*/ 14 h 23"/>
                <a:gd name="T20" fmla="*/ 12 w 27"/>
                <a:gd name="T21" fmla="*/ 15 h 23"/>
                <a:gd name="T22" fmla="*/ 16 w 27"/>
                <a:gd name="T23" fmla="*/ 17 h 23"/>
                <a:gd name="T24" fmla="*/ 20 w 27"/>
                <a:gd name="T25" fmla="*/ 19 h 23"/>
                <a:gd name="T26" fmla="*/ 21 w 27"/>
                <a:gd name="T27" fmla="*/ 23 h 23"/>
                <a:gd name="T28" fmla="*/ 27 w 27"/>
                <a:gd name="T29" fmla="*/ 22 h 23"/>
                <a:gd name="T30" fmla="*/ 25 w 27"/>
                <a:gd name="T3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23">
                  <a:moveTo>
                    <a:pt x="25" y="18"/>
                  </a:moveTo>
                  <a:cubicBezTo>
                    <a:pt x="25" y="16"/>
                    <a:pt x="20" y="14"/>
                    <a:pt x="20" y="12"/>
                  </a:cubicBezTo>
                  <a:cubicBezTo>
                    <a:pt x="20" y="10"/>
                    <a:pt x="17" y="7"/>
                    <a:pt x="17" y="5"/>
                  </a:cubicBezTo>
                  <a:cubicBezTo>
                    <a:pt x="17" y="4"/>
                    <a:pt x="16" y="2"/>
                    <a:pt x="15" y="1"/>
                  </a:cubicBezTo>
                  <a:cubicBezTo>
                    <a:pt x="13" y="0"/>
                    <a:pt x="10" y="0"/>
                    <a:pt x="8" y="0"/>
                  </a:cubicBezTo>
                  <a:cubicBezTo>
                    <a:pt x="5" y="0"/>
                    <a:pt x="3" y="1"/>
                    <a:pt x="0" y="2"/>
                  </a:cubicBezTo>
                  <a:cubicBezTo>
                    <a:pt x="1" y="4"/>
                    <a:pt x="0" y="5"/>
                    <a:pt x="1" y="8"/>
                  </a:cubicBezTo>
                  <a:cubicBezTo>
                    <a:pt x="3" y="12"/>
                    <a:pt x="6" y="10"/>
                    <a:pt x="8" y="11"/>
                  </a:cubicBezTo>
                  <a:cubicBezTo>
                    <a:pt x="8" y="11"/>
                    <a:pt x="9" y="12"/>
                    <a:pt x="9" y="14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5"/>
                    <a:pt x="12" y="15"/>
                  </a:cubicBezTo>
                  <a:cubicBezTo>
                    <a:pt x="14" y="16"/>
                    <a:pt x="15" y="17"/>
                    <a:pt x="16" y="17"/>
                  </a:cubicBezTo>
                  <a:cubicBezTo>
                    <a:pt x="17" y="18"/>
                    <a:pt x="18" y="16"/>
                    <a:pt x="20" y="19"/>
                  </a:cubicBezTo>
                  <a:cubicBezTo>
                    <a:pt x="21" y="21"/>
                    <a:pt x="22" y="21"/>
                    <a:pt x="21" y="23"/>
                  </a:cubicBezTo>
                  <a:cubicBezTo>
                    <a:pt x="23" y="23"/>
                    <a:pt x="25" y="23"/>
                    <a:pt x="27" y="22"/>
                  </a:cubicBezTo>
                  <a:cubicBezTo>
                    <a:pt x="26" y="20"/>
                    <a:pt x="25" y="19"/>
                    <a:pt x="25" y="18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9" name="Freeform 167">
              <a:extLst>
                <a:ext uri="{FF2B5EF4-FFF2-40B4-BE49-F238E27FC236}">
                  <a16:creationId xmlns:a16="http://schemas.microsoft.com/office/drawing/2014/main" id="{986CF3A1-2F9C-4C74-AAE9-1FFB6DF47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30850" y="4803321"/>
              <a:ext cx="139700" cy="111125"/>
            </a:xfrm>
            <a:custGeom>
              <a:avLst/>
              <a:gdLst>
                <a:gd name="T0" fmla="*/ 38 w 40"/>
                <a:gd name="T1" fmla="*/ 10 h 32"/>
                <a:gd name="T2" fmla="*/ 30 w 40"/>
                <a:gd name="T3" fmla="*/ 1 h 32"/>
                <a:gd name="T4" fmla="*/ 25 w 40"/>
                <a:gd name="T5" fmla="*/ 5 h 32"/>
                <a:gd name="T6" fmla="*/ 22 w 40"/>
                <a:gd name="T7" fmla="*/ 5 h 32"/>
                <a:gd name="T8" fmla="*/ 16 w 40"/>
                <a:gd name="T9" fmla="*/ 1 h 32"/>
                <a:gd name="T10" fmla="*/ 13 w 40"/>
                <a:gd name="T11" fmla="*/ 0 h 32"/>
                <a:gd name="T12" fmla="*/ 11 w 40"/>
                <a:gd name="T13" fmla="*/ 3 h 32"/>
                <a:gd name="T14" fmla="*/ 14 w 40"/>
                <a:gd name="T15" fmla="*/ 6 h 32"/>
                <a:gd name="T16" fmla="*/ 8 w 40"/>
                <a:gd name="T17" fmla="*/ 6 h 32"/>
                <a:gd name="T18" fmla="*/ 2 w 40"/>
                <a:gd name="T19" fmla="*/ 4 h 32"/>
                <a:gd name="T20" fmla="*/ 5 w 40"/>
                <a:gd name="T21" fmla="*/ 10 h 32"/>
                <a:gd name="T22" fmla="*/ 8 w 40"/>
                <a:gd name="T23" fmla="*/ 17 h 32"/>
                <a:gd name="T24" fmla="*/ 13 w 40"/>
                <a:gd name="T25" fmla="*/ 23 h 32"/>
                <a:gd name="T26" fmla="*/ 15 w 40"/>
                <a:gd name="T27" fmla="*/ 27 h 32"/>
                <a:gd name="T28" fmla="*/ 24 w 40"/>
                <a:gd name="T29" fmla="*/ 21 h 32"/>
                <a:gd name="T30" fmla="*/ 26 w 40"/>
                <a:gd name="T31" fmla="*/ 28 h 32"/>
                <a:gd name="T32" fmla="*/ 31 w 40"/>
                <a:gd name="T33" fmla="*/ 32 h 32"/>
                <a:gd name="T34" fmla="*/ 33 w 40"/>
                <a:gd name="T35" fmla="*/ 28 h 32"/>
                <a:gd name="T36" fmla="*/ 38 w 40"/>
                <a:gd name="T37" fmla="*/ 10 h 32"/>
                <a:gd name="T38" fmla="*/ 4 w 40"/>
                <a:gd name="T39" fmla="*/ 22 h 32"/>
                <a:gd name="T40" fmla="*/ 0 w 40"/>
                <a:gd name="T41" fmla="*/ 20 h 32"/>
                <a:gd name="T42" fmla="*/ 3 w 40"/>
                <a:gd name="T43" fmla="*/ 25 h 32"/>
                <a:gd name="T44" fmla="*/ 8 w 40"/>
                <a:gd name="T45" fmla="*/ 28 h 32"/>
                <a:gd name="T46" fmla="*/ 9 w 40"/>
                <a:gd name="T47" fmla="*/ 28 h 32"/>
                <a:gd name="T48" fmla="*/ 8 w 40"/>
                <a:gd name="T49" fmla="*/ 24 h 32"/>
                <a:gd name="T50" fmla="*/ 4 w 40"/>
                <a:gd name="T51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2">
                  <a:moveTo>
                    <a:pt x="38" y="10"/>
                  </a:moveTo>
                  <a:cubicBezTo>
                    <a:pt x="37" y="9"/>
                    <a:pt x="34" y="5"/>
                    <a:pt x="30" y="1"/>
                  </a:cubicBezTo>
                  <a:cubicBezTo>
                    <a:pt x="29" y="4"/>
                    <a:pt x="26" y="3"/>
                    <a:pt x="25" y="5"/>
                  </a:cubicBezTo>
                  <a:cubicBezTo>
                    <a:pt x="25" y="7"/>
                    <a:pt x="23" y="5"/>
                    <a:pt x="22" y="5"/>
                  </a:cubicBezTo>
                  <a:cubicBezTo>
                    <a:pt x="21" y="5"/>
                    <a:pt x="18" y="1"/>
                    <a:pt x="16" y="1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12" y="1"/>
                    <a:pt x="11" y="2"/>
                    <a:pt x="11" y="3"/>
                  </a:cubicBezTo>
                  <a:cubicBezTo>
                    <a:pt x="12" y="4"/>
                    <a:pt x="15" y="5"/>
                    <a:pt x="14" y="6"/>
                  </a:cubicBezTo>
                  <a:cubicBezTo>
                    <a:pt x="13" y="7"/>
                    <a:pt x="9" y="7"/>
                    <a:pt x="8" y="6"/>
                  </a:cubicBezTo>
                  <a:cubicBezTo>
                    <a:pt x="7" y="5"/>
                    <a:pt x="3" y="3"/>
                    <a:pt x="2" y="4"/>
                  </a:cubicBezTo>
                  <a:cubicBezTo>
                    <a:pt x="2" y="5"/>
                    <a:pt x="6" y="9"/>
                    <a:pt x="5" y="10"/>
                  </a:cubicBezTo>
                  <a:cubicBezTo>
                    <a:pt x="5" y="12"/>
                    <a:pt x="8" y="15"/>
                    <a:pt x="8" y="17"/>
                  </a:cubicBezTo>
                  <a:cubicBezTo>
                    <a:pt x="8" y="19"/>
                    <a:pt x="13" y="21"/>
                    <a:pt x="13" y="23"/>
                  </a:cubicBezTo>
                  <a:cubicBezTo>
                    <a:pt x="13" y="24"/>
                    <a:pt x="14" y="25"/>
                    <a:pt x="15" y="27"/>
                  </a:cubicBezTo>
                  <a:cubicBezTo>
                    <a:pt x="18" y="25"/>
                    <a:pt x="22" y="22"/>
                    <a:pt x="24" y="21"/>
                  </a:cubicBezTo>
                  <a:cubicBezTo>
                    <a:pt x="28" y="19"/>
                    <a:pt x="26" y="27"/>
                    <a:pt x="26" y="28"/>
                  </a:cubicBezTo>
                  <a:cubicBezTo>
                    <a:pt x="25" y="29"/>
                    <a:pt x="28" y="31"/>
                    <a:pt x="31" y="32"/>
                  </a:cubicBezTo>
                  <a:cubicBezTo>
                    <a:pt x="31" y="31"/>
                    <a:pt x="32" y="29"/>
                    <a:pt x="33" y="28"/>
                  </a:cubicBezTo>
                  <a:cubicBezTo>
                    <a:pt x="37" y="23"/>
                    <a:pt x="40" y="15"/>
                    <a:pt x="38" y="10"/>
                  </a:cubicBezTo>
                  <a:close/>
                  <a:moveTo>
                    <a:pt x="4" y="22"/>
                  </a:moveTo>
                  <a:cubicBezTo>
                    <a:pt x="3" y="22"/>
                    <a:pt x="2" y="21"/>
                    <a:pt x="0" y="20"/>
                  </a:cubicBezTo>
                  <a:cubicBezTo>
                    <a:pt x="0" y="22"/>
                    <a:pt x="0" y="24"/>
                    <a:pt x="3" y="25"/>
                  </a:cubicBezTo>
                  <a:cubicBezTo>
                    <a:pt x="6" y="26"/>
                    <a:pt x="1" y="27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10" y="26"/>
                    <a:pt x="9" y="26"/>
                    <a:pt x="8" y="24"/>
                  </a:cubicBezTo>
                  <a:cubicBezTo>
                    <a:pt x="6" y="21"/>
                    <a:pt x="5" y="23"/>
                    <a:pt x="4" y="2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0" name="Freeform 168">
              <a:extLst>
                <a:ext uri="{FF2B5EF4-FFF2-40B4-BE49-F238E27FC236}">
                  <a16:creationId xmlns:a16="http://schemas.microsoft.com/office/drawing/2014/main" id="{5BEA25CE-E4D9-4A96-9495-9587726DA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5350" y="4917621"/>
              <a:ext cx="400050" cy="288925"/>
            </a:xfrm>
            <a:custGeom>
              <a:avLst/>
              <a:gdLst>
                <a:gd name="T0" fmla="*/ 111 w 115"/>
                <a:gd name="T1" fmla="*/ 12 h 83"/>
                <a:gd name="T2" fmla="*/ 108 w 115"/>
                <a:gd name="T3" fmla="*/ 10 h 83"/>
                <a:gd name="T4" fmla="*/ 99 w 115"/>
                <a:gd name="T5" fmla="*/ 16 h 83"/>
                <a:gd name="T6" fmla="*/ 95 w 115"/>
                <a:gd name="T7" fmla="*/ 17 h 83"/>
                <a:gd name="T8" fmla="*/ 91 w 115"/>
                <a:gd name="T9" fmla="*/ 17 h 83"/>
                <a:gd name="T10" fmla="*/ 91 w 115"/>
                <a:gd name="T11" fmla="*/ 7 h 83"/>
                <a:gd name="T12" fmla="*/ 88 w 115"/>
                <a:gd name="T13" fmla="*/ 1 h 83"/>
                <a:gd name="T14" fmla="*/ 80 w 115"/>
                <a:gd name="T15" fmla="*/ 8 h 83"/>
                <a:gd name="T16" fmla="*/ 73 w 115"/>
                <a:gd name="T17" fmla="*/ 11 h 83"/>
                <a:gd name="T18" fmla="*/ 64 w 115"/>
                <a:gd name="T19" fmla="*/ 14 h 83"/>
                <a:gd name="T20" fmla="*/ 57 w 115"/>
                <a:gd name="T21" fmla="*/ 12 h 83"/>
                <a:gd name="T22" fmla="*/ 51 w 115"/>
                <a:gd name="T23" fmla="*/ 9 h 83"/>
                <a:gd name="T24" fmla="*/ 44 w 115"/>
                <a:gd name="T25" fmla="*/ 8 h 83"/>
                <a:gd name="T26" fmla="*/ 38 w 115"/>
                <a:gd name="T27" fmla="*/ 12 h 83"/>
                <a:gd name="T28" fmla="*/ 33 w 115"/>
                <a:gd name="T29" fmla="*/ 20 h 83"/>
                <a:gd name="T30" fmla="*/ 22 w 115"/>
                <a:gd name="T31" fmla="*/ 27 h 83"/>
                <a:gd name="T32" fmla="*/ 15 w 115"/>
                <a:gd name="T33" fmla="*/ 29 h 83"/>
                <a:gd name="T34" fmla="*/ 9 w 115"/>
                <a:gd name="T35" fmla="*/ 28 h 83"/>
                <a:gd name="T36" fmla="*/ 5 w 115"/>
                <a:gd name="T37" fmla="*/ 31 h 83"/>
                <a:gd name="T38" fmla="*/ 2 w 115"/>
                <a:gd name="T39" fmla="*/ 38 h 83"/>
                <a:gd name="T40" fmla="*/ 1 w 115"/>
                <a:gd name="T41" fmla="*/ 45 h 83"/>
                <a:gd name="T42" fmla="*/ 1 w 115"/>
                <a:gd name="T43" fmla="*/ 53 h 83"/>
                <a:gd name="T44" fmla="*/ 3 w 115"/>
                <a:gd name="T45" fmla="*/ 62 h 83"/>
                <a:gd name="T46" fmla="*/ 10 w 115"/>
                <a:gd name="T47" fmla="*/ 67 h 83"/>
                <a:gd name="T48" fmla="*/ 2 w 115"/>
                <a:gd name="T49" fmla="*/ 78 h 83"/>
                <a:gd name="T50" fmla="*/ 4 w 115"/>
                <a:gd name="T51" fmla="*/ 81 h 83"/>
                <a:gd name="T52" fmla="*/ 16 w 115"/>
                <a:gd name="T53" fmla="*/ 82 h 83"/>
                <a:gd name="T54" fmla="*/ 49 w 115"/>
                <a:gd name="T55" fmla="*/ 78 h 83"/>
                <a:gd name="T56" fmla="*/ 48 w 115"/>
                <a:gd name="T57" fmla="*/ 70 h 83"/>
                <a:gd name="T58" fmla="*/ 54 w 115"/>
                <a:gd name="T59" fmla="*/ 66 h 83"/>
                <a:gd name="T60" fmla="*/ 60 w 115"/>
                <a:gd name="T61" fmla="*/ 65 h 83"/>
                <a:gd name="T62" fmla="*/ 68 w 115"/>
                <a:gd name="T63" fmla="*/ 62 h 83"/>
                <a:gd name="T64" fmla="*/ 72 w 115"/>
                <a:gd name="T65" fmla="*/ 58 h 83"/>
                <a:gd name="T66" fmla="*/ 75 w 115"/>
                <a:gd name="T67" fmla="*/ 50 h 83"/>
                <a:gd name="T68" fmla="*/ 80 w 115"/>
                <a:gd name="T69" fmla="*/ 46 h 83"/>
                <a:gd name="T70" fmla="*/ 78 w 115"/>
                <a:gd name="T71" fmla="*/ 41 h 83"/>
                <a:gd name="T72" fmla="*/ 87 w 115"/>
                <a:gd name="T73" fmla="*/ 41 h 83"/>
                <a:gd name="T74" fmla="*/ 87 w 115"/>
                <a:gd name="T75" fmla="*/ 35 h 83"/>
                <a:gd name="T76" fmla="*/ 91 w 115"/>
                <a:gd name="T77" fmla="*/ 29 h 83"/>
                <a:gd name="T78" fmla="*/ 90 w 115"/>
                <a:gd name="T79" fmla="*/ 25 h 83"/>
                <a:gd name="T80" fmla="*/ 91 w 115"/>
                <a:gd name="T81" fmla="*/ 20 h 83"/>
                <a:gd name="T82" fmla="*/ 92 w 115"/>
                <a:gd name="T83" fmla="*/ 20 h 83"/>
                <a:gd name="T84" fmla="*/ 96 w 115"/>
                <a:gd name="T85" fmla="*/ 19 h 83"/>
                <a:gd name="T86" fmla="*/ 107 w 115"/>
                <a:gd name="T87" fmla="*/ 15 h 83"/>
                <a:gd name="T88" fmla="*/ 115 w 115"/>
                <a:gd name="T89" fmla="*/ 13 h 83"/>
                <a:gd name="T90" fmla="*/ 111 w 115"/>
                <a:gd name="T91" fmla="*/ 1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5" h="83">
                  <a:moveTo>
                    <a:pt x="111" y="12"/>
                  </a:moveTo>
                  <a:cubicBezTo>
                    <a:pt x="109" y="12"/>
                    <a:pt x="110" y="11"/>
                    <a:pt x="108" y="10"/>
                  </a:cubicBezTo>
                  <a:cubicBezTo>
                    <a:pt x="107" y="9"/>
                    <a:pt x="102" y="13"/>
                    <a:pt x="99" y="16"/>
                  </a:cubicBezTo>
                  <a:cubicBezTo>
                    <a:pt x="98" y="16"/>
                    <a:pt x="96" y="17"/>
                    <a:pt x="95" y="17"/>
                  </a:cubicBezTo>
                  <a:cubicBezTo>
                    <a:pt x="93" y="17"/>
                    <a:pt x="92" y="18"/>
                    <a:pt x="91" y="17"/>
                  </a:cubicBezTo>
                  <a:cubicBezTo>
                    <a:pt x="89" y="15"/>
                    <a:pt x="94" y="9"/>
                    <a:pt x="91" y="7"/>
                  </a:cubicBezTo>
                  <a:cubicBezTo>
                    <a:pt x="87" y="6"/>
                    <a:pt x="90" y="1"/>
                    <a:pt x="88" y="1"/>
                  </a:cubicBezTo>
                  <a:cubicBezTo>
                    <a:pt x="85" y="0"/>
                    <a:pt x="80" y="5"/>
                    <a:pt x="80" y="8"/>
                  </a:cubicBezTo>
                  <a:cubicBezTo>
                    <a:pt x="80" y="10"/>
                    <a:pt x="73" y="9"/>
                    <a:pt x="73" y="11"/>
                  </a:cubicBezTo>
                  <a:cubicBezTo>
                    <a:pt x="73" y="14"/>
                    <a:pt x="66" y="11"/>
                    <a:pt x="64" y="14"/>
                  </a:cubicBezTo>
                  <a:cubicBezTo>
                    <a:pt x="63" y="16"/>
                    <a:pt x="60" y="12"/>
                    <a:pt x="57" y="12"/>
                  </a:cubicBezTo>
                  <a:cubicBezTo>
                    <a:pt x="55" y="12"/>
                    <a:pt x="54" y="9"/>
                    <a:pt x="51" y="9"/>
                  </a:cubicBezTo>
                  <a:cubicBezTo>
                    <a:pt x="48" y="10"/>
                    <a:pt x="46" y="9"/>
                    <a:pt x="44" y="8"/>
                  </a:cubicBezTo>
                  <a:cubicBezTo>
                    <a:pt x="42" y="8"/>
                    <a:pt x="40" y="13"/>
                    <a:pt x="38" y="12"/>
                  </a:cubicBezTo>
                  <a:cubicBezTo>
                    <a:pt x="35" y="11"/>
                    <a:pt x="34" y="17"/>
                    <a:pt x="33" y="20"/>
                  </a:cubicBezTo>
                  <a:cubicBezTo>
                    <a:pt x="32" y="23"/>
                    <a:pt x="21" y="23"/>
                    <a:pt x="22" y="27"/>
                  </a:cubicBezTo>
                  <a:cubicBezTo>
                    <a:pt x="22" y="30"/>
                    <a:pt x="15" y="31"/>
                    <a:pt x="15" y="29"/>
                  </a:cubicBezTo>
                  <a:cubicBezTo>
                    <a:pt x="14" y="27"/>
                    <a:pt x="10" y="28"/>
                    <a:pt x="9" y="28"/>
                  </a:cubicBezTo>
                  <a:cubicBezTo>
                    <a:pt x="8" y="27"/>
                    <a:pt x="5" y="28"/>
                    <a:pt x="5" y="31"/>
                  </a:cubicBezTo>
                  <a:cubicBezTo>
                    <a:pt x="6" y="35"/>
                    <a:pt x="3" y="36"/>
                    <a:pt x="2" y="38"/>
                  </a:cubicBezTo>
                  <a:cubicBezTo>
                    <a:pt x="2" y="39"/>
                    <a:pt x="0" y="43"/>
                    <a:pt x="1" y="45"/>
                  </a:cubicBezTo>
                  <a:cubicBezTo>
                    <a:pt x="3" y="47"/>
                    <a:pt x="0" y="50"/>
                    <a:pt x="1" y="53"/>
                  </a:cubicBezTo>
                  <a:cubicBezTo>
                    <a:pt x="3" y="57"/>
                    <a:pt x="2" y="61"/>
                    <a:pt x="3" y="62"/>
                  </a:cubicBezTo>
                  <a:cubicBezTo>
                    <a:pt x="3" y="64"/>
                    <a:pt x="9" y="63"/>
                    <a:pt x="10" y="67"/>
                  </a:cubicBezTo>
                  <a:cubicBezTo>
                    <a:pt x="12" y="70"/>
                    <a:pt x="3" y="76"/>
                    <a:pt x="2" y="78"/>
                  </a:cubicBezTo>
                  <a:cubicBezTo>
                    <a:pt x="2" y="79"/>
                    <a:pt x="3" y="80"/>
                    <a:pt x="4" y="81"/>
                  </a:cubicBezTo>
                  <a:cubicBezTo>
                    <a:pt x="7" y="81"/>
                    <a:pt x="12" y="81"/>
                    <a:pt x="16" y="82"/>
                  </a:cubicBezTo>
                  <a:cubicBezTo>
                    <a:pt x="21" y="83"/>
                    <a:pt x="48" y="79"/>
                    <a:pt x="49" y="78"/>
                  </a:cubicBezTo>
                  <a:cubicBezTo>
                    <a:pt x="49" y="77"/>
                    <a:pt x="48" y="71"/>
                    <a:pt x="48" y="70"/>
                  </a:cubicBezTo>
                  <a:cubicBezTo>
                    <a:pt x="48" y="69"/>
                    <a:pt x="51" y="66"/>
                    <a:pt x="54" y="66"/>
                  </a:cubicBezTo>
                  <a:cubicBezTo>
                    <a:pt x="57" y="66"/>
                    <a:pt x="60" y="67"/>
                    <a:pt x="60" y="65"/>
                  </a:cubicBezTo>
                  <a:cubicBezTo>
                    <a:pt x="60" y="63"/>
                    <a:pt x="68" y="60"/>
                    <a:pt x="68" y="62"/>
                  </a:cubicBezTo>
                  <a:cubicBezTo>
                    <a:pt x="69" y="64"/>
                    <a:pt x="72" y="63"/>
                    <a:pt x="72" y="58"/>
                  </a:cubicBezTo>
                  <a:cubicBezTo>
                    <a:pt x="72" y="54"/>
                    <a:pt x="72" y="50"/>
                    <a:pt x="75" y="50"/>
                  </a:cubicBezTo>
                  <a:cubicBezTo>
                    <a:pt x="78" y="50"/>
                    <a:pt x="80" y="48"/>
                    <a:pt x="80" y="46"/>
                  </a:cubicBezTo>
                  <a:cubicBezTo>
                    <a:pt x="80" y="45"/>
                    <a:pt x="77" y="42"/>
                    <a:pt x="78" y="41"/>
                  </a:cubicBezTo>
                  <a:cubicBezTo>
                    <a:pt x="78" y="40"/>
                    <a:pt x="86" y="44"/>
                    <a:pt x="87" y="41"/>
                  </a:cubicBezTo>
                  <a:cubicBezTo>
                    <a:pt x="88" y="39"/>
                    <a:pt x="86" y="37"/>
                    <a:pt x="87" y="35"/>
                  </a:cubicBezTo>
                  <a:cubicBezTo>
                    <a:pt x="88" y="33"/>
                    <a:pt x="91" y="31"/>
                    <a:pt x="91" y="29"/>
                  </a:cubicBezTo>
                  <a:cubicBezTo>
                    <a:pt x="91" y="27"/>
                    <a:pt x="91" y="26"/>
                    <a:pt x="90" y="25"/>
                  </a:cubicBezTo>
                  <a:cubicBezTo>
                    <a:pt x="88" y="23"/>
                    <a:pt x="89" y="21"/>
                    <a:pt x="91" y="20"/>
                  </a:cubicBezTo>
                  <a:cubicBezTo>
                    <a:pt x="91" y="20"/>
                    <a:pt x="92" y="20"/>
                    <a:pt x="92" y="20"/>
                  </a:cubicBezTo>
                  <a:cubicBezTo>
                    <a:pt x="94" y="20"/>
                    <a:pt x="95" y="19"/>
                    <a:pt x="96" y="19"/>
                  </a:cubicBezTo>
                  <a:cubicBezTo>
                    <a:pt x="99" y="16"/>
                    <a:pt x="105" y="15"/>
                    <a:pt x="107" y="15"/>
                  </a:cubicBezTo>
                  <a:cubicBezTo>
                    <a:pt x="109" y="16"/>
                    <a:pt x="113" y="15"/>
                    <a:pt x="115" y="13"/>
                  </a:cubicBezTo>
                  <a:cubicBezTo>
                    <a:pt x="114" y="12"/>
                    <a:pt x="112" y="12"/>
                    <a:pt x="111" y="1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1" name="Freeform 169">
              <a:extLst>
                <a:ext uri="{FF2B5EF4-FFF2-40B4-BE49-F238E27FC236}">
                  <a16:creationId xmlns:a16="http://schemas.microsoft.com/office/drawing/2014/main" id="{427224D3-0432-4967-A490-3EC8B7C4F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9638" y="4962071"/>
              <a:ext cx="461963" cy="417513"/>
            </a:xfrm>
            <a:custGeom>
              <a:avLst/>
              <a:gdLst>
                <a:gd name="T0" fmla="*/ 122 w 133"/>
                <a:gd name="T1" fmla="*/ 6 h 120"/>
                <a:gd name="T2" fmla="*/ 113 w 133"/>
                <a:gd name="T3" fmla="*/ 1 h 120"/>
                <a:gd name="T4" fmla="*/ 103 w 133"/>
                <a:gd name="T5" fmla="*/ 2 h 120"/>
                <a:gd name="T6" fmla="*/ 88 w 133"/>
                <a:gd name="T7" fmla="*/ 7 h 120"/>
                <a:gd name="T8" fmla="*/ 86 w 133"/>
                <a:gd name="T9" fmla="*/ 12 h 120"/>
                <a:gd name="T10" fmla="*/ 83 w 133"/>
                <a:gd name="T11" fmla="*/ 22 h 120"/>
                <a:gd name="T12" fmla="*/ 74 w 133"/>
                <a:gd name="T13" fmla="*/ 28 h 120"/>
                <a:gd name="T14" fmla="*/ 71 w 133"/>
                <a:gd name="T15" fmla="*/ 37 h 120"/>
                <a:gd name="T16" fmla="*/ 64 w 133"/>
                <a:gd name="T17" fmla="*/ 49 h 120"/>
                <a:gd name="T18" fmla="*/ 50 w 133"/>
                <a:gd name="T19" fmla="*/ 53 h 120"/>
                <a:gd name="T20" fmla="*/ 45 w 133"/>
                <a:gd name="T21" fmla="*/ 65 h 120"/>
                <a:gd name="T22" fmla="*/ 0 w 133"/>
                <a:gd name="T23" fmla="*/ 68 h 120"/>
                <a:gd name="T24" fmla="*/ 12 w 133"/>
                <a:gd name="T25" fmla="*/ 79 h 120"/>
                <a:gd name="T26" fmla="*/ 18 w 133"/>
                <a:gd name="T27" fmla="*/ 94 h 120"/>
                <a:gd name="T28" fmla="*/ 5 w 133"/>
                <a:gd name="T29" fmla="*/ 104 h 120"/>
                <a:gd name="T30" fmla="*/ 20 w 133"/>
                <a:gd name="T31" fmla="*/ 105 h 120"/>
                <a:gd name="T32" fmla="*/ 40 w 133"/>
                <a:gd name="T33" fmla="*/ 104 h 120"/>
                <a:gd name="T34" fmla="*/ 50 w 133"/>
                <a:gd name="T35" fmla="*/ 111 h 120"/>
                <a:gd name="T36" fmla="*/ 58 w 133"/>
                <a:gd name="T37" fmla="*/ 119 h 120"/>
                <a:gd name="T38" fmla="*/ 60 w 133"/>
                <a:gd name="T39" fmla="*/ 119 h 120"/>
                <a:gd name="T40" fmla="*/ 75 w 133"/>
                <a:gd name="T41" fmla="*/ 114 h 120"/>
                <a:gd name="T42" fmla="*/ 78 w 133"/>
                <a:gd name="T43" fmla="*/ 105 h 120"/>
                <a:gd name="T44" fmla="*/ 70 w 133"/>
                <a:gd name="T45" fmla="*/ 91 h 120"/>
                <a:gd name="T46" fmla="*/ 82 w 133"/>
                <a:gd name="T47" fmla="*/ 84 h 120"/>
                <a:gd name="T48" fmla="*/ 92 w 133"/>
                <a:gd name="T49" fmla="*/ 78 h 120"/>
                <a:gd name="T50" fmla="*/ 101 w 133"/>
                <a:gd name="T51" fmla="*/ 65 h 120"/>
                <a:gd name="T52" fmla="*/ 110 w 133"/>
                <a:gd name="T53" fmla="*/ 57 h 120"/>
                <a:gd name="T54" fmla="*/ 116 w 133"/>
                <a:gd name="T55" fmla="*/ 45 h 120"/>
                <a:gd name="T56" fmla="*/ 107 w 133"/>
                <a:gd name="T57" fmla="*/ 34 h 120"/>
                <a:gd name="T58" fmla="*/ 110 w 133"/>
                <a:gd name="T59" fmla="*/ 22 h 120"/>
                <a:gd name="T60" fmla="*/ 130 w 133"/>
                <a:gd name="T61" fmla="*/ 21 h 120"/>
                <a:gd name="T62" fmla="*/ 127 w 133"/>
                <a:gd name="T63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" h="120">
                  <a:moveTo>
                    <a:pt x="127" y="12"/>
                  </a:moveTo>
                  <a:cubicBezTo>
                    <a:pt x="123" y="11"/>
                    <a:pt x="122" y="7"/>
                    <a:pt x="122" y="6"/>
                  </a:cubicBezTo>
                  <a:cubicBezTo>
                    <a:pt x="122" y="5"/>
                    <a:pt x="118" y="3"/>
                    <a:pt x="115" y="0"/>
                  </a:cubicBezTo>
                  <a:cubicBezTo>
                    <a:pt x="115" y="0"/>
                    <a:pt x="114" y="1"/>
                    <a:pt x="113" y="1"/>
                  </a:cubicBezTo>
                  <a:cubicBezTo>
                    <a:pt x="112" y="0"/>
                    <a:pt x="112" y="0"/>
                    <a:pt x="111" y="0"/>
                  </a:cubicBezTo>
                  <a:cubicBezTo>
                    <a:pt x="109" y="2"/>
                    <a:pt x="105" y="3"/>
                    <a:pt x="103" y="2"/>
                  </a:cubicBezTo>
                  <a:cubicBezTo>
                    <a:pt x="101" y="2"/>
                    <a:pt x="95" y="3"/>
                    <a:pt x="92" y="6"/>
                  </a:cubicBezTo>
                  <a:cubicBezTo>
                    <a:pt x="91" y="6"/>
                    <a:pt x="90" y="7"/>
                    <a:pt x="88" y="7"/>
                  </a:cubicBezTo>
                  <a:cubicBezTo>
                    <a:pt x="88" y="7"/>
                    <a:pt x="87" y="7"/>
                    <a:pt x="87" y="7"/>
                  </a:cubicBezTo>
                  <a:cubicBezTo>
                    <a:pt x="85" y="8"/>
                    <a:pt x="84" y="10"/>
                    <a:pt x="86" y="12"/>
                  </a:cubicBezTo>
                  <a:cubicBezTo>
                    <a:pt x="87" y="13"/>
                    <a:pt x="87" y="14"/>
                    <a:pt x="87" y="16"/>
                  </a:cubicBezTo>
                  <a:cubicBezTo>
                    <a:pt x="87" y="18"/>
                    <a:pt x="84" y="20"/>
                    <a:pt x="83" y="22"/>
                  </a:cubicBezTo>
                  <a:cubicBezTo>
                    <a:pt x="82" y="24"/>
                    <a:pt x="84" y="26"/>
                    <a:pt x="83" y="28"/>
                  </a:cubicBezTo>
                  <a:cubicBezTo>
                    <a:pt x="82" y="31"/>
                    <a:pt x="74" y="27"/>
                    <a:pt x="74" y="28"/>
                  </a:cubicBezTo>
                  <a:cubicBezTo>
                    <a:pt x="73" y="29"/>
                    <a:pt x="76" y="32"/>
                    <a:pt x="76" y="33"/>
                  </a:cubicBezTo>
                  <a:cubicBezTo>
                    <a:pt x="76" y="35"/>
                    <a:pt x="74" y="37"/>
                    <a:pt x="71" y="37"/>
                  </a:cubicBezTo>
                  <a:cubicBezTo>
                    <a:pt x="68" y="37"/>
                    <a:pt x="68" y="41"/>
                    <a:pt x="68" y="45"/>
                  </a:cubicBezTo>
                  <a:cubicBezTo>
                    <a:pt x="68" y="50"/>
                    <a:pt x="65" y="51"/>
                    <a:pt x="64" y="49"/>
                  </a:cubicBezTo>
                  <a:cubicBezTo>
                    <a:pt x="64" y="47"/>
                    <a:pt x="56" y="50"/>
                    <a:pt x="56" y="52"/>
                  </a:cubicBezTo>
                  <a:cubicBezTo>
                    <a:pt x="56" y="54"/>
                    <a:pt x="53" y="53"/>
                    <a:pt x="50" y="53"/>
                  </a:cubicBezTo>
                  <a:cubicBezTo>
                    <a:pt x="47" y="53"/>
                    <a:pt x="44" y="56"/>
                    <a:pt x="44" y="57"/>
                  </a:cubicBezTo>
                  <a:cubicBezTo>
                    <a:pt x="44" y="58"/>
                    <a:pt x="45" y="64"/>
                    <a:pt x="45" y="65"/>
                  </a:cubicBezTo>
                  <a:cubicBezTo>
                    <a:pt x="44" y="66"/>
                    <a:pt x="17" y="70"/>
                    <a:pt x="12" y="69"/>
                  </a:cubicBezTo>
                  <a:cubicBezTo>
                    <a:pt x="8" y="68"/>
                    <a:pt x="3" y="68"/>
                    <a:pt x="0" y="68"/>
                  </a:cubicBezTo>
                  <a:cubicBezTo>
                    <a:pt x="1" y="69"/>
                    <a:pt x="3" y="71"/>
                    <a:pt x="4" y="72"/>
                  </a:cubicBezTo>
                  <a:cubicBezTo>
                    <a:pt x="5" y="75"/>
                    <a:pt x="8" y="77"/>
                    <a:pt x="12" y="79"/>
                  </a:cubicBezTo>
                  <a:cubicBezTo>
                    <a:pt x="16" y="81"/>
                    <a:pt x="14" y="87"/>
                    <a:pt x="16" y="88"/>
                  </a:cubicBezTo>
                  <a:cubicBezTo>
                    <a:pt x="18" y="89"/>
                    <a:pt x="20" y="94"/>
                    <a:pt x="18" y="94"/>
                  </a:cubicBezTo>
                  <a:cubicBezTo>
                    <a:pt x="15" y="94"/>
                    <a:pt x="13" y="95"/>
                    <a:pt x="10" y="96"/>
                  </a:cubicBezTo>
                  <a:cubicBezTo>
                    <a:pt x="8" y="97"/>
                    <a:pt x="5" y="101"/>
                    <a:pt x="5" y="104"/>
                  </a:cubicBezTo>
                  <a:cubicBezTo>
                    <a:pt x="5" y="105"/>
                    <a:pt x="5" y="106"/>
                    <a:pt x="5" y="106"/>
                  </a:cubicBezTo>
                  <a:cubicBezTo>
                    <a:pt x="12" y="107"/>
                    <a:pt x="20" y="106"/>
                    <a:pt x="20" y="105"/>
                  </a:cubicBezTo>
                  <a:cubicBezTo>
                    <a:pt x="22" y="104"/>
                    <a:pt x="25" y="103"/>
                    <a:pt x="27" y="104"/>
                  </a:cubicBezTo>
                  <a:cubicBezTo>
                    <a:pt x="28" y="106"/>
                    <a:pt x="36" y="106"/>
                    <a:pt x="40" y="104"/>
                  </a:cubicBezTo>
                  <a:cubicBezTo>
                    <a:pt x="43" y="102"/>
                    <a:pt x="46" y="104"/>
                    <a:pt x="46" y="106"/>
                  </a:cubicBezTo>
                  <a:cubicBezTo>
                    <a:pt x="46" y="108"/>
                    <a:pt x="48" y="109"/>
                    <a:pt x="50" y="111"/>
                  </a:cubicBezTo>
                  <a:cubicBezTo>
                    <a:pt x="51" y="112"/>
                    <a:pt x="50" y="114"/>
                    <a:pt x="51" y="116"/>
                  </a:cubicBezTo>
                  <a:cubicBezTo>
                    <a:pt x="52" y="118"/>
                    <a:pt x="55" y="118"/>
                    <a:pt x="58" y="119"/>
                  </a:cubicBezTo>
                  <a:cubicBezTo>
                    <a:pt x="59" y="119"/>
                    <a:pt x="59" y="120"/>
                    <a:pt x="60" y="120"/>
                  </a:cubicBezTo>
                  <a:cubicBezTo>
                    <a:pt x="60" y="120"/>
                    <a:pt x="60" y="119"/>
                    <a:pt x="60" y="119"/>
                  </a:cubicBezTo>
                  <a:cubicBezTo>
                    <a:pt x="62" y="117"/>
                    <a:pt x="62" y="113"/>
                    <a:pt x="67" y="114"/>
                  </a:cubicBezTo>
                  <a:cubicBezTo>
                    <a:pt x="72" y="115"/>
                    <a:pt x="72" y="113"/>
                    <a:pt x="75" y="114"/>
                  </a:cubicBezTo>
                  <a:cubicBezTo>
                    <a:pt x="78" y="115"/>
                    <a:pt x="80" y="114"/>
                    <a:pt x="81" y="112"/>
                  </a:cubicBezTo>
                  <a:cubicBezTo>
                    <a:pt x="82" y="110"/>
                    <a:pt x="80" y="107"/>
                    <a:pt x="78" y="105"/>
                  </a:cubicBezTo>
                  <a:cubicBezTo>
                    <a:pt x="77" y="103"/>
                    <a:pt x="74" y="100"/>
                    <a:pt x="75" y="97"/>
                  </a:cubicBezTo>
                  <a:cubicBezTo>
                    <a:pt x="75" y="94"/>
                    <a:pt x="70" y="94"/>
                    <a:pt x="70" y="91"/>
                  </a:cubicBezTo>
                  <a:cubicBezTo>
                    <a:pt x="70" y="89"/>
                    <a:pt x="75" y="84"/>
                    <a:pt x="76" y="83"/>
                  </a:cubicBezTo>
                  <a:cubicBezTo>
                    <a:pt x="77" y="83"/>
                    <a:pt x="81" y="86"/>
                    <a:pt x="82" y="84"/>
                  </a:cubicBezTo>
                  <a:cubicBezTo>
                    <a:pt x="83" y="82"/>
                    <a:pt x="86" y="83"/>
                    <a:pt x="87" y="84"/>
                  </a:cubicBezTo>
                  <a:cubicBezTo>
                    <a:pt x="89" y="84"/>
                    <a:pt x="91" y="81"/>
                    <a:pt x="92" y="78"/>
                  </a:cubicBezTo>
                  <a:cubicBezTo>
                    <a:pt x="92" y="75"/>
                    <a:pt x="97" y="75"/>
                    <a:pt x="98" y="74"/>
                  </a:cubicBezTo>
                  <a:cubicBezTo>
                    <a:pt x="99" y="73"/>
                    <a:pt x="101" y="66"/>
                    <a:pt x="101" y="65"/>
                  </a:cubicBezTo>
                  <a:cubicBezTo>
                    <a:pt x="102" y="64"/>
                    <a:pt x="106" y="65"/>
                    <a:pt x="106" y="61"/>
                  </a:cubicBezTo>
                  <a:cubicBezTo>
                    <a:pt x="106" y="58"/>
                    <a:pt x="108" y="57"/>
                    <a:pt x="110" y="57"/>
                  </a:cubicBezTo>
                  <a:cubicBezTo>
                    <a:pt x="112" y="56"/>
                    <a:pt x="111" y="53"/>
                    <a:pt x="112" y="51"/>
                  </a:cubicBezTo>
                  <a:cubicBezTo>
                    <a:pt x="112" y="48"/>
                    <a:pt x="113" y="45"/>
                    <a:pt x="116" y="45"/>
                  </a:cubicBezTo>
                  <a:cubicBezTo>
                    <a:pt x="118" y="44"/>
                    <a:pt x="115" y="41"/>
                    <a:pt x="112" y="41"/>
                  </a:cubicBezTo>
                  <a:cubicBezTo>
                    <a:pt x="109" y="42"/>
                    <a:pt x="107" y="34"/>
                    <a:pt x="107" y="34"/>
                  </a:cubicBezTo>
                  <a:cubicBezTo>
                    <a:pt x="107" y="34"/>
                    <a:pt x="107" y="27"/>
                    <a:pt x="106" y="26"/>
                  </a:cubicBezTo>
                  <a:cubicBezTo>
                    <a:pt x="104" y="25"/>
                    <a:pt x="106" y="22"/>
                    <a:pt x="110" y="22"/>
                  </a:cubicBezTo>
                  <a:cubicBezTo>
                    <a:pt x="113" y="22"/>
                    <a:pt x="120" y="25"/>
                    <a:pt x="122" y="24"/>
                  </a:cubicBezTo>
                  <a:cubicBezTo>
                    <a:pt x="124" y="22"/>
                    <a:pt x="129" y="21"/>
                    <a:pt x="130" y="21"/>
                  </a:cubicBezTo>
                  <a:cubicBezTo>
                    <a:pt x="131" y="20"/>
                    <a:pt x="132" y="17"/>
                    <a:pt x="133" y="16"/>
                  </a:cubicBezTo>
                  <a:cubicBezTo>
                    <a:pt x="131" y="15"/>
                    <a:pt x="129" y="13"/>
                    <a:pt x="127" y="1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2" name="Freeform 170">
              <a:extLst>
                <a:ext uri="{FF2B5EF4-FFF2-40B4-BE49-F238E27FC236}">
                  <a16:creationId xmlns:a16="http://schemas.microsoft.com/office/drawing/2014/main" id="{35DBFAFC-6095-4BC1-98CB-426217EC9C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13563" y="5893934"/>
              <a:ext cx="1282700" cy="465138"/>
            </a:xfrm>
            <a:custGeom>
              <a:avLst/>
              <a:gdLst>
                <a:gd name="T0" fmla="*/ 198 w 370"/>
                <a:gd name="T1" fmla="*/ 95 h 134"/>
                <a:gd name="T2" fmla="*/ 207 w 370"/>
                <a:gd name="T3" fmla="*/ 76 h 134"/>
                <a:gd name="T4" fmla="*/ 219 w 370"/>
                <a:gd name="T5" fmla="*/ 78 h 134"/>
                <a:gd name="T6" fmla="*/ 227 w 370"/>
                <a:gd name="T7" fmla="*/ 54 h 134"/>
                <a:gd name="T8" fmla="*/ 227 w 370"/>
                <a:gd name="T9" fmla="*/ 45 h 134"/>
                <a:gd name="T10" fmla="*/ 212 w 370"/>
                <a:gd name="T11" fmla="*/ 37 h 134"/>
                <a:gd name="T12" fmla="*/ 190 w 370"/>
                <a:gd name="T13" fmla="*/ 69 h 134"/>
                <a:gd name="T14" fmla="*/ 88 w 370"/>
                <a:gd name="T15" fmla="*/ 75 h 134"/>
                <a:gd name="T16" fmla="*/ 85 w 370"/>
                <a:gd name="T17" fmla="*/ 61 h 134"/>
                <a:gd name="T18" fmla="*/ 82 w 370"/>
                <a:gd name="T19" fmla="*/ 67 h 134"/>
                <a:gd name="T20" fmla="*/ 68 w 370"/>
                <a:gd name="T21" fmla="*/ 50 h 134"/>
                <a:gd name="T22" fmla="*/ 56 w 370"/>
                <a:gd name="T23" fmla="*/ 35 h 134"/>
                <a:gd name="T24" fmla="*/ 37 w 370"/>
                <a:gd name="T25" fmla="*/ 23 h 134"/>
                <a:gd name="T26" fmla="*/ 2 w 370"/>
                <a:gd name="T27" fmla="*/ 3 h 134"/>
                <a:gd name="T28" fmla="*/ 32 w 370"/>
                <a:gd name="T29" fmla="*/ 46 h 134"/>
                <a:gd name="T30" fmla="*/ 71 w 370"/>
                <a:gd name="T31" fmla="*/ 91 h 134"/>
                <a:gd name="T32" fmla="*/ 86 w 370"/>
                <a:gd name="T33" fmla="*/ 83 h 134"/>
                <a:gd name="T34" fmla="*/ 266 w 370"/>
                <a:gd name="T35" fmla="*/ 37 h 134"/>
                <a:gd name="T36" fmla="*/ 268 w 370"/>
                <a:gd name="T37" fmla="*/ 45 h 134"/>
                <a:gd name="T38" fmla="*/ 249 w 370"/>
                <a:gd name="T39" fmla="*/ 75 h 134"/>
                <a:gd name="T40" fmla="*/ 198 w 370"/>
                <a:gd name="T41" fmla="*/ 119 h 134"/>
                <a:gd name="T42" fmla="*/ 230 w 370"/>
                <a:gd name="T43" fmla="*/ 115 h 134"/>
                <a:gd name="T44" fmla="*/ 276 w 370"/>
                <a:gd name="T45" fmla="*/ 76 h 134"/>
                <a:gd name="T46" fmla="*/ 155 w 370"/>
                <a:gd name="T47" fmla="*/ 112 h 134"/>
                <a:gd name="T48" fmla="*/ 140 w 370"/>
                <a:gd name="T49" fmla="*/ 105 h 134"/>
                <a:gd name="T50" fmla="*/ 87 w 370"/>
                <a:gd name="T51" fmla="*/ 98 h 134"/>
                <a:gd name="T52" fmla="*/ 94 w 370"/>
                <a:gd name="T53" fmla="*/ 108 h 134"/>
                <a:gd name="T54" fmla="*/ 143 w 370"/>
                <a:gd name="T55" fmla="*/ 117 h 134"/>
                <a:gd name="T56" fmla="*/ 155 w 370"/>
                <a:gd name="T57" fmla="*/ 112 h 134"/>
                <a:gd name="T58" fmla="*/ 322 w 370"/>
                <a:gd name="T59" fmla="*/ 75 h 134"/>
                <a:gd name="T60" fmla="*/ 289 w 370"/>
                <a:gd name="T61" fmla="*/ 58 h 134"/>
                <a:gd name="T62" fmla="*/ 310 w 370"/>
                <a:gd name="T63" fmla="*/ 66 h 134"/>
                <a:gd name="T64" fmla="*/ 298 w 370"/>
                <a:gd name="T65" fmla="*/ 71 h 134"/>
                <a:gd name="T66" fmla="*/ 317 w 370"/>
                <a:gd name="T67" fmla="*/ 81 h 134"/>
                <a:gd name="T68" fmla="*/ 351 w 370"/>
                <a:gd name="T69" fmla="*/ 102 h 134"/>
                <a:gd name="T70" fmla="*/ 362 w 370"/>
                <a:gd name="T71" fmla="*/ 114 h 134"/>
                <a:gd name="T72" fmla="*/ 343 w 370"/>
                <a:gd name="T73" fmla="*/ 61 h 134"/>
                <a:gd name="T74" fmla="*/ 236 w 370"/>
                <a:gd name="T75" fmla="*/ 124 h 134"/>
                <a:gd name="T76" fmla="*/ 239 w 370"/>
                <a:gd name="T77" fmla="*/ 126 h 134"/>
                <a:gd name="T78" fmla="*/ 242 w 370"/>
                <a:gd name="T79" fmla="*/ 123 h 134"/>
                <a:gd name="T80" fmla="*/ 178 w 370"/>
                <a:gd name="T81" fmla="*/ 47 h 134"/>
                <a:gd name="T82" fmla="*/ 182 w 370"/>
                <a:gd name="T83" fmla="*/ 27 h 134"/>
                <a:gd name="T84" fmla="*/ 181 w 370"/>
                <a:gd name="T85" fmla="*/ 14 h 134"/>
                <a:gd name="T86" fmla="*/ 160 w 370"/>
                <a:gd name="T87" fmla="*/ 25 h 134"/>
                <a:gd name="T88" fmla="*/ 143 w 370"/>
                <a:gd name="T89" fmla="*/ 36 h 134"/>
                <a:gd name="T90" fmla="*/ 118 w 370"/>
                <a:gd name="T91" fmla="*/ 37 h 134"/>
                <a:gd name="T92" fmla="*/ 110 w 370"/>
                <a:gd name="T93" fmla="*/ 43 h 134"/>
                <a:gd name="T94" fmla="*/ 128 w 370"/>
                <a:gd name="T95" fmla="*/ 73 h 134"/>
                <a:gd name="T96" fmla="*/ 156 w 370"/>
                <a:gd name="T97" fmla="*/ 79 h 134"/>
                <a:gd name="T98" fmla="*/ 191 w 370"/>
                <a:gd name="T99" fmla="*/ 126 h 134"/>
                <a:gd name="T100" fmla="*/ 191 w 370"/>
                <a:gd name="T101" fmla="*/ 126 h 134"/>
                <a:gd name="T102" fmla="*/ 168 w 370"/>
                <a:gd name="T103" fmla="*/ 120 h 134"/>
                <a:gd name="T104" fmla="*/ 179 w 370"/>
                <a:gd name="T105" fmla="*/ 11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0" h="134">
                  <a:moveTo>
                    <a:pt x="195" y="77"/>
                  </a:moveTo>
                  <a:cubicBezTo>
                    <a:pt x="199" y="77"/>
                    <a:pt x="198" y="82"/>
                    <a:pt x="198" y="85"/>
                  </a:cubicBezTo>
                  <a:cubicBezTo>
                    <a:pt x="197" y="89"/>
                    <a:pt x="195" y="96"/>
                    <a:pt x="198" y="95"/>
                  </a:cubicBezTo>
                  <a:cubicBezTo>
                    <a:pt x="202" y="93"/>
                    <a:pt x="205" y="89"/>
                    <a:pt x="203" y="87"/>
                  </a:cubicBezTo>
                  <a:cubicBezTo>
                    <a:pt x="200" y="85"/>
                    <a:pt x="201" y="75"/>
                    <a:pt x="202" y="72"/>
                  </a:cubicBezTo>
                  <a:cubicBezTo>
                    <a:pt x="203" y="70"/>
                    <a:pt x="209" y="71"/>
                    <a:pt x="207" y="76"/>
                  </a:cubicBezTo>
                  <a:cubicBezTo>
                    <a:pt x="205" y="80"/>
                    <a:pt x="211" y="79"/>
                    <a:pt x="211" y="84"/>
                  </a:cubicBezTo>
                  <a:cubicBezTo>
                    <a:pt x="211" y="88"/>
                    <a:pt x="214" y="86"/>
                    <a:pt x="218" y="85"/>
                  </a:cubicBezTo>
                  <a:cubicBezTo>
                    <a:pt x="222" y="83"/>
                    <a:pt x="221" y="81"/>
                    <a:pt x="219" y="78"/>
                  </a:cubicBezTo>
                  <a:cubicBezTo>
                    <a:pt x="216" y="76"/>
                    <a:pt x="221" y="71"/>
                    <a:pt x="217" y="69"/>
                  </a:cubicBezTo>
                  <a:cubicBezTo>
                    <a:pt x="213" y="67"/>
                    <a:pt x="211" y="63"/>
                    <a:pt x="214" y="62"/>
                  </a:cubicBezTo>
                  <a:cubicBezTo>
                    <a:pt x="218" y="62"/>
                    <a:pt x="228" y="56"/>
                    <a:pt x="227" y="54"/>
                  </a:cubicBezTo>
                  <a:cubicBezTo>
                    <a:pt x="225" y="51"/>
                    <a:pt x="211" y="54"/>
                    <a:pt x="210" y="58"/>
                  </a:cubicBezTo>
                  <a:cubicBezTo>
                    <a:pt x="209" y="63"/>
                    <a:pt x="199" y="58"/>
                    <a:pt x="200" y="51"/>
                  </a:cubicBezTo>
                  <a:cubicBezTo>
                    <a:pt x="201" y="43"/>
                    <a:pt x="221" y="42"/>
                    <a:pt x="227" y="45"/>
                  </a:cubicBezTo>
                  <a:cubicBezTo>
                    <a:pt x="232" y="47"/>
                    <a:pt x="239" y="40"/>
                    <a:pt x="241" y="36"/>
                  </a:cubicBezTo>
                  <a:cubicBezTo>
                    <a:pt x="243" y="32"/>
                    <a:pt x="236" y="37"/>
                    <a:pt x="232" y="40"/>
                  </a:cubicBezTo>
                  <a:cubicBezTo>
                    <a:pt x="228" y="42"/>
                    <a:pt x="217" y="39"/>
                    <a:pt x="212" y="37"/>
                  </a:cubicBezTo>
                  <a:cubicBezTo>
                    <a:pt x="207" y="36"/>
                    <a:pt x="207" y="41"/>
                    <a:pt x="202" y="41"/>
                  </a:cubicBezTo>
                  <a:cubicBezTo>
                    <a:pt x="198" y="42"/>
                    <a:pt x="199" y="52"/>
                    <a:pt x="197" y="53"/>
                  </a:cubicBezTo>
                  <a:cubicBezTo>
                    <a:pt x="194" y="55"/>
                    <a:pt x="194" y="62"/>
                    <a:pt x="190" y="69"/>
                  </a:cubicBezTo>
                  <a:cubicBezTo>
                    <a:pt x="186" y="76"/>
                    <a:pt x="192" y="77"/>
                    <a:pt x="195" y="77"/>
                  </a:cubicBezTo>
                  <a:close/>
                  <a:moveTo>
                    <a:pt x="86" y="83"/>
                  </a:moveTo>
                  <a:cubicBezTo>
                    <a:pt x="86" y="80"/>
                    <a:pt x="88" y="76"/>
                    <a:pt x="88" y="75"/>
                  </a:cubicBezTo>
                  <a:cubicBezTo>
                    <a:pt x="88" y="73"/>
                    <a:pt x="89" y="72"/>
                    <a:pt x="91" y="73"/>
                  </a:cubicBezTo>
                  <a:cubicBezTo>
                    <a:pt x="93" y="73"/>
                    <a:pt x="93" y="68"/>
                    <a:pt x="91" y="68"/>
                  </a:cubicBezTo>
                  <a:cubicBezTo>
                    <a:pt x="90" y="67"/>
                    <a:pt x="89" y="61"/>
                    <a:pt x="85" y="61"/>
                  </a:cubicBezTo>
                  <a:cubicBezTo>
                    <a:pt x="81" y="61"/>
                    <a:pt x="81" y="65"/>
                    <a:pt x="84" y="65"/>
                  </a:cubicBezTo>
                  <a:cubicBezTo>
                    <a:pt x="86" y="65"/>
                    <a:pt x="87" y="67"/>
                    <a:pt x="87" y="69"/>
                  </a:cubicBezTo>
                  <a:cubicBezTo>
                    <a:pt x="86" y="71"/>
                    <a:pt x="85" y="67"/>
                    <a:pt x="82" y="67"/>
                  </a:cubicBezTo>
                  <a:cubicBezTo>
                    <a:pt x="78" y="68"/>
                    <a:pt x="81" y="63"/>
                    <a:pt x="77" y="63"/>
                  </a:cubicBezTo>
                  <a:cubicBezTo>
                    <a:pt x="73" y="63"/>
                    <a:pt x="74" y="56"/>
                    <a:pt x="70" y="56"/>
                  </a:cubicBezTo>
                  <a:cubicBezTo>
                    <a:pt x="66" y="56"/>
                    <a:pt x="65" y="53"/>
                    <a:pt x="68" y="50"/>
                  </a:cubicBezTo>
                  <a:cubicBezTo>
                    <a:pt x="71" y="48"/>
                    <a:pt x="64" y="46"/>
                    <a:pt x="64" y="43"/>
                  </a:cubicBezTo>
                  <a:cubicBezTo>
                    <a:pt x="64" y="40"/>
                    <a:pt x="60" y="42"/>
                    <a:pt x="60" y="39"/>
                  </a:cubicBezTo>
                  <a:cubicBezTo>
                    <a:pt x="60" y="37"/>
                    <a:pt x="58" y="38"/>
                    <a:pt x="56" y="35"/>
                  </a:cubicBezTo>
                  <a:cubicBezTo>
                    <a:pt x="53" y="32"/>
                    <a:pt x="52" y="35"/>
                    <a:pt x="51" y="33"/>
                  </a:cubicBezTo>
                  <a:cubicBezTo>
                    <a:pt x="49" y="31"/>
                    <a:pt x="46" y="30"/>
                    <a:pt x="44" y="30"/>
                  </a:cubicBezTo>
                  <a:cubicBezTo>
                    <a:pt x="43" y="31"/>
                    <a:pt x="39" y="27"/>
                    <a:pt x="37" y="23"/>
                  </a:cubicBezTo>
                  <a:cubicBezTo>
                    <a:pt x="36" y="20"/>
                    <a:pt x="25" y="15"/>
                    <a:pt x="24" y="11"/>
                  </a:cubicBezTo>
                  <a:cubicBezTo>
                    <a:pt x="22" y="7"/>
                    <a:pt x="19" y="6"/>
                    <a:pt x="12" y="6"/>
                  </a:cubicBezTo>
                  <a:cubicBezTo>
                    <a:pt x="6" y="6"/>
                    <a:pt x="3" y="0"/>
                    <a:pt x="2" y="3"/>
                  </a:cubicBezTo>
                  <a:cubicBezTo>
                    <a:pt x="0" y="7"/>
                    <a:pt x="9" y="16"/>
                    <a:pt x="13" y="18"/>
                  </a:cubicBezTo>
                  <a:cubicBezTo>
                    <a:pt x="17" y="21"/>
                    <a:pt x="19" y="29"/>
                    <a:pt x="24" y="30"/>
                  </a:cubicBezTo>
                  <a:cubicBezTo>
                    <a:pt x="28" y="30"/>
                    <a:pt x="29" y="45"/>
                    <a:pt x="32" y="46"/>
                  </a:cubicBezTo>
                  <a:cubicBezTo>
                    <a:pt x="36" y="46"/>
                    <a:pt x="44" y="58"/>
                    <a:pt x="45" y="64"/>
                  </a:cubicBezTo>
                  <a:cubicBezTo>
                    <a:pt x="46" y="71"/>
                    <a:pt x="54" y="74"/>
                    <a:pt x="57" y="78"/>
                  </a:cubicBezTo>
                  <a:cubicBezTo>
                    <a:pt x="59" y="83"/>
                    <a:pt x="70" y="89"/>
                    <a:pt x="71" y="91"/>
                  </a:cubicBezTo>
                  <a:cubicBezTo>
                    <a:pt x="72" y="93"/>
                    <a:pt x="74" y="97"/>
                    <a:pt x="75" y="95"/>
                  </a:cubicBezTo>
                  <a:cubicBezTo>
                    <a:pt x="76" y="93"/>
                    <a:pt x="81" y="95"/>
                    <a:pt x="84" y="95"/>
                  </a:cubicBezTo>
                  <a:cubicBezTo>
                    <a:pt x="86" y="95"/>
                    <a:pt x="87" y="86"/>
                    <a:pt x="86" y="83"/>
                  </a:cubicBezTo>
                  <a:close/>
                  <a:moveTo>
                    <a:pt x="268" y="45"/>
                  </a:moveTo>
                  <a:cubicBezTo>
                    <a:pt x="273" y="46"/>
                    <a:pt x="271" y="42"/>
                    <a:pt x="271" y="39"/>
                  </a:cubicBezTo>
                  <a:cubicBezTo>
                    <a:pt x="271" y="36"/>
                    <a:pt x="266" y="39"/>
                    <a:pt x="266" y="37"/>
                  </a:cubicBezTo>
                  <a:cubicBezTo>
                    <a:pt x="266" y="35"/>
                    <a:pt x="265" y="29"/>
                    <a:pt x="261" y="34"/>
                  </a:cubicBezTo>
                  <a:cubicBezTo>
                    <a:pt x="257" y="39"/>
                    <a:pt x="262" y="52"/>
                    <a:pt x="265" y="51"/>
                  </a:cubicBezTo>
                  <a:cubicBezTo>
                    <a:pt x="268" y="51"/>
                    <a:pt x="263" y="45"/>
                    <a:pt x="268" y="45"/>
                  </a:cubicBezTo>
                  <a:close/>
                  <a:moveTo>
                    <a:pt x="249" y="75"/>
                  </a:moveTo>
                  <a:cubicBezTo>
                    <a:pt x="250" y="79"/>
                    <a:pt x="256" y="81"/>
                    <a:pt x="258" y="77"/>
                  </a:cubicBezTo>
                  <a:cubicBezTo>
                    <a:pt x="260" y="74"/>
                    <a:pt x="248" y="70"/>
                    <a:pt x="249" y="75"/>
                  </a:cubicBezTo>
                  <a:close/>
                  <a:moveTo>
                    <a:pt x="230" y="115"/>
                  </a:moveTo>
                  <a:cubicBezTo>
                    <a:pt x="223" y="114"/>
                    <a:pt x="219" y="119"/>
                    <a:pt x="213" y="116"/>
                  </a:cubicBezTo>
                  <a:cubicBezTo>
                    <a:pt x="206" y="114"/>
                    <a:pt x="197" y="116"/>
                    <a:pt x="198" y="119"/>
                  </a:cubicBezTo>
                  <a:cubicBezTo>
                    <a:pt x="199" y="120"/>
                    <a:pt x="204" y="121"/>
                    <a:pt x="211" y="121"/>
                  </a:cubicBezTo>
                  <a:cubicBezTo>
                    <a:pt x="217" y="121"/>
                    <a:pt x="223" y="118"/>
                    <a:pt x="227" y="117"/>
                  </a:cubicBezTo>
                  <a:cubicBezTo>
                    <a:pt x="232" y="117"/>
                    <a:pt x="236" y="116"/>
                    <a:pt x="230" y="115"/>
                  </a:cubicBezTo>
                  <a:close/>
                  <a:moveTo>
                    <a:pt x="281" y="71"/>
                  </a:moveTo>
                  <a:cubicBezTo>
                    <a:pt x="275" y="70"/>
                    <a:pt x="264" y="71"/>
                    <a:pt x="265" y="74"/>
                  </a:cubicBezTo>
                  <a:cubicBezTo>
                    <a:pt x="266" y="77"/>
                    <a:pt x="271" y="76"/>
                    <a:pt x="276" y="76"/>
                  </a:cubicBezTo>
                  <a:cubicBezTo>
                    <a:pt x="281" y="76"/>
                    <a:pt x="284" y="80"/>
                    <a:pt x="286" y="80"/>
                  </a:cubicBezTo>
                  <a:cubicBezTo>
                    <a:pt x="289" y="80"/>
                    <a:pt x="287" y="73"/>
                    <a:pt x="281" y="71"/>
                  </a:cubicBezTo>
                  <a:close/>
                  <a:moveTo>
                    <a:pt x="155" y="112"/>
                  </a:moveTo>
                  <a:cubicBezTo>
                    <a:pt x="155" y="110"/>
                    <a:pt x="146" y="112"/>
                    <a:pt x="141" y="110"/>
                  </a:cubicBezTo>
                  <a:cubicBezTo>
                    <a:pt x="137" y="108"/>
                    <a:pt x="146" y="107"/>
                    <a:pt x="149" y="105"/>
                  </a:cubicBezTo>
                  <a:cubicBezTo>
                    <a:pt x="153" y="103"/>
                    <a:pt x="148" y="102"/>
                    <a:pt x="140" y="105"/>
                  </a:cubicBezTo>
                  <a:cubicBezTo>
                    <a:pt x="132" y="107"/>
                    <a:pt x="124" y="99"/>
                    <a:pt x="123" y="103"/>
                  </a:cubicBezTo>
                  <a:cubicBezTo>
                    <a:pt x="123" y="106"/>
                    <a:pt x="110" y="101"/>
                    <a:pt x="106" y="99"/>
                  </a:cubicBezTo>
                  <a:cubicBezTo>
                    <a:pt x="103" y="96"/>
                    <a:pt x="90" y="93"/>
                    <a:pt x="87" y="98"/>
                  </a:cubicBezTo>
                  <a:cubicBezTo>
                    <a:pt x="85" y="102"/>
                    <a:pt x="83" y="98"/>
                    <a:pt x="84" y="103"/>
                  </a:cubicBezTo>
                  <a:cubicBezTo>
                    <a:pt x="84" y="105"/>
                    <a:pt x="87" y="104"/>
                    <a:pt x="90" y="104"/>
                  </a:cubicBezTo>
                  <a:cubicBezTo>
                    <a:pt x="92" y="104"/>
                    <a:pt x="91" y="108"/>
                    <a:pt x="94" y="108"/>
                  </a:cubicBezTo>
                  <a:cubicBezTo>
                    <a:pt x="97" y="109"/>
                    <a:pt x="107" y="112"/>
                    <a:pt x="108" y="110"/>
                  </a:cubicBezTo>
                  <a:cubicBezTo>
                    <a:pt x="109" y="107"/>
                    <a:pt x="119" y="110"/>
                    <a:pt x="123" y="113"/>
                  </a:cubicBezTo>
                  <a:cubicBezTo>
                    <a:pt x="128" y="117"/>
                    <a:pt x="139" y="117"/>
                    <a:pt x="143" y="117"/>
                  </a:cubicBezTo>
                  <a:cubicBezTo>
                    <a:pt x="148" y="116"/>
                    <a:pt x="152" y="119"/>
                    <a:pt x="154" y="117"/>
                  </a:cubicBezTo>
                  <a:cubicBezTo>
                    <a:pt x="156" y="115"/>
                    <a:pt x="159" y="121"/>
                    <a:pt x="164" y="117"/>
                  </a:cubicBezTo>
                  <a:cubicBezTo>
                    <a:pt x="168" y="114"/>
                    <a:pt x="156" y="115"/>
                    <a:pt x="155" y="112"/>
                  </a:cubicBezTo>
                  <a:close/>
                  <a:moveTo>
                    <a:pt x="343" y="61"/>
                  </a:moveTo>
                  <a:cubicBezTo>
                    <a:pt x="339" y="61"/>
                    <a:pt x="339" y="67"/>
                    <a:pt x="335" y="67"/>
                  </a:cubicBezTo>
                  <a:cubicBezTo>
                    <a:pt x="332" y="67"/>
                    <a:pt x="328" y="73"/>
                    <a:pt x="322" y="75"/>
                  </a:cubicBezTo>
                  <a:cubicBezTo>
                    <a:pt x="317" y="77"/>
                    <a:pt x="316" y="59"/>
                    <a:pt x="314" y="55"/>
                  </a:cubicBezTo>
                  <a:cubicBezTo>
                    <a:pt x="311" y="52"/>
                    <a:pt x="297" y="49"/>
                    <a:pt x="295" y="53"/>
                  </a:cubicBezTo>
                  <a:cubicBezTo>
                    <a:pt x="294" y="57"/>
                    <a:pt x="289" y="55"/>
                    <a:pt x="289" y="58"/>
                  </a:cubicBezTo>
                  <a:cubicBezTo>
                    <a:pt x="288" y="61"/>
                    <a:pt x="290" y="60"/>
                    <a:pt x="293" y="60"/>
                  </a:cubicBezTo>
                  <a:cubicBezTo>
                    <a:pt x="296" y="60"/>
                    <a:pt x="296" y="63"/>
                    <a:pt x="297" y="66"/>
                  </a:cubicBezTo>
                  <a:cubicBezTo>
                    <a:pt x="299" y="69"/>
                    <a:pt x="307" y="67"/>
                    <a:pt x="310" y="66"/>
                  </a:cubicBezTo>
                  <a:cubicBezTo>
                    <a:pt x="313" y="66"/>
                    <a:pt x="314" y="70"/>
                    <a:pt x="310" y="69"/>
                  </a:cubicBezTo>
                  <a:cubicBezTo>
                    <a:pt x="305" y="67"/>
                    <a:pt x="305" y="71"/>
                    <a:pt x="303" y="70"/>
                  </a:cubicBezTo>
                  <a:cubicBezTo>
                    <a:pt x="300" y="69"/>
                    <a:pt x="296" y="70"/>
                    <a:pt x="298" y="71"/>
                  </a:cubicBezTo>
                  <a:cubicBezTo>
                    <a:pt x="300" y="73"/>
                    <a:pt x="303" y="75"/>
                    <a:pt x="303" y="78"/>
                  </a:cubicBezTo>
                  <a:cubicBezTo>
                    <a:pt x="303" y="82"/>
                    <a:pt x="308" y="81"/>
                    <a:pt x="308" y="78"/>
                  </a:cubicBezTo>
                  <a:cubicBezTo>
                    <a:pt x="308" y="75"/>
                    <a:pt x="311" y="79"/>
                    <a:pt x="317" y="81"/>
                  </a:cubicBezTo>
                  <a:cubicBezTo>
                    <a:pt x="322" y="82"/>
                    <a:pt x="318" y="84"/>
                    <a:pt x="324" y="85"/>
                  </a:cubicBezTo>
                  <a:cubicBezTo>
                    <a:pt x="329" y="85"/>
                    <a:pt x="342" y="89"/>
                    <a:pt x="346" y="92"/>
                  </a:cubicBezTo>
                  <a:cubicBezTo>
                    <a:pt x="351" y="96"/>
                    <a:pt x="348" y="98"/>
                    <a:pt x="351" y="102"/>
                  </a:cubicBezTo>
                  <a:cubicBezTo>
                    <a:pt x="354" y="105"/>
                    <a:pt x="355" y="109"/>
                    <a:pt x="351" y="109"/>
                  </a:cubicBezTo>
                  <a:cubicBezTo>
                    <a:pt x="346" y="109"/>
                    <a:pt x="342" y="113"/>
                    <a:pt x="343" y="115"/>
                  </a:cubicBezTo>
                  <a:cubicBezTo>
                    <a:pt x="344" y="117"/>
                    <a:pt x="358" y="114"/>
                    <a:pt x="362" y="114"/>
                  </a:cubicBezTo>
                  <a:cubicBezTo>
                    <a:pt x="364" y="114"/>
                    <a:pt x="366" y="118"/>
                    <a:pt x="370" y="121"/>
                  </a:cubicBezTo>
                  <a:cubicBezTo>
                    <a:pt x="370" y="70"/>
                    <a:pt x="370" y="70"/>
                    <a:pt x="370" y="70"/>
                  </a:cubicBezTo>
                  <a:cubicBezTo>
                    <a:pt x="360" y="67"/>
                    <a:pt x="346" y="60"/>
                    <a:pt x="343" y="61"/>
                  </a:cubicBezTo>
                  <a:close/>
                  <a:moveTo>
                    <a:pt x="240" y="121"/>
                  </a:moveTo>
                  <a:cubicBezTo>
                    <a:pt x="239" y="121"/>
                    <a:pt x="238" y="122"/>
                    <a:pt x="237" y="122"/>
                  </a:cubicBezTo>
                  <a:cubicBezTo>
                    <a:pt x="237" y="123"/>
                    <a:pt x="236" y="124"/>
                    <a:pt x="236" y="124"/>
                  </a:cubicBezTo>
                  <a:cubicBezTo>
                    <a:pt x="235" y="125"/>
                    <a:pt x="234" y="124"/>
                    <a:pt x="233" y="123"/>
                  </a:cubicBezTo>
                  <a:cubicBezTo>
                    <a:pt x="229" y="125"/>
                    <a:pt x="226" y="130"/>
                    <a:pt x="229" y="132"/>
                  </a:cubicBezTo>
                  <a:cubicBezTo>
                    <a:pt x="232" y="133"/>
                    <a:pt x="237" y="129"/>
                    <a:pt x="239" y="126"/>
                  </a:cubicBezTo>
                  <a:cubicBezTo>
                    <a:pt x="240" y="126"/>
                    <a:pt x="240" y="125"/>
                    <a:pt x="241" y="125"/>
                  </a:cubicBezTo>
                  <a:cubicBezTo>
                    <a:pt x="241" y="124"/>
                    <a:pt x="241" y="124"/>
                    <a:pt x="241" y="124"/>
                  </a:cubicBezTo>
                  <a:cubicBezTo>
                    <a:pt x="242" y="124"/>
                    <a:pt x="242" y="124"/>
                    <a:pt x="242" y="123"/>
                  </a:cubicBezTo>
                  <a:cubicBezTo>
                    <a:pt x="241" y="122"/>
                    <a:pt x="240" y="121"/>
                    <a:pt x="240" y="121"/>
                  </a:cubicBezTo>
                  <a:close/>
                  <a:moveTo>
                    <a:pt x="174" y="60"/>
                  </a:moveTo>
                  <a:cubicBezTo>
                    <a:pt x="178" y="57"/>
                    <a:pt x="179" y="52"/>
                    <a:pt x="178" y="47"/>
                  </a:cubicBezTo>
                  <a:cubicBezTo>
                    <a:pt x="178" y="42"/>
                    <a:pt x="189" y="42"/>
                    <a:pt x="190" y="40"/>
                  </a:cubicBezTo>
                  <a:cubicBezTo>
                    <a:pt x="192" y="38"/>
                    <a:pt x="188" y="35"/>
                    <a:pt x="185" y="34"/>
                  </a:cubicBezTo>
                  <a:cubicBezTo>
                    <a:pt x="182" y="32"/>
                    <a:pt x="184" y="29"/>
                    <a:pt x="182" y="27"/>
                  </a:cubicBezTo>
                  <a:cubicBezTo>
                    <a:pt x="180" y="26"/>
                    <a:pt x="177" y="21"/>
                    <a:pt x="180" y="20"/>
                  </a:cubicBezTo>
                  <a:cubicBezTo>
                    <a:pt x="183" y="20"/>
                    <a:pt x="178" y="16"/>
                    <a:pt x="180" y="14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0" y="13"/>
                    <a:pt x="178" y="12"/>
                    <a:pt x="178" y="12"/>
                  </a:cubicBezTo>
                  <a:cubicBezTo>
                    <a:pt x="174" y="12"/>
                    <a:pt x="165" y="12"/>
                    <a:pt x="165" y="18"/>
                  </a:cubicBezTo>
                  <a:cubicBezTo>
                    <a:pt x="166" y="24"/>
                    <a:pt x="160" y="22"/>
                    <a:pt x="160" y="25"/>
                  </a:cubicBezTo>
                  <a:cubicBezTo>
                    <a:pt x="161" y="28"/>
                    <a:pt x="158" y="28"/>
                    <a:pt x="158" y="32"/>
                  </a:cubicBezTo>
                  <a:cubicBezTo>
                    <a:pt x="159" y="37"/>
                    <a:pt x="156" y="35"/>
                    <a:pt x="151" y="37"/>
                  </a:cubicBezTo>
                  <a:cubicBezTo>
                    <a:pt x="146" y="40"/>
                    <a:pt x="148" y="36"/>
                    <a:pt x="143" y="36"/>
                  </a:cubicBezTo>
                  <a:cubicBezTo>
                    <a:pt x="139" y="36"/>
                    <a:pt x="138" y="38"/>
                    <a:pt x="135" y="39"/>
                  </a:cubicBezTo>
                  <a:cubicBezTo>
                    <a:pt x="132" y="40"/>
                    <a:pt x="127" y="39"/>
                    <a:pt x="125" y="40"/>
                  </a:cubicBezTo>
                  <a:cubicBezTo>
                    <a:pt x="123" y="41"/>
                    <a:pt x="120" y="37"/>
                    <a:pt x="118" y="37"/>
                  </a:cubicBezTo>
                  <a:cubicBezTo>
                    <a:pt x="117" y="37"/>
                    <a:pt x="116" y="34"/>
                    <a:pt x="116" y="32"/>
                  </a:cubicBezTo>
                  <a:cubicBezTo>
                    <a:pt x="115" y="32"/>
                    <a:pt x="115" y="31"/>
                    <a:pt x="115" y="32"/>
                  </a:cubicBezTo>
                  <a:cubicBezTo>
                    <a:pt x="112" y="32"/>
                    <a:pt x="107" y="40"/>
                    <a:pt x="110" y="43"/>
                  </a:cubicBezTo>
                  <a:cubicBezTo>
                    <a:pt x="113" y="46"/>
                    <a:pt x="112" y="51"/>
                    <a:pt x="114" y="54"/>
                  </a:cubicBezTo>
                  <a:cubicBezTo>
                    <a:pt x="115" y="56"/>
                    <a:pt x="121" y="57"/>
                    <a:pt x="121" y="62"/>
                  </a:cubicBezTo>
                  <a:cubicBezTo>
                    <a:pt x="121" y="67"/>
                    <a:pt x="125" y="75"/>
                    <a:pt x="128" y="73"/>
                  </a:cubicBezTo>
                  <a:cubicBezTo>
                    <a:pt x="131" y="71"/>
                    <a:pt x="134" y="74"/>
                    <a:pt x="135" y="76"/>
                  </a:cubicBezTo>
                  <a:cubicBezTo>
                    <a:pt x="136" y="78"/>
                    <a:pt x="143" y="74"/>
                    <a:pt x="145" y="75"/>
                  </a:cubicBezTo>
                  <a:cubicBezTo>
                    <a:pt x="148" y="75"/>
                    <a:pt x="155" y="76"/>
                    <a:pt x="156" y="79"/>
                  </a:cubicBezTo>
                  <a:cubicBezTo>
                    <a:pt x="156" y="82"/>
                    <a:pt x="163" y="79"/>
                    <a:pt x="167" y="77"/>
                  </a:cubicBezTo>
                  <a:cubicBezTo>
                    <a:pt x="172" y="76"/>
                    <a:pt x="169" y="62"/>
                    <a:pt x="174" y="60"/>
                  </a:cubicBezTo>
                  <a:close/>
                  <a:moveTo>
                    <a:pt x="191" y="126"/>
                  </a:moveTo>
                  <a:cubicBezTo>
                    <a:pt x="193" y="128"/>
                    <a:pt x="197" y="128"/>
                    <a:pt x="198" y="130"/>
                  </a:cubicBezTo>
                  <a:cubicBezTo>
                    <a:pt x="200" y="131"/>
                    <a:pt x="206" y="134"/>
                    <a:pt x="206" y="130"/>
                  </a:cubicBezTo>
                  <a:cubicBezTo>
                    <a:pt x="206" y="126"/>
                    <a:pt x="190" y="124"/>
                    <a:pt x="191" y="126"/>
                  </a:cubicBezTo>
                  <a:close/>
                  <a:moveTo>
                    <a:pt x="179" y="115"/>
                  </a:moveTo>
                  <a:cubicBezTo>
                    <a:pt x="178" y="117"/>
                    <a:pt x="174" y="117"/>
                    <a:pt x="172" y="115"/>
                  </a:cubicBezTo>
                  <a:cubicBezTo>
                    <a:pt x="170" y="114"/>
                    <a:pt x="167" y="118"/>
                    <a:pt x="168" y="120"/>
                  </a:cubicBezTo>
                  <a:cubicBezTo>
                    <a:pt x="169" y="121"/>
                    <a:pt x="174" y="124"/>
                    <a:pt x="180" y="122"/>
                  </a:cubicBezTo>
                  <a:cubicBezTo>
                    <a:pt x="186" y="119"/>
                    <a:pt x="190" y="121"/>
                    <a:pt x="191" y="118"/>
                  </a:cubicBezTo>
                  <a:cubicBezTo>
                    <a:pt x="193" y="115"/>
                    <a:pt x="180" y="112"/>
                    <a:pt x="179" y="115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3" name="Freeform 171">
              <a:extLst>
                <a:ext uri="{FF2B5EF4-FFF2-40B4-BE49-F238E27FC236}">
                  <a16:creationId xmlns:a16="http://schemas.microsoft.com/office/drawing/2014/main" id="{AA53A44E-637F-4AD8-A968-96DF1FB3C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21600" y="6289221"/>
              <a:ext cx="93663" cy="38100"/>
            </a:xfrm>
            <a:custGeom>
              <a:avLst/>
              <a:gdLst>
                <a:gd name="T0" fmla="*/ 3 w 27"/>
                <a:gd name="T1" fmla="*/ 8 h 11"/>
                <a:gd name="T2" fmla="*/ 0 w 27"/>
                <a:gd name="T3" fmla="*/ 9 h 11"/>
                <a:gd name="T4" fmla="*/ 3 w 27"/>
                <a:gd name="T5" fmla="*/ 10 h 11"/>
                <a:gd name="T6" fmla="*/ 4 w 27"/>
                <a:gd name="T7" fmla="*/ 8 h 11"/>
                <a:gd name="T8" fmla="*/ 3 w 27"/>
                <a:gd name="T9" fmla="*/ 8 h 11"/>
                <a:gd name="T10" fmla="*/ 3 w 27"/>
                <a:gd name="T11" fmla="*/ 8 h 11"/>
                <a:gd name="T12" fmla="*/ 14 w 27"/>
                <a:gd name="T13" fmla="*/ 2 h 11"/>
                <a:gd name="T14" fmla="*/ 7 w 27"/>
                <a:gd name="T15" fmla="*/ 6 h 11"/>
                <a:gd name="T16" fmla="*/ 7 w 27"/>
                <a:gd name="T17" fmla="*/ 7 h 11"/>
                <a:gd name="T18" fmla="*/ 9 w 27"/>
                <a:gd name="T19" fmla="*/ 9 h 11"/>
                <a:gd name="T20" fmla="*/ 26 w 27"/>
                <a:gd name="T21" fmla="*/ 2 h 11"/>
                <a:gd name="T22" fmla="*/ 14 w 27"/>
                <a:gd name="T2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11">
                  <a:moveTo>
                    <a:pt x="3" y="8"/>
                  </a:move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2" y="11"/>
                    <a:pt x="3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4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4" y="2"/>
                  </a:moveTo>
                  <a:cubicBezTo>
                    <a:pt x="11" y="2"/>
                    <a:pt x="10" y="4"/>
                    <a:pt x="7" y="6"/>
                  </a:cubicBezTo>
                  <a:cubicBezTo>
                    <a:pt x="7" y="6"/>
                    <a:pt x="7" y="7"/>
                    <a:pt x="7" y="7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4" y="7"/>
                    <a:pt x="25" y="3"/>
                    <a:pt x="26" y="2"/>
                  </a:cubicBezTo>
                  <a:cubicBezTo>
                    <a:pt x="27" y="0"/>
                    <a:pt x="19" y="2"/>
                    <a:pt x="14" y="2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4" name="Freeform 172">
              <a:extLst>
                <a:ext uri="{FF2B5EF4-FFF2-40B4-BE49-F238E27FC236}">
                  <a16:creationId xmlns:a16="http://schemas.microsoft.com/office/drawing/2014/main" id="{5F68AB18-5BF6-4548-AF80-73E1365C56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76750" y="4619171"/>
              <a:ext cx="322263" cy="350838"/>
            </a:xfrm>
            <a:custGeom>
              <a:avLst/>
              <a:gdLst>
                <a:gd name="T0" fmla="*/ 65 w 93"/>
                <a:gd name="T1" fmla="*/ 88 h 101"/>
                <a:gd name="T2" fmla="*/ 55 w 93"/>
                <a:gd name="T3" fmla="*/ 88 h 101"/>
                <a:gd name="T4" fmla="*/ 48 w 93"/>
                <a:gd name="T5" fmla="*/ 91 h 101"/>
                <a:gd name="T6" fmla="*/ 56 w 93"/>
                <a:gd name="T7" fmla="*/ 96 h 101"/>
                <a:gd name="T8" fmla="*/ 66 w 93"/>
                <a:gd name="T9" fmla="*/ 101 h 101"/>
                <a:gd name="T10" fmla="*/ 68 w 93"/>
                <a:gd name="T11" fmla="*/ 96 h 101"/>
                <a:gd name="T12" fmla="*/ 71 w 93"/>
                <a:gd name="T13" fmla="*/ 88 h 101"/>
                <a:gd name="T14" fmla="*/ 65 w 93"/>
                <a:gd name="T15" fmla="*/ 88 h 101"/>
                <a:gd name="T16" fmla="*/ 19 w 93"/>
                <a:gd name="T17" fmla="*/ 61 h 101"/>
                <a:gd name="T18" fmla="*/ 13 w 93"/>
                <a:gd name="T19" fmla="*/ 62 h 101"/>
                <a:gd name="T20" fmla="*/ 16 w 93"/>
                <a:gd name="T21" fmla="*/ 73 h 101"/>
                <a:gd name="T22" fmla="*/ 19 w 93"/>
                <a:gd name="T23" fmla="*/ 80 h 101"/>
                <a:gd name="T24" fmla="*/ 25 w 93"/>
                <a:gd name="T25" fmla="*/ 77 h 101"/>
                <a:gd name="T26" fmla="*/ 26 w 93"/>
                <a:gd name="T27" fmla="*/ 64 h 101"/>
                <a:gd name="T28" fmla="*/ 19 w 93"/>
                <a:gd name="T29" fmla="*/ 61 h 101"/>
                <a:gd name="T30" fmla="*/ 77 w 93"/>
                <a:gd name="T31" fmla="*/ 57 h 101"/>
                <a:gd name="T32" fmla="*/ 71 w 93"/>
                <a:gd name="T33" fmla="*/ 52 h 101"/>
                <a:gd name="T34" fmla="*/ 58 w 93"/>
                <a:gd name="T35" fmla="*/ 39 h 101"/>
                <a:gd name="T36" fmla="*/ 47 w 93"/>
                <a:gd name="T37" fmla="*/ 28 h 101"/>
                <a:gd name="T38" fmla="*/ 47 w 93"/>
                <a:gd name="T39" fmla="*/ 20 h 101"/>
                <a:gd name="T40" fmla="*/ 51 w 93"/>
                <a:gd name="T41" fmla="*/ 15 h 101"/>
                <a:gd name="T42" fmla="*/ 51 w 93"/>
                <a:gd name="T43" fmla="*/ 5 h 101"/>
                <a:gd name="T44" fmla="*/ 47 w 93"/>
                <a:gd name="T45" fmla="*/ 4 h 101"/>
                <a:gd name="T46" fmla="*/ 46 w 93"/>
                <a:gd name="T47" fmla="*/ 0 h 101"/>
                <a:gd name="T48" fmla="*/ 39 w 93"/>
                <a:gd name="T49" fmla="*/ 1 h 101"/>
                <a:gd name="T50" fmla="*/ 34 w 93"/>
                <a:gd name="T51" fmla="*/ 3 h 101"/>
                <a:gd name="T52" fmla="*/ 33 w 93"/>
                <a:gd name="T53" fmla="*/ 2 h 101"/>
                <a:gd name="T54" fmla="*/ 32 w 93"/>
                <a:gd name="T55" fmla="*/ 4 h 101"/>
                <a:gd name="T56" fmla="*/ 30 w 93"/>
                <a:gd name="T57" fmla="*/ 6 h 101"/>
                <a:gd name="T58" fmla="*/ 28 w 93"/>
                <a:gd name="T59" fmla="*/ 7 h 101"/>
                <a:gd name="T60" fmla="*/ 24 w 93"/>
                <a:gd name="T61" fmla="*/ 8 h 101"/>
                <a:gd name="T62" fmla="*/ 21 w 93"/>
                <a:gd name="T63" fmla="*/ 9 h 101"/>
                <a:gd name="T64" fmla="*/ 19 w 93"/>
                <a:gd name="T65" fmla="*/ 12 h 101"/>
                <a:gd name="T66" fmla="*/ 15 w 93"/>
                <a:gd name="T67" fmla="*/ 7 h 101"/>
                <a:gd name="T68" fmla="*/ 11 w 93"/>
                <a:gd name="T69" fmla="*/ 12 h 101"/>
                <a:gd name="T70" fmla="*/ 4 w 93"/>
                <a:gd name="T71" fmla="*/ 13 h 101"/>
                <a:gd name="T72" fmla="*/ 5 w 93"/>
                <a:gd name="T73" fmla="*/ 17 h 101"/>
                <a:gd name="T74" fmla="*/ 3 w 93"/>
                <a:gd name="T75" fmla="*/ 20 h 101"/>
                <a:gd name="T76" fmla="*/ 1 w 93"/>
                <a:gd name="T77" fmla="*/ 22 h 101"/>
                <a:gd name="T78" fmla="*/ 4 w 93"/>
                <a:gd name="T79" fmla="*/ 26 h 101"/>
                <a:gd name="T80" fmla="*/ 6 w 93"/>
                <a:gd name="T81" fmla="*/ 30 h 101"/>
                <a:gd name="T82" fmla="*/ 9 w 93"/>
                <a:gd name="T83" fmla="*/ 31 h 101"/>
                <a:gd name="T84" fmla="*/ 8 w 93"/>
                <a:gd name="T85" fmla="*/ 34 h 101"/>
                <a:gd name="T86" fmla="*/ 12 w 93"/>
                <a:gd name="T87" fmla="*/ 33 h 101"/>
                <a:gd name="T88" fmla="*/ 18 w 93"/>
                <a:gd name="T89" fmla="*/ 28 h 101"/>
                <a:gd name="T90" fmla="*/ 29 w 93"/>
                <a:gd name="T91" fmla="*/ 33 h 101"/>
                <a:gd name="T92" fmla="*/ 32 w 93"/>
                <a:gd name="T93" fmla="*/ 37 h 101"/>
                <a:gd name="T94" fmla="*/ 39 w 93"/>
                <a:gd name="T95" fmla="*/ 47 h 101"/>
                <a:gd name="T96" fmla="*/ 50 w 93"/>
                <a:gd name="T97" fmla="*/ 57 h 101"/>
                <a:gd name="T98" fmla="*/ 58 w 93"/>
                <a:gd name="T99" fmla="*/ 60 h 101"/>
                <a:gd name="T100" fmla="*/ 65 w 93"/>
                <a:gd name="T101" fmla="*/ 65 h 101"/>
                <a:gd name="T102" fmla="*/ 71 w 93"/>
                <a:gd name="T103" fmla="*/ 69 h 101"/>
                <a:gd name="T104" fmla="*/ 73 w 93"/>
                <a:gd name="T105" fmla="*/ 74 h 101"/>
                <a:gd name="T106" fmla="*/ 74 w 93"/>
                <a:gd name="T107" fmla="*/ 83 h 101"/>
                <a:gd name="T108" fmla="*/ 74 w 93"/>
                <a:gd name="T109" fmla="*/ 89 h 101"/>
                <a:gd name="T110" fmla="*/ 78 w 93"/>
                <a:gd name="T111" fmla="*/ 82 h 101"/>
                <a:gd name="T112" fmla="*/ 83 w 93"/>
                <a:gd name="T113" fmla="*/ 78 h 101"/>
                <a:gd name="T114" fmla="*/ 79 w 93"/>
                <a:gd name="T115" fmla="*/ 71 h 101"/>
                <a:gd name="T116" fmla="*/ 87 w 93"/>
                <a:gd name="T117" fmla="*/ 68 h 101"/>
                <a:gd name="T118" fmla="*/ 93 w 93"/>
                <a:gd name="T119" fmla="*/ 68 h 101"/>
                <a:gd name="T120" fmla="*/ 77 w 93"/>
                <a:gd name="T121" fmla="*/ 5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" h="101">
                  <a:moveTo>
                    <a:pt x="65" y="88"/>
                  </a:moveTo>
                  <a:cubicBezTo>
                    <a:pt x="60" y="89"/>
                    <a:pt x="58" y="89"/>
                    <a:pt x="55" y="88"/>
                  </a:cubicBezTo>
                  <a:cubicBezTo>
                    <a:pt x="52" y="86"/>
                    <a:pt x="47" y="89"/>
                    <a:pt x="48" y="91"/>
                  </a:cubicBezTo>
                  <a:cubicBezTo>
                    <a:pt x="49" y="92"/>
                    <a:pt x="50" y="94"/>
                    <a:pt x="56" y="96"/>
                  </a:cubicBezTo>
                  <a:cubicBezTo>
                    <a:pt x="62" y="97"/>
                    <a:pt x="63" y="101"/>
                    <a:pt x="66" y="101"/>
                  </a:cubicBezTo>
                  <a:cubicBezTo>
                    <a:pt x="68" y="101"/>
                    <a:pt x="68" y="99"/>
                    <a:pt x="68" y="96"/>
                  </a:cubicBezTo>
                  <a:cubicBezTo>
                    <a:pt x="67" y="93"/>
                    <a:pt x="71" y="89"/>
                    <a:pt x="71" y="88"/>
                  </a:cubicBezTo>
                  <a:cubicBezTo>
                    <a:pt x="71" y="88"/>
                    <a:pt x="69" y="87"/>
                    <a:pt x="65" y="88"/>
                  </a:cubicBezTo>
                  <a:close/>
                  <a:moveTo>
                    <a:pt x="19" y="61"/>
                  </a:moveTo>
                  <a:cubicBezTo>
                    <a:pt x="16" y="63"/>
                    <a:pt x="14" y="60"/>
                    <a:pt x="13" y="62"/>
                  </a:cubicBezTo>
                  <a:cubicBezTo>
                    <a:pt x="11" y="65"/>
                    <a:pt x="17" y="68"/>
                    <a:pt x="16" y="73"/>
                  </a:cubicBezTo>
                  <a:cubicBezTo>
                    <a:pt x="15" y="77"/>
                    <a:pt x="16" y="83"/>
                    <a:pt x="19" y="80"/>
                  </a:cubicBezTo>
                  <a:cubicBezTo>
                    <a:pt x="22" y="78"/>
                    <a:pt x="23" y="79"/>
                    <a:pt x="25" y="77"/>
                  </a:cubicBezTo>
                  <a:cubicBezTo>
                    <a:pt x="26" y="75"/>
                    <a:pt x="25" y="67"/>
                    <a:pt x="26" y="64"/>
                  </a:cubicBezTo>
                  <a:cubicBezTo>
                    <a:pt x="27" y="60"/>
                    <a:pt x="21" y="59"/>
                    <a:pt x="19" y="61"/>
                  </a:cubicBezTo>
                  <a:close/>
                  <a:moveTo>
                    <a:pt x="77" y="57"/>
                  </a:moveTo>
                  <a:cubicBezTo>
                    <a:pt x="74" y="55"/>
                    <a:pt x="76" y="52"/>
                    <a:pt x="71" y="52"/>
                  </a:cubicBezTo>
                  <a:cubicBezTo>
                    <a:pt x="66" y="53"/>
                    <a:pt x="60" y="46"/>
                    <a:pt x="58" y="39"/>
                  </a:cubicBezTo>
                  <a:cubicBezTo>
                    <a:pt x="57" y="32"/>
                    <a:pt x="49" y="32"/>
                    <a:pt x="47" y="28"/>
                  </a:cubicBezTo>
                  <a:cubicBezTo>
                    <a:pt x="45" y="24"/>
                    <a:pt x="49" y="23"/>
                    <a:pt x="47" y="20"/>
                  </a:cubicBezTo>
                  <a:cubicBezTo>
                    <a:pt x="46" y="18"/>
                    <a:pt x="48" y="16"/>
                    <a:pt x="51" y="15"/>
                  </a:cubicBezTo>
                  <a:cubicBezTo>
                    <a:pt x="51" y="11"/>
                    <a:pt x="51" y="7"/>
                    <a:pt x="51" y="5"/>
                  </a:cubicBezTo>
                  <a:cubicBezTo>
                    <a:pt x="49" y="4"/>
                    <a:pt x="48" y="4"/>
                    <a:pt x="47" y="4"/>
                  </a:cubicBezTo>
                  <a:cubicBezTo>
                    <a:pt x="46" y="3"/>
                    <a:pt x="46" y="0"/>
                    <a:pt x="46" y="0"/>
                  </a:cubicBezTo>
                  <a:cubicBezTo>
                    <a:pt x="45" y="0"/>
                    <a:pt x="40" y="0"/>
                    <a:pt x="39" y="1"/>
                  </a:cubicBezTo>
                  <a:cubicBezTo>
                    <a:pt x="38" y="2"/>
                    <a:pt x="36" y="4"/>
                    <a:pt x="34" y="3"/>
                  </a:cubicBezTo>
                  <a:cubicBezTo>
                    <a:pt x="34" y="3"/>
                    <a:pt x="33" y="2"/>
                    <a:pt x="33" y="2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6"/>
                    <a:pt x="30" y="6"/>
                  </a:cubicBezTo>
                  <a:cubicBezTo>
                    <a:pt x="29" y="6"/>
                    <a:pt x="28" y="5"/>
                    <a:pt x="28" y="7"/>
                  </a:cubicBezTo>
                  <a:cubicBezTo>
                    <a:pt x="28" y="8"/>
                    <a:pt x="25" y="8"/>
                    <a:pt x="24" y="8"/>
                  </a:cubicBezTo>
                  <a:cubicBezTo>
                    <a:pt x="23" y="7"/>
                    <a:pt x="21" y="8"/>
                    <a:pt x="21" y="9"/>
                  </a:cubicBezTo>
                  <a:cubicBezTo>
                    <a:pt x="21" y="11"/>
                    <a:pt x="21" y="14"/>
                    <a:pt x="19" y="12"/>
                  </a:cubicBezTo>
                  <a:cubicBezTo>
                    <a:pt x="17" y="10"/>
                    <a:pt x="15" y="6"/>
                    <a:pt x="15" y="7"/>
                  </a:cubicBezTo>
                  <a:cubicBezTo>
                    <a:pt x="14" y="7"/>
                    <a:pt x="12" y="12"/>
                    <a:pt x="11" y="12"/>
                  </a:cubicBezTo>
                  <a:cubicBezTo>
                    <a:pt x="10" y="12"/>
                    <a:pt x="6" y="13"/>
                    <a:pt x="4" y="13"/>
                  </a:cubicBezTo>
                  <a:cubicBezTo>
                    <a:pt x="3" y="15"/>
                    <a:pt x="4" y="16"/>
                    <a:pt x="5" y="17"/>
                  </a:cubicBezTo>
                  <a:cubicBezTo>
                    <a:pt x="6" y="17"/>
                    <a:pt x="4" y="19"/>
                    <a:pt x="3" y="20"/>
                  </a:cubicBezTo>
                  <a:cubicBezTo>
                    <a:pt x="2" y="20"/>
                    <a:pt x="0" y="20"/>
                    <a:pt x="1" y="22"/>
                  </a:cubicBezTo>
                  <a:cubicBezTo>
                    <a:pt x="3" y="24"/>
                    <a:pt x="5" y="24"/>
                    <a:pt x="4" y="26"/>
                  </a:cubicBezTo>
                  <a:cubicBezTo>
                    <a:pt x="3" y="28"/>
                    <a:pt x="4" y="30"/>
                    <a:pt x="6" y="30"/>
                  </a:cubicBezTo>
                  <a:cubicBezTo>
                    <a:pt x="7" y="30"/>
                    <a:pt x="10" y="30"/>
                    <a:pt x="9" y="31"/>
                  </a:cubicBezTo>
                  <a:cubicBezTo>
                    <a:pt x="9" y="32"/>
                    <a:pt x="9" y="33"/>
                    <a:pt x="8" y="34"/>
                  </a:cubicBezTo>
                  <a:cubicBezTo>
                    <a:pt x="10" y="33"/>
                    <a:pt x="11" y="33"/>
                    <a:pt x="12" y="33"/>
                  </a:cubicBezTo>
                  <a:cubicBezTo>
                    <a:pt x="15" y="31"/>
                    <a:pt x="14" y="29"/>
                    <a:pt x="18" y="28"/>
                  </a:cubicBezTo>
                  <a:cubicBezTo>
                    <a:pt x="22" y="27"/>
                    <a:pt x="28" y="30"/>
                    <a:pt x="29" y="33"/>
                  </a:cubicBezTo>
                  <a:cubicBezTo>
                    <a:pt x="31" y="35"/>
                    <a:pt x="31" y="35"/>
                    <a:pt x="32" y="37"/>
                  </a:cubicBezTo>
                  <a:cubicBezTo>
                    <a:pt x="32" y="39"/>
                    <a:pt x="34" y="43"/>
                    <a:pt x="39" y="47"/>
                  </a:cubicBezTo>
                  <a:cubicBezTo>
                    <a:pt x="45" y="51"/>
                    <a:pt x="47" y="55"/>
                    <a:pt x="50" y="57"/>
                  </a:cubicBezTo>
                  <a:cubicBezTo>
                    <a:pt x="53" y="58"/>
                    <a:pt x="56" y="58"/>
                    <a:pt x="58" y="60"/>
                  </a:cubicBezTo>
                  <a:cubicBezTo>
                    <a:pt x="60" y="62"/>
                    <a:pt x="62" y="63"/>
                    <a:pt x="65" y="65"/>
                  </a:cubicBezTo>
                  <a:cubicBezTo>
                    <a:pt x="68" y="66"/>
                    <a:pt x="68" y="69"/>
                    <a:pt x="71" y="69"/>
                  </a:cubicBezTo>
                  <a:cubicBezTo>
                    <a:pt x="73" y="70"/>
                    <a:pt x="72" y="72"/>
                    <a:pt x="73" y="74"/>
                  </a:cubicBezTo>
                  <a:cubicBezTo>
                    <a:pt x="75" y="76"/>
                    <a:pt x="75" y="80"/>
                    <a:pt x="74" y="83"/>
                  </a:cubicBezTo>
                  <a:cubicBezTo>
                    <a:pt x="72" y="85"/>
                    <a:pt x="73" y="89"/>
                    <a:pt x="74" y="89"/>
                  </a:cubicBezTo>
                  <a:cubicBezTo>
                    <a:pt x="75" y="89"/>
                    <a:pt x="78" y="85"/>
                    <a:pt x="78" y="82"/>
                  </a:cubicBezTo>
                  <a:cubicBezTo>
                    <a:pt x="78" y="80"/>
                    <a:pt x="81" y="80"/>
                    <a:pt x="83" y="78"/>
                  </a:cubicBezTo>
                  <a:cubicBezTo>
                    <a:pt x="85" y="75"/>
                    <a:pt x="80" y="75"/>
                    <a:pt x="79" y="71"/>
                  </a:cubicBezTo>
                  <a:cubicBezTo>
                    <a:pt x="78" y="68"/>
                    <a:pt x="83" y="65"/>
                    <a:pt x="87" y="68"/>
                  </a:cubicBezTo>
                  <a:cubicBezTo>
                    <a:pt x="91" y="71"/>
                    <a:pt x="93" y="72"/>
                    <a:pt x="93" y="68"/>
                  </a:cubicBezTo>
                  <a:cubicBezTo>
                    <a:pt x="93" y="64"/>
                    <a:pt x="80" y="59"/>
                    <a:pt x="77" y="5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5" name="Freeform 173">
              <a:extLst>
                <a:ext uri="{FF2B5EF4-FFF2-40B4-BE49-F238E27FC236}">
                  <a16:creationId xmlns:a16="http://schemas.microsoft.com/office/drawing/2014/main" id="{897B01B4-57A3-4B4E-AF54-5586ECBA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9013" y="4747759"/>
              <a:ext cx="34925" cy="44450"/>
            </a:xfrm>
            <a:custGeom>
              <a:avLst/>
              <a:gdLst>
                <a:gd name="T0" fmla="*/ 3 w 10"/>
                <a:gd name="T1" fmla="*/ 0 h 13"/>
                <a:gd name="T2" fmla="*/ 0 w 10"/>
                <a:gd name="T3" fmla="*/ 6 h 13"/>
                <a:gd name="T4" fmla="*/ 0 w 10"/>
                <a:gd name="T5" fmla="*/ 9 h 13"/>
                <a:gd name="T6" fmla="*/ 6 w 10"/>
                <a:gd name="T7" fmla="*/ 13 h 13"/>
                <a:gd name="T8" fmla="*/ 6 w 10"/>
                <a:gd name="T9" fmla="*/ 13 h 13"/>
                <a:gd name="T10" fmla="*/ 10 w 10"/>
                <a:gd name="T11" fmla="*/ 8 h 13"/>
                <a:gd name="T12" fmla="*/ 3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3" y="0"/>
                  </a:moveTo>
                  <a:cubicBezTo>
                    <a:pt x="2" y="3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2" y="11"/>
                    <a:pt x="4" y="12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1"/>
                    <a:pt x="8" y="8"/>
                    <a:pt x="10" y="8"/>
                  </a:cubicBezTo>
                  <a:cubicBezTo>
                    <a:pt x="8" y="5"/>
                    <a:pt x="5" y="2"/>
                    <a:pt x="3" y="0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6" name="Freeform 174">
              <a:extLst>
                <a:ext uri="{FF2B5EF4-FFF2-40B4-BE49-F238E27FC236}">
                  <a16:creationId xmlns:a16="http://schemas.microsoft.com/office/drawing/2014/main" id="{CDC252B7-A531-4754-B15D-954366CB8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5363" y="4650921"/>
              <a:ext cx="119063" cy="138113"/>
            </a:xfrm>
            <a:custGeom>
              <a:avLst/>
              <a:gdLst>
                <a:gd name="T0" fmla="*/ 30 w 34"/>
                <a:gd name="T1" fmla="*/ 27 h 40"/>
                <a:gd name="T2" fmla="*/ 30 w 34"/>
                <a:gd name="T3" fmla="*/ 21 h 40"/>
                <a:gd name="T4" fmla="*/ 30 w 34"/>
                <a:gd name="T5" fmla="*/ 17 h 40"/>
                <a:gd name="T6" fmla="*/ 21 w 34"/>
                <a:gd name="T7" fmla="*/ 14 h 40"/>
                <a:gd name="T8" fmla="*/ 20 w 34"/>
                <a:gd name="T9" fmla="*/ 9 h 40"/>
                <a:gd name="T10" fmla="*/ 17 w 34"/>
                <a:gd name="T11" fmla="*/ 6 h 40"/>
                <a:gd name="T12" fmla="*/ 14 w 34"/>
                <a:gd name="T13" fmla="*/ 2 h 40"/>
                <a:gd name="T14" fmla="*/ 14 w 34"/>
                <a:gd name="T15" fmla="*/ 1 h 40"/>
                <a:gd name="T16" fmla="*/ 12 w 34"/>
                <a:gd name="T17" fmla="*/ 1 h 40"/>
                <a:gd name="T18" fmla="*/ 9 w 34"/>
                <a:gd name="T19" fmla="*/ 0 h 40"/>
                <a:gd name="T20" fmla="*/ 0 w 34"/>
                <a:gd name="T21" fmla="*/ 2 h 40"/>
                <a:gd name="T22" fmla="*/ 2 w 34"/>
                <a:gd name="T23" fmla="*/ 7 h 40"/>
                <a:gd name="T24" fmla="*/ 5 w 34"/>
                <a:gd name="T25" fmla="*/ 13 h 40"/>
                <a:gd name="T26" fmla="*/ 4 w 34"/>
                <a:gd name="T27" fmla="*/ 25 h 40"/>
                <a:gd name="T28" fmla="*/ 1 w 34"/>
                <a:gd name="T29" fmla="*/ 28 h 40"/>
                <a:gd name="T30" fmla="*/ 8 w 34"/>
                <a:gd name="T31" fmla="*/ 36 h 40"/>
                <a:gd name="T32" fmla="*/ 8 w 34"/>
                <a:gd name="T33" fmla="*/ 36 h 40"/>
                <a:gd name="T34" fmla="*/ 15 w 34"/>
                <a:gd name="T35" fmla="*/ 40 h 40"/>
                <a:gd name="T36" fmla="*/ 29 w 34"/>
                <a:gd name="T37" fmla="*/ 37 h 40"/>
                <a:gd name="T38" fmla="*/ 29 w 34"/>
                <a:gd name="T39" fmla="*/ 35 h 40"/>
                <a:gd name="T40" fmla="*/ 32 w 34"/>
                <a:gd name="T41" fmla="*/ 32 h 40"/>
                <a:gd name="T42" fmla="*/ 30 w 34"/>
                <a:gd name="T43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" h="40">
                  <a:moveTo>
                    <a:pt x="30" y="27"/>
                  </a:moveTo>
                  <a:cubicBezTo>
                    <a:pt x="28" y="25"/>
                    <a:pt x="28" y="22"/>
                    <a:pt x="30" y="21"/>
                  </a:cubicBezTo>
                  <a:cubicBezTo>
                    <a:pt x="31" y="20"/>
                    <a:pt x="30" y="18"/>
                    <a:pt x="30" y="17"/>
                  </a:cubicBezTo>
                  <a:cubicBezTo>
                    <a:pt x="30" y="15"/>
                    <a:pt x="22" y="14"/>
                    <a:pt x="21" y="14"/>
                  </a:cubicBezTo>
                  <a:cubicBezTo>
                    <a:pt x="20" y="14"/>
                    <a:pt x="22" y="9"/>
                    <a:pt x="20" y="9"/>
                  </a:cubicBezTo>
                  <a:cubicBezTo>
                    <a:pt x="18" y="9"/>
                    <a:pt x="17" y="8"/>
                    <a:pt x="17" y="6"/>
                  </a:cubicBezTo>
                  <a:cubicBezTo>
                    <a:pt x="17" y="5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9" y="0"/>
                    <a:pt x="9" y="0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4"/>
                    <a:pt x="1" y="7"/>
                    <a:pt x="2" y="7"/>
                  </a:cubicBezTo>
                  <a:cubicBezTo>
                    <a:pt x="5" y="8"/>
                    <a:pt x="4" y="11"/>
                    <a:pt x="5" y="13"/>
                  </a:cubicBezTo>
                  <a:cubicBezTo>
                    <a:pt x="6" y="15"/>
                    <a:pt x="6" y="25"/>
                    <a:pt x="4" y="25"/>
                  </a:cubicBezTo>
                  <a:cubicBezTo>
                    <a:pt x="4" y="25"/>
                    <a:pt x="3" y="27"/>
                    <a:pt x="1" y="28"/>
                  </a:cubicBezTo>
                  <a:cubicBezTo>
                    <a:pt x="3" y="30"/>
                    <a:pt x="6" y="33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0" y="36"/>
                    <a:pt x="15" y="40"/>
                    <a:pt x="15" y="40"/>
                  </a:cubicBezTo>
                  <a:cubicBezTo>
                    <a:pt x="15" y="40"/>
                    <a:pt x="24" y="38"/>
                    <a:pt x="29" y="37"/>
                  </a:cubicBezTo>
                  <a:cubicBezTo>
                    <a:pt x="29" y="36"/>
                    <a:pt x="29" y="35"/>
                    <a:pt x="29" y="35"/>
                  </a:cubicBezTo>
                  <a:cubicBezTo>
                    <a:pt x="29" y="34"/>
                    <a:pt x="30" y="32"/>
                    <a:pt x="32" y="32"/>
                  </a:cubicBezTo>
                  <a:cubicBezTo>
                    <a:pt x="34" y="32"/>
                    <a:pt x="31" y="28"/>
                    <a:pt x="30" y="27"/>
                  </a:cubicBezTo>
                  <a:close/>
                </a:path>
              </a:pathLst>
            </a:custGeom>
            <a:grp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177" name="TextBox 176">
            <a:extLst>
              <a:ext uri="{FF2B5EF4-FFF2-40B4-BE49-F238E27FC236}">
                <a16:creationId xmlns:a16="http://schemas.microsoft.com/office/drawing/2014/main" id="{325E59DD-3AD9-4E73-A9ED-F215D928BB32}"/>
              </a:ext>
            </a:extLst>
          </p:cNvPr>
          <p:cNvSpPr txBox="1"/>
          <p:nvPr/>
        </p:nvSpPr>
        <p:spPr>
          <a:xfrm>
            <a:off x="3506017" y="8837369"/>
            <a:ext cx="128948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  IIRIS office</a:t>
            </a:r>
          </a:p>
          <a:p>
            <a:r>
              <a:rPr lang="en-IN" sz="2400" b="1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IN" sz="2400" b="1" dirty="0">
                <a:latin typeface="+mj-lt"/>
                <a:cs typeface="Times New Roman" panose="02020603050405020304" pitchFamily="18" charset="0"/>
              </a:rPr>
              <a:t> Strategic Partner Office </a:t>
            </a:r>
            <a:r>
              <a:rPr lang="en-IN" sz="2400" b="1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r>
              <a:rPr lang="en-IN" sz="2400" b="1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  IIRIS</a:t>
            </a:r>
            <a:r>
              <a:rPr lang="en-IN" sz="2400" b="1" dirty="0">
                <a:latin typeface="+mj-lt"/>
                <a:cs typeface="Times New Roman" panose="02020603050405020304" pitchFamily="18" charset="0"/>
              </a:rPr>
              <a:t> has capability to operate globally through vetted partners other than own offices</a:t>
            </a:r>
          </a:p>
        </p:txBody>
      </p:sp>
      <p:pic>
        <p:nvPicPr>
          <p:cNvPr id="179" name="Picture 178" descr="A close up of a logo&#10;&#10;Description generated with high confidence">
            <a:extLst>
              <a:ext uri="{FF2B5EF4-FFF2-40B4-BE49-F238E27FC236}">
                <a16:creationId xmlns:a16="http://schemas.microsoft.com/office/drawing/2014/main" id="{3ED1F9EB-3D41-44AA-814A-106793160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14" y="4111430"/>
            <a:ext cx="292306" cy="342972"/>
          </a:xfrm>
          <a:prstGeom prst="rect">
            <a:avLst/>
          </a:prstGeom>
        </p:spPr>
      </p:pic>
      <p:pic>
        <p:nvPicPr>
          <p:cNvPr id="180" name="Picture 179" descr="A close up of a logo&#10;&#10;Description generated with high confidence">
            <a:extLst>
              <a:ext uri="{FF2B5EF4-FFF2-40B4-BE49-F238E27FC236}">
                <a16:creationId xmlns:a16="http://schemas.microsoft.com/office/drawing/2014/main" id="{9693B4CC-1A84-4760-89E1-A7120010A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45" y="5561447"/>
            <a:ext cx="292306" cy="342972"/>
          </a:xfrm>
          <a:prstGeom prst="rect">
            <a:avLst/>
          </a:prstGeom>
        </p:spPr>
      </p:pic>
      <p:pic>
        <p:nvPicPr>
          <p:cNvPr id="184" name="Picture 183" descr="A close up of a logo&#10;&#10;Description generated with high confidence">
            <a:extLst>
              <a:ext uri="{FF2B5EF4-FFF2-40B4-BE49-F238E27FC236}">
                <a16:creationId xmlns:a16="http://schemas.microsoft.com/office/drawing/2014/main" id="{C8C92578-6A8F-442E-B738-582BAA982C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285" y="6356968"/>
            <a:ext cx="176880" cy="207539"/>
          </a:xfrm>
          <a:prstGeom prst="rect">
            <a:avLst/>
          </a:prstGeom>
        </p:spPr>
      </p:pic>
      <p:pic>
        <p:nvPicPr>
          <p:cNvPr id="186" name="Picture 185" descr="A close up of a logo&#10;&#10;Description generated with high confidence">
            <a:extLst>
              <a:ext uri="{FF2B5EF4-FFF2-40B4-BE49-F238E27FC236}">
                <a16:creationId xmlns:a16="http://schemas.microsoft.com/office/drawing/2014/main" id="{8FEA82F2-A53B-4258-A026-D7705F84E9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488" y="6179895"/>
            <a:ext cx="176880" cy="207539"/>
          </a:xfrm>
          <a:prstGeom prst="rect">
            <a:avLst/>
          </a:prstGeom>
        </p:spPr>
      </p:pic>
      <p:pic>
        <p:nvPicPr>
          <p:cNvPr id="187" name="Picture 186" descr="A close up of a logo&#10;&#10;Description generated with high confidence">
            <a:extLst>
              <a:ext uri="{FF2B5EF4-FFF2-40B4-BE49-F238E27FC236}">
                <a16:creationId xmlns:a16="http://schemas.microsoft.com/office/drawing/2014/main" id="{977BBA6A-95E1-45DF-87C5-6FA9E995C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065" y="5924858"/>
            <a:ext cx="176880" cy="207539"/>
          </a:xfrm>
          <a:prstGeom prst="rect">
            <a:avLst/>
          </a:prstGeom>
        </p:spPr>
      </p:pic>
      <p:pic>
        <p:nvPicPr>
          <p:cNvPr id="188" name="Picture 187" descr="A close up of a logo&#10;&#10;Description generated with high confidence">
            <a:extLst>
              <a:ext uri="{FF2B5EF4-FFF2-40B4-BE49-F238E27FC236}">
                <a16:creationId xmlns:a16="http://schemas.microsoft.com/office/drawing/2014/main" id="{193B5FFF-938B-4197-8E0B-95728AFF1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304" y="5998431"/>
            <a:ext cx="176880" cy="207539"/>
          </a:xfrm>
          <a:prstGeom prst="rect">
            <a:avLst/>
          </a:prstGeom>
        </p:spPr>
      </p:pic>
      <p:pic>
        <p:nvPicPr>
          <p:cNvPr id="189" name="Picture 188" descr="A close up of a logo&#10;&#10;Description generated with high confidence">
            <a:extLst>
              <a:ext uri="{FF2B5EF4-FFF2-40B4-BE49-F238E27FC236}">
                <a16:creationId xmlns:a16="http://schemas.microsoft.com/office/drawing/2014/main" id="{415008D9-490A-4834-91B9-8820DB262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322" y="5732435"/>
            <a:ext cx="176880" cy="207539"/>
          </a:xfrm>
          <a:prstGeom prst="rect">
            <a:avLst/>
          </a:prstGeom>
        </p:spPr>
      </p:pic>
      <p:pic>
        <p:nvPicPr>
          <p:cNvPr id="190" name="Picture 189" descr="A close up of a logo&#10;&#10;Description generated with high confidence">
            <a:extLst>
              <a:ext uri="{FF2B5EF4-FFF2-40B4-BE49-F238E27FC236}">
                <a16:creationId xmlns:a16="http://schemas.microsoft.com/office/drawing/2014/main" id="{8E1CDBC5-9235-4424-9128-ABEAAA36AB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391" y="5495856"/>
            <a:ext cx="176880" cy="207539"/>
          </a:xfrm>
          <a:prstGeom prst="rect">
            <a:avLst/>
          </a:prstGeom>
        </p:spPr>
      </p:pic>
      <p:pic>
        <p:nvPicPr>
          <p:cNvPr id="191" name="Picture 190" descr="A close up of a logo&#10;&#10;Description generated with high confidence">
            <a:extLst>
              <a:ext uri="{FF2B5EF4-FFF2-40B4-BE49-F238E27FC236}">
                <a16:creationId xmlns:a16="http://schemas.microsoft.com/office/drawing/2014/main" id="{15D13BF5-2AC1-4458-AFD3-B105CD704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953" y="5719288"/>
            <a:ext cx="176880" cy="207539"/>
          </a:xfrm>
          <a:prstGeom prst="rect">
            <a:avLst/>
          </a:prstGeom>
        </p:spPr>
      </p:pic>
      <p:pic>
        <p:nvPicPr>
          <p:cNvPr id="192" name="Picture 191" descr="A close up of a logo&#10;&#10;Description generated with high confidence">
            <a:extLst>
              <a:ext uri="{FF2B5EF4-FFF2-40B4-BE49-F238E27FC236}">
                <a16:creationId xmlns:a16="http://schemas.microsoft.com/office/drawing/2014/main" id="{B142BAE1-DE65-49A5-BB3A-DA6E25D69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409" y="5653284"/>
            <a:ext cx="176880" cy="207539"/>
          </a:xfrm>
          <a:prstGeom prst="rect">
            <a:avLst/>
          </a:prstGeom>
        </p:spPr>
      </p:pic>
      <p:pic>
        <p:nvPicPr>
          <p:cNvPr id="193" name="Picture 192" descr="A close up of a logo&#10;&#10;Description generated with high confidence">
            <a:extLst>
              <a:ext uri="{FF2B5EF4-FFF2-40B4-BE49-F238E27FC236}">
                <a16:creationId xmlns:a16="http://schemas.microsoft.com/office/drawing/2014/main" id="{57C36E5B-14FE-4A05-8C3C-352C5DFFD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546" y="6488484"/>
            <a:ext cx="292306" cy="342972"/>
          </a:xfrm>
          <a:prstGeom prst="rect">
            <a:avLst/>
          </a:prstGeom>
        </p:spPr>
      </p:pic>
      <p:pic>
        <p:nvPicPr>
          <p:cNvPr id="194" name="Picture 193" descr="A close up of a logo&#10;&#10;Description generated with high confidence">
            <a:extLst>
              <a:ext uri="{FF2B5EF4-FFF2-40B4-BE49-F238E27FC236}">
                <a16:creationId xmlns:a16="http://schemas.microsoft.com/office/drawing/2014/main" id="{DDFABF4E-C8E3-4261-8AD8-7AF6A5523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948" y="7866586"/>
            <a:ext cx="292306" cy="342972"/>
          </a:xfrm>
          <a:prstGeom prst="rect">
            <a:avLst/>
          </a:prstGeom>
        </p:spPr>
      </p:pic>
      <p:pic>
        <p:nvPicPr>
          <p:cNvPr id="197" name="Picture 19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F4AC2FD-C118-480B-ACE8-AEE34B4DC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25" y="8769542"/>
            <a:ext cx="2499475" cy="1464331"/>
          </a:xfrm>
          <a:prstGeom prst="rect">
            <a:avLst/>
          </a:prstGeom>
        </p:spPr>
      </p:pic>
      <p:pic>
        <p:nvPicPr>
          <p:cNvPr id="198" name="Picture 197" descr="A close up of a logo&#10;&#10;Description generated with high confidence">
            <a:extLst>
              <a:ext uri="{FF2B5EF4-FFF2-40B4-BE49-F238E27FC236}">
                <a16:creationId xmlns:a16="http://schemas.microsoft.com/office/drawing/2014/main" id="{72A21959-D4EF-45BC-AA77-25B7CDEC3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94" y="5905500"/>
            <a:ext cx="292306" cy="342972"/>
          </a:xfrm>
          <a:prstGeom prst="rect">
            <a:avLst/>
          </a:prstGeom>
        </p:spPr>
      </p:pic>
      <p:pic>
        <p:nvPicPr>
          <p:cNvPr id="199" name="Picture 198" descr="A close up of a logo&#10;&#10;Description generated with high confidence">
            <a:extLst>
              <a:ext uri="{FF2B5EF4-FFF2-40B4-BE49-F238E27FC236}">
                <a16:creationId xmlns:a16="http://schemas.microsoft.com/office/drawing/2014/main" id="{4E8DC44B-1715-45DC-9DD2-CF9CC45DE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719" y="5836126"/>
            <a:ext cx="292306" cy="342972"/>
          </a:xfrm>
          <a:prstGeom prst="rect">
            <a:avLst/>
          </a:prstGeom>
        </p:spPr>
      </p:pic>
      <p:sp>
        <p:nvSpPr>
          <p:cNvPr id="200" name="TextBox 199">
            <a:extLst>
              <a:ext uri="{FF2B5EF4-FFF2-40B4-BE49-F238E27FC236}">
                <a16:creationId xmlns:a16="http://schemas.microsoft.com/office/drawing/2014/main" id="{EB5696AC-B131-4061-93F9-BD3CC68334AC}"/>
              </a:ext>
            </a:extLst>
          </p:cNvPr>
          <p:cNvSpPr txBox="1"/>
          <p:nvPr/>
        </p:nvSpPr>
        <p:spPr>
          <a:xfrm flipV="1">
            <a:off x="13136405" y="6490123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C73DC0E-BE68-451F-A55A-29E51DA2E275}"/>
              </a:ext>
            </a:extLst>
          </p:cNvPr>
          <p:cNvSpPr txBox="1"/>
          <p:nvPr/>
        </p:nvSpPr>
        <p:spPr>
          <a:xfrm flipV="1">
            <a:off x="12577090" y="6744238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A993FF4A-AB1C-4B50-AF94-F567ACE77E80}"/>
              </a:ext>
            </a:extLst>
          </p:cNvPr>
          <p:cNvSpPr txBox="1"/>
          <p:nvPr/>
        </p:nvSpPr>
        <p:spPr>
          <a:xfrm flipV="1">
            <a:off x="13188272" y="4983010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15912CC7-3536-4A4F-AD8D-968AF9BD29D6}"/>
              </a:ext>
            </a:extLst>
          </p:cNvPr>
          <p:cNvSpPr txBox="1"/>
          <p:nvPr/>
        </p:nvSpPr>
        <p:spPr>
          <a:xfrm flipV="1">
            <a:off x="13203411" y="5448417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B6156AE4-AA6D-4974-9F3C-EE25269C332D}"/>
              </a:ext>
            </a:extLst>
          </p:cNvPr>
          <p:cNvSpPr txBox="1"/>
          <p:nvPr/>
        </p:nvSpPr>
        <p:spPr>
          <a:xfrm flipV="1">
            <a:off x="12788102" y="5304082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8A3D7E3-4058-4F91-B366-BEE33E7670AD}"/>
              </a:ext>
            </a:extLst>
          </p:cNvPr>
          <p:cNvSpPr txBox="1"/>
          <p:nvPr/>
        </p:nvSpPr>
        <p:spPr>
          <a:xfrm flipV="1">
            <a:off x="6353798" y="7132271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D145747B-6659-4DBB-9D74-F4FA7DCCCA4A}"/>
              </a:ext>
            </a:extLst>
          </p:cNvPr>
          <p:cNvSpPr txBox="1"/>
          <p:nvPr/>
        </p:nvSpPr>
        <p:spPr>
          <a:xfrm flipV="1">
            <a:off x="3686522" y="5660095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89E806F8-BD1F-480C-ADA6-2673E47301BD}"/>
              </a:ext>
            </a:extLst>
          </p:cNvPr>
          <p:cNvSpPr txBox="1"/>
          <p:nvPr/>
        </p:nvSpPr>
        <p:spPr>
          <a:xfrm flipV="1">
            <a:off x="8563679" y="4271534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EA7508C4-01F4-4241-BB65-0B855C0C86E6}"/>
              </a:ext>
            </a:extLst>
          </p:cNvPr>
          <p:cNvSpPr txBox="1"/>
          <p:nvPr/>
        </p:nvSpPr>
        <p:spPr>
          <a:xfrm flipV="1">
            <a:off x="14255300" y="4729409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E1611C56-2261-40E5-8255-CF267726C055}"/>
              </a:ext>
            </a:extLst>
          </p:cNvPr>
          <p:cNvSpPr txBox="1"/>
          <p:nvPr/>
        </p:nvSpPr>
        <p:spPr>
          <a:xfrm flipV="1">
            <a:off x="13671469" y="4839151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pic>
        <p:nvPicPr>
          <p:cNvPr id="213" name="Picture 212" descr="A close up of a logo&#10;&#10;Description generated with high confidence">
            <a:extLst>
              <a:ext uri="{FF2B5EF4-FFF2-40B4-BE49-F238E27FC236}">
                <a16:creationId xmlns:a16="http://schemas.microsoft.com/office/drawing/2014/main" id="{2B8D0000-20A1-4E29-A590-BCDB6D5B8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60" y="8856474"/>
            <a:ext cx="292306" cy="342972"/>
          </a:xfrm>
          <a:prstGeom prst="rect">
            <a:avLst/>
          </a:prstGeom>
        </p:spPr>
      </p:pic>
      <p:sp>
        <p:nvSpPr>
          <p:cNvPr id="214" name="TextBox 213">
            <a:extLst>
              <a:ext uri="{FF2B5EF4-FFF2-40B4-BE49-F238E27FC236}">
                <a16:creationId xmlns:a16="http://schemas.microsoft.com/office/drawing/2014/main" id="{6537FBA2-0654-425E-B21F-A5900B13624D}"/>
              </a:ext>
            </a:extLst>
          </p:cNvPr>
          <p:cNvSpPr txBox="1"/>
          <p:nvPr/>
        </p:nvSpPr>
        <p:spPr>
          <a:xfrm flipV="1">
            <a:off x="3241024" y="9175923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D29E5077-FD8A-495D-9E25-47F6C02CE373}"/>
              </a:ext>
            </a:extLst>
          </p:cNvPr>
          <p:cNvSpPr txBox="1"/>
          <p:nvPr/>
        </p:nvSpPr>
        <p:spPr>
          <a:xfrm flipV="1">
            <a:off x="4796658" y="4812456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E067F118-F600-4FF3-B831-CCF2A30719C7}"/>
              </a:ext>
            </a:extLst>
          </p:cNvPr>
          <p:cNvSpPr txBox="1"/>
          <p:nvPr/>
        </p:nvSpPr>
        <p:spPr>
          <a:xfrm flipV="1">
            <a:off x="2898982" y="4586162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755BA514-9827-43C2-BF1C-EB697C8CE6B5}"/>
              </a:ext>
            </a:extLst>
          </p:cNvPr>
          <p:cNvSpPr txBox="1"/>
          <p:nvPr/>
        </p:nvSpPr>
        <p:spPr>
          <a:xfrm flipV="1">
            <a:off x="4114800" y="5067300"/>
            <a:ext cx="529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IN" dirty="0"/>
          </a:p>
        </p:txBody>
      </p:sp>
      <p:pic>
        <p:nvPicPr>
          <p:cNvPr id="211" name="Picture 210" descr="A close up of a logo&#10;&#10;Description generated with high confidence">
            <a:extLst>
              <a:ext uri="{FF2B5EF4-FFF2-40B4-BE49-F238E27FC236}">
                <a16:creationId xmlns:a16="http://schemas.microsoft.com/office/drawing/2014/main" id="{AD59761E-82DB-3690-84F4-C6751FC4E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294" y="5524500"/>
            <a:ext cx="292306" cy="342972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852F5D1E-F73C-6B0F-AEFB-7B4A6CBC68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286500"/>
            <a:ext cx="292306" cy="3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074E2-F90C-4283-A586-461D55C2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64" y="506179"/>
            <a:ext cx="11137791" cy="1338828"/>
          </a:xfrm>
        </p:spPr>
        <p:txBody>
          <a:bodyPr/>
          <a:lstStyle/>
          <a:p>
            <a:r>
              <a:rPr lang="en-IN" dirty="0">
                <a:solidFill>
                  <a:srgbClr val="1FBAD7"/>
                </a:solidFill>
              </a:rPr>
              <a:t>OUR </a:t>
            </a:r>
            <a:r>
              <a:rPr lang="en-IN" dirty="0">
                <a:solidFill>
                  <a:srgbClr val="1FBAD7"/>
                </a:solidFill>
                <a:cs typeface="Times New Roman" panose="02020603050405020304" pitchFamily="18" charset="0"/>
              </a:rPr>
              <a:t>CREDIBILITY </a:t>
            </a:r>
            <a:br>
              <a:rPr lang="en-IN" dirty="0">
                <a:cs typeface="Times New Roman" panose="02020603050405020304" pitchFamily="18" charset="0"/>
              </a:rPr>
            </a:br>
            <a:r>
              <a:rPr lang="en-IN" dirty="0">
                <a:cs typeface="Times New Roman" panose="02020603050405020304" pitchFamily="18" charset="0"/>
              </a:rPr>
              <a:t>&amp; INITIATIVES</a:t>
            </a:r>
            <a:endParaRPr lang="en-IN" dirty="0">
              <a:solidFill>
                <a:srgbClr val="1FBAD7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04A81-5E1C-4C73-9562-00357D067F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4</a:t>
            </a:fld>
            <a:endParaRPr/>
          </a:p>
        </p:txBody>
      </p:sp>
      <p:pic>
        <p:nvPicPr>
          <p:cNvPr id="4" name="Picture 3" descr="A picture containing gear&#10;&#10;Description automatically generated">
            <a:extLst>
              <a:ext uri="{FF2B5EF4-FFF2-40B4-BE49-F238E27FC236}">
                <a16:creationId xmlns:a16="http://schemas.microsoft.com/office/drawing/2014/main" id="{9A83B365-C844-4F45-B8E9-A51E9A403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70" y="1779371"/>
            <a:ext cx="2690875" cy="2277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3AE100-2CB3-489E-824F-D9CB5A44ADBF}"/>
              </a:ext>
            </a:extLst>
          </p:cNvPr>
          <p:cNvSpPr txBox="1"/>
          <p:nvPr/>
        </p:nvSpPr>
        <p:spPr>
          <a:xfrm>
            <a:off x="2244521" y="2020759"/>
            <a:ext cx="17353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300" b="1" dirty="0">
                <a:solidFill>
                  <a:srgbClr val="1FBAD7"/>
                </a:solidFill>
                <a:cs typeface="Times New Roman" panose="02020603050405020304" pitchFamily="18" charset="0"/>
              </a:rPr>
              <a:t>Best Security Consulting Awards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C6CB9C-B78B-451C-AE1C-667249CEE92A}"/>
              </a:ext>
            </a:extLst>
          </p:cNvPr>
          <p:cNvSpPr txBox="1"/>
          <p:nvPr/>
        </p:nvSpPr>
        <p:spPr>
          <a:xfrm rot="10800000" flipV="1">
            <a:off x="13531398" y="2361280"/>
            <a:ext cx="193554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300" b="1" dirty="0">
                <a:solidFill>
                  <a:srgbClr val="1FBAD7"/>
                </a:solidFill>
                <a:cs typeface="Times New Roman" panose="02020603050405020304" pitchFamily="18" charset="0"/>
              </a:rPr>
              <a:t>Best  Security Professional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4512E-D704-43D7-B8D6-C165B6E707E7}"/>
              </a:ext>
            </a:extLst>
          </p:cNvPr>
          <p:cNvSpPr txBox="1"/>
          <p:nvPr/>
        </p:nvSpPr>
        <p:spPr>
          <a:xfrm>
            <a:off x="1968316" y="3875371"/>
            <a:ext cx="21896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03 TIMES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C9F348-B500-4CDA-BD7E-5758563B35FC}"/>
              </a:ext>
            </a:extLst>
          </p:cNvPr>
          <p:cNvSpPr txBox="1"/>
          <p:nvPr/>
        </p:nvSpPr>
        <p:spPr>
          <a:xfrm>
            <a:off x="9622574" y="3893248"/>
            <a:ext cx="18498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7 TIMES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93ED57-844C-4AB2-BC82-90666E000644}"/>
              </a:ext>
            </a:extLst>
          </p:cNvPr>
          <p:cNvSpPr txBox="1"/>
          <p:nvPr/>
        </p:nvSpPr>
        <p:spPr>
          <a:xfrm>
            <a:off x="13835405" y="3948743"/>
            <a:ext cx="16315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03 TIMES </a:t>
            </a:r>
          </a:p>
        </p:txBody>
      </p:sp>
      <p:pic>
        <p:nvPicPr>
          <p:cNvPr id="2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D2429-15B6-43E6-86F7-B1012E60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0" y="9058822"/>
            <a:ext cx="2286000" cy="102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6">
            <a:extLst>
              <a:ext uri="{FF2B5EF4-FFF2-40B4-BE49-F238E27FC236}">
                <a16:creationId xmlns:a16="http://schemas.microsoft.com/office/drawing/2014/main" id="{5FD688FA-3460-4245-97AE-FD084A7FA256}"/>
              </a:ext>
            </a:extLst>
          </p:cNvPr>
          <p:cNvSpPr>
            <a:spLocks/>
          </p:cNvSpPr>
          <p:nvPr/>
        </p:nvSpPr>
        <p:spPr bwMode="auto">
          <a:xfrm>
            <a:off x="3032126" y="6786219"/>
            <a:ext cx="4237561" cy="144181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r>
              <a:rPr lang="en-US" altLang="en-US" sz="2200" b="1" dirty="0">
                <a:solidFill>
                  <a:srgbClr val="1FBAD7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Comptroller Auditor </a:t>
            </a:r>
          </a:p>
          <a:p>
            <a:pPr algn="ctr" eaLnBrk="1"/>
            <a:r>
              <a:rPr lang="en-US" altLang="en-US" sz="2200" b="1" dirty="0">
                <a:solidFill>
                  <a:srgbClr val="1FBAD7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General of India </a:t>
            </a:r>
          </a:p>
          <a:p>
            <a:pPr algn="ctr" eaLnBrk="1"/>
            <a:r>
              <a:rPr lang="en-US" altLang="en-US" sz="2200" b="1" dirty="0">
                <a:solidFill>
                  <a:schemeClr val="bg1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Board Member </a:t>
            </a:r>
            <a:endParaRPr lang="en-US" altLang="en-US" sz="2200" b="1" dirty="0">
              <a:solidFill>
                <a:srgbClr val="FFFFFF"/>
              </a:solidFill>
              <a:latin typeface="+mn-lt"/>
              <a:ea typeface="Helvetica Neue Medium" charset="0"/>
              <a:cs typeface="Times New Roman" panose="02020603050405020304" pitchFamily="18" charset="0"/>
              <a:sym typeface="Helvetica Neue Medium" charset="0"/>
            </a:endParaRPr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8B4B59DF-4EFE-4DB8-8ACF-517D81137D76}"/>
              </a:ext>
            </a:extLst>
          </p:cNvPr>
          <p:cNvSpPr>
            <a:spLocks/>
          </p:cNvSpPr>
          <p:nvPr/>
        </p:nvSpPr>
        <p:spPr bwMode="auto">
          <a:xfrm>
            <a:off x="3051817" y="8403782"/>
            <a:ext cx="4216779" cy="141737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r>
              <a:rPr lang="en-US" altLang="en-US" sz="2200" b="1" dirty="0">
                <a:solidFill>
                  <a:srgbClr val="1FBAD7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Women in Security Survey </a:t>
            </a:r>
          </a:p>
          <a:p>
            <a:pPr algn="ctr" eaLnBrk="1"/>
            <a:r>
              <a:rPr lang="en-US" altLang="en-US" sz="2200" b="1" dirty="0">
                <a:solidFill>
                  <a:srgbClr val="FFFFFF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Report 2022</a:t>
            </a:r>
          </a:p>
        </p:txBody>
      </p:sp>
      <p:sp>
        <p:nvSpPr>
          <p:cNvPr id="31" name="Rectangle 16">
            <a:extLst>
              <a:ext uri="{FF2B5EF4-FFF2-40B4-BE49-F238E27FC236}">
                <a16:creationId xmlns:a16="http://schemas.microsoft.com/office/drawing/2014/main" id="{9F5699CE-62E1-4C15-B165-4D87AC931329}"/>
              </a:ext>
            </a:extLst>
          </p:cNvPr>
          <p:cNvSpPr>
            <a:spLocks/>
          </p:cNvSpPr>
          <p:nvPr/>
        </p:nvSpPr>
        <p:spPr bwMode="auto">
          <a:xfrm>
            <a:off x="7507482" y="6810464"/>
            <a:ext cx="4174498" cy="141737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r>
              <a:rPr lang="en-US" altLang="en-US" sz="2200" b="1" dirty="0">
                <a:solidFill>
                  <a:srgbClr val="1FBAD7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Parliamentary Committee on Review of Old Constitution</a:t>
            </a:r>
            <a:r>
              <a:rPr lang="en-US" altLang="en-US" sz="2200" b="1" dirty="0">
                <a:solidFill>
                  <a:srgbClr val="FFFFFF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 Member</a:t>
            </a: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33C1F383-1B3E-4088-9254-66312E66BA48}"/>
              </a:ext>
            </a:extLst>
          </p:cNvPr>
          <p:cNvSpPr>
            <a:spLocks/>
          </p:cNvSpPr>
          <p:nvPr/>
        </p:nvSpPr>
        <p:spPr bwMode="auto">
          <a:xfrm>
            <a:off x="7507482" y="8408343"/>
            <a:ext cx="4174498" cy="1412809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r>
              <a:rPr lang="en-US" altLang="en-US" sz="2200" b="1" dirty="0">
                <a:solidFill>
                  <a:srgbClr val="1FBAD7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India Risk Report – ET Now </a:t>
            </a:r>
            <a:r>
              <a:rPr lang="en-US" altLang="en-US" sz="2200" b="1" dirty="0">
                <a:solidFill>
                  <a:srgbClr val="FFFFFF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 India First TV Show addressing Risk Management</a:t>
            </a: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58BE35D6-6918-4B5A-B65A-89381A2E1406}"/>
              </a:ext>
            </a:extLst>
          </p:cNvPr>
          <p:cNvSpPr>
            <a:spLocks/>
          </p:cNvSpPr>
          <p:nvPr/>
        </p:nvSpPr>
        <p:spPr bwMode="auto">
          <a:xfrm>
            <a:off x="11978276" y="6844957"/>
            <a:ext cx="4252324" cy="138287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r>
              <a:rPr lang="en-US" altLang="en-US" sz="2200" b="1" dirty="0">
                <a:solidFill>
                  <a:srgbClr val="1FBAD7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CCTV Standards </a:t>
            </a:r>
            <a:r>
              <a:rPr lang="en-US" altLang="en-US" sz="2200" b="1" dirty="0">
                <a:solidFill>
                  <a:srgbClr val="FFFFFF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 </a:t>
            </a:r>
          </a:p>
          <a:p>
            <a:pPr algn="ctr" eaLnBrk="1"/>
            <a:r>
              <a:rPr lang="en-US" altLang="en-US" sz="2200" b="1" dirty="0">
                <a:solidFill>
                  <a:srgbClr val="FFFFFF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Chaired the first Indian Standard drafted for CCTV deployment</a:t>
            </a: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9EA1605F-A850-4AC1-A49C-2D927601F7E8}"/>
              </a:ext>
            </a:extLst>
          </p:cNvPr>
          <p:cNvSpPr>
            <a:spLocks/>
          </p:cNvSpPr>
          <p:nvPr/>
        </p:nvSpPr>
        <p:spPr bwMode="auto">
          <a:xfrm>
            <a:off x="11953917" y="8370184"/>
            <a:ext cx="4252324" cy="140500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>
            <a:lvl1pPr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8255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r>
              <a:rPr lang="en-US" altLang="en-US" sz="2200" b="1" dirty="0">
                <a:solidFill>
                  <a:srgbClr val="1FBAD7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Ministry of Science of Technology </a:t>
            </a:r>
            <a:r>
              <a:rPr lang="en-US" altLang="en-US" sz="2200" b="1" dirty="0">
                <a:solidFill>
                  <a:srgbClr val="FFFFFF"/>
                </a:solidFill>
                <a:latin typeface="+mn-lt"/>
                <a:ea typeface="Helvetica Neue Medium" charset="0"/>
                <a:cs typeface="Times New Roman" panose="02020603050405020304" pitchFamily="18" charset="0"/>
                <a:sym typeface="Helvetica Neue Medium" charset="0"/>
              </a:rPr>
              <a:t>Part of Technology Need Identification for Indian Habitat in 2035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8E2CD6-A4D5-74DC-D3B5-1A48DADCDD69}"/>
              </a:ext>
            </a:extLst>
          </p:cNvPr>
          <p:cNvSpPr txBox="1"/>
          <p:nvPr/>
        </p:nvSpPr>
        <p:spPr>
          <a:xfrm>
            <a:off x="1968316" y="6336622"/>
            <a:ext cx="21896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2020 &amp; 2021</a:t>
            </a:r>
          </a:p>
        </p:txBody>
      </p:sp>
      <p:pic>
        <p:nvPicPr>
          <p:cNvPr id="37" name="Picture 36" descr="A picture containing gear&#10;&#10;Description automatically generated">
            <a:extLst>
              <a:ext uri="{FF2B5EF4-FFF2-40B4-BE49-F238E27FC236}">
                <a16:creationId xmlns:a16="http://schemas.microsoft.com/office/drawing/2014/main" id="{463C690D-5D6B-34C0-8240-6F0707F6E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93" y="4232612"/>
            <a:ext cx="2690875" cy="227748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4C5E6CD-9D9A-B87C-2220-6244026720E1}"/>
              </a:ext>
            </a:extLst>
          </p:cNvPr>
          <p:cNvSpPr txBox="1"/>
          <p:nvPr/>
        </p:nvSpPr>
        <p:spPr>
          <a:xfrm>
            <a:off x="2064147" y="4629960"/>
            <a:ext cx="19359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solidFill>
                  <a:srgbClr val="1FBAD7"/>
                </a:solidFill>
                <a:cs typeface="Times New Roman" panose="02020603050405020304" pitchFamily="18" charset="0"/>
              </a:rPr>
              <a:t>OSPAs Security Award</a:t>
            </a:r>
          </a:p>
        </p:txBody>
      </p:sp>
      <p:pic>
        <p:nvPicPr>
          <p:cNvPr id="40" name="Picture 39" descr="A picture containing gear&#10;&#10;Description automatically generated">
            <a:extLst>
              <a:ext uri="{FF2B5EF4-FFF2-40B4-BE49-F238E27FC236}">
                <a16:creationId xmlns:a16="http://schemas.microsoft.com/office/drawing/2014/main" id="{5F589621-F2B3-0944-17F7-2163E54B5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02" y="1740948"/>
            <a:ext cx="2690875" cy="2277489"/>
          </a:xfrm>
          <a:prstGeom prst="rect">
            <a:avLst/>
          </a:prstGeom>
        </p:spPr>
      </p:pic>
      <p:pic>
        <p:nvPicPr>
          <p:cNvPr id="41" name="Picture 40" descr="A picture containing gear&#10;&#10;Description automatically generated">
            <a:extLst>
              <a:ext uri="{FF2B5EF4-FFF2-40B4-BE49-F238E27FC236}">
                <a16:creationId xmlns:a16="http://schemas.microsoft.com/office/drawing/2014/main" id="{FD64B094-72B7-864C-FB53-A529AE436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13" y="4214107"/>
            <a:ext cx="2690875" cy="227748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D5487CA-4641-25FF-B45B-49F78B718D1E}"/>
              </a:ext>
            </a:extLst>
          </p:cNvPr>
          <p:cNvSpPr txBox="1"/>
          <p:nvPr/>
        </p:nvSpPr>
        <p:spPr>
          <a:xfrm>
            <a:off x="5952828" y="1882321"/>
            <a:ext cx="187484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300" b="1" dirty="0">
                <a:solidFill>
                  <a:srgbClr val="1FBAD7"/>
                </a:solidFill>
                <a:cs typeface="Times New Roman" panose="02020603050405020304" pitchFamily="18" charset="0"/>
              </a:rPr>
              <a:t>Best Security Auditor of the Country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62AFFDF-60CD-0F71-EE2C-149302E113B0}"/>
              </a:ext>
            </a:extLst>
          </p:cNvPr>
          <p:cNvSpPr txBox="1"/>
          <p:nvPr/>
        </p:nvSpPr>
        <p:spPr>
          <a:xfrm>
            <a:off x="5861355" y="4740352"/>
            <a:ext cx="205779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300" b="1" dirty="0">
                <a:solidFill>
                  <a:srgbClr val="1FBAD7"/>
                </a:solidFill>
                <a:cs typeface="Times New Roman" panose="02020603050405020304" pitchFamily="18" charset="0"/>
              </a:rPr>
              <a:t>ASIS Young Professional Award</a:t>
            </a:r>
          </a:p>
        </p:txBody>
      </p:sp>
      <p:pic>
        <p:nvPicPr>
          <p:cNvPr id="44" name="Picture 43" descr="A picture containing gear&#10;&#10;Description automatically generated">
            <a:extLst>
              <a:ext uri="{FF2B5EF4-FFF2-40B4-BE49-F238E27FC236}">
                <a16:creationId xmlns:a16="http://schemas.microsoft.com/office/drawing/2014/main" id="{F5BDCCC2-5DB0-28EE-FAF4-4DD939FE1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042" y="1740948"/>
            <a:ext cx="2690875" cy="227748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5757C1A-8CD3-4A87-E97C-AACA4A225268}"/>
              </a:ext>
            </a:extLst>
          </p:cNvPr>
          <p:cNvSpPr txBox="1"/>
          <p:nvPr/>
        </p:nvSpPr>
        <p:spPr>
          <a:xfrm>
            <a:off x="9744481" y="2148116"/>
            <a:ext cx="1692502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300" b="1" dirty="0">
                <a:solidFill>
                  <a:srgbClr val="1FBAD7"/>
                </a:solidFill>
                <a:cs typeface="Times New Roman" panose="02020603050405020304" pitchFamily="18" charset="0"/>
              </a:rPr>
              <a:t>Best Security Design</a:t>
            </a:r>
          </a:p>
        </p:txBody>
      </p:sp>
      <p:pic>
        <p:nvPicPr>
          <p:cNvPr id="46" name="Picture 45" descr="A picture containing gear&#10;&#10;Description automatically generated">
            <a:extLst>
              <a:ext uri="{FF2B5EF4-FFF2-40B4-BE49-F238E27FC236}">
                <a16:creationId xmlns:a16="http://schemas.microsoft.com/office/drawing/2014/main" id="{DBAB6532-121A-B137-C7CE-EA327BD1C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95" y="4303132"/>
            <a:ext cx="2690875" cy="2277489"/>
          </a:xfrm>
          <a:prstGeom prst="rect">
            <a:avLst/>
          </a:prstGeom>
        </p:spPr>
      </p:pic>
      <p:pic>
        <p:nvPicPr>
          <p:cNvPr id="47" name="Picture 46" descr="A picture containing gear&#10;&#10;Description automatically generated">
            <a:extLst>
              <a:ext uri="{FF2B5EF4-FFF2-40B4-BE49-F238E27FC236}">
                <a16:creationId xmlns:a16="http://schemas.microsoft.com/office/drawing/2014/main" id="{B3D45323-DED3-9647-5BAC-5BEDF29DF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1801840"/>
            <a:ext cx="2690875" cy="2277489"/>
          </a:xfrm>
          <a:prstGeom prst="rect">
            <a:avLst/>
          </a:prstGeom>
        </p:spPr>
      </p:pic>
      <p:pic>
        <p:nvPicPr>
          <p:cNvPr id="48" name="Picture 47" descr="A picture containing gear&#10;&#10;Description automatically generated">
            <a:extLst>
              <a:ext uri="{FF2B5EF4-FFF2-40B4-BE49-F238E27FC236}">
                <a16:creationId xmlns:a16="http://schemas.microsoft.com/office/drawing/2014/main" id="{402CCF1C-006B-3E0E-BEB6-09FAC047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049" y="4303132"/>
            <a:ext cx="2690875" cy="227748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DA09764-892D-2F1C-28CD-E4CBD1C33A54}"/>
              </a:ext>
            </a:extLst>
          </p:cNvPr>
          <p:cNvSpPr txBox="1"/>
          <p:nvPr/>
        </p:nvSpPr>
        <p:spPr>
          <a:xfrm rot="10800000" flipV="1">
            <a:off x="13622445" y="4864795"/>
            <a:ext cx="195608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300" b="1" dirty="0">
                <a:solidFill>
                  <a:srgbClr val="1FBAD7"/>
                </a:solidFill>
                <a:cs typeface="Times New Roman" panose="02020603050405020304" pitchFamily="18" charset="0"/>
              </a:rPr>
              <a:t>Investigation Personality of the Year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7CBA64-5E7A-7F85-0484-66227FAF9710}"/>
              </a:ext>
            </a:extLst>
          </p:cNvPr>
          <p:cNvSpPr txBox="1"/>
          <p:nvPr/>
        </p:nvSpPr>
        <p:spPr>
          <a:xfrm>
            <a:off x="9744481" y="4917323"/>
            <a:ext cx="169250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300" b="1" dirty="0">
                <a:solidFill>
                  <a:srgbClr val="1FBAD7"/>
                </a:solidFill>
                <a:cs typeface="Times New Roman" panose="02020603050405020304" pitchFamily="18" charset="0"/>
              </a:rPr>
              <a:t>Times 40 Under 40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B40E73-82FB-0742-2910-1AFF8936F56C}"/>
              </a:ext>
            </a:extLst>
          </p:cNvPr>
          <p:cNvSpPr txBox="1"/>
          <p:nvPr/>
        </p:nvSpPr>
        <p:spPr>
          <a:xfrm>
            <a:off x="9824814" y="6330243"/>
            <a:ext cx="16315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200" b="1" dirty="0">
                <a:solidFill>
                  <a:srgbClr val="000000"/>
                </a:solidFill>
                <a:cs typeface="Times New Roman" panose="02020603050405020304" pitchFamily="18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6111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932" y="645718"/>
            <a:ext cx="9664468" cy="133882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Roboto Body"/>
                <a:ea typeface="Times New Roman" charset="0"/>
                <a:cs typeface="Times New Roman" charset="0"/>
              </a:rPr>
              <a:t>New Age Solution </a:t>
            </a:r>
            <a:br>
              <a:rPr lang="en-US" dirty="0">
                <a:solidFill>
                  <a:schemeClr val="accent1"/>
                </a:solidFill>
                <a:latin typeface="Roboto Body"/>
                <a:ea typeface="Times New Roman" charset="0"/>
                <a:cs typeface="Times New Roman" charset="0"/>
              </a:rPr>
            </a:br>
            <a:r>
              <a:rPr lang="en-US" dirty="0">
                <a:latin typeface="Roboto Body"/>
                <a:ea typeface="Times New Roman" charset="0"/>
                <a:cs typeface="Times New Roman" charset="0"/>
              </a:rPr>
              <a:t>Making Difference with Digitization </a:t>
            </a:r>
            <a:endParaRPr lang="uk-UA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page</a:t>
            </a: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fld id="{37D409AB-2201-4E18-8A34-C31753AD9B06}" type="slidenum">
              <a:rPr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/>
              <a:t>5</a:t>
            </a:fld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 descr="iirislogo.png">
            <a:extLst>
              <a:ext uri="{FF2B5EF4-FFF2-40B4-BE49-F238E27FC236}">
                <a16:creationId xmlns:a16="http://schemas.microsoft.com/office/drawing/2014/main" id="{F5ACC938-3531-42B6-9F73-11A82916FB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3" y="8496300"/>
            <a:ext cx="2775857" cy="1943101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FC47BDE-C79A-4D07-A96C-7D8E0DA66A85}"/>
              </a:ext>
            </a:extLst>
          </p:cNvPr>
          <p:cNvGraphicFramePr/>
          <p:nvPr/>
        </p:nvGraphicFramePr>
        <p:xfrm>
          <a:off x="774932" y="1562100"/>
          <a:ext cx="17018799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46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199" y="621376"/>
            <a:ext cx="7924789" cy="133882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SPACETECH</a:t>
            </a:r>
            <a:b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Homeland Security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page</a:t>
            </a:r>
          </a:p>
          <a:p>
            <a:pPr algn="l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fld id="{37D409AB-2201-4E18-8A34-C31753AD9B06}" type="slidenum">
              <a:rPr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/>
              <a:t>6</a:t>
            </a:fld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34400" y="4848880"/>
            <a:ext cx="8951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SPACETECH</a:t>
            </a:r>
            <a:r>
              <a:rPr lang="en-GB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 IN HOMELAND SECURITY 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85042" y="4457700"/>
            <a:ext cx="4864100" cy="1371600"/>
            <a:chOff x="6711950" y="4457700"/>
            <a:chExt cx="4864100" cy="1371600"/>
          </a:xfrm>
        </p:grpSpPr>
        <p:sp>
          <p:nvSpPr>
            <p:cNvPr id="28" name="TextBox 27"/>
            <p:cNvSpPr txBox="1"/>
            <p:nvPr/>
          </p:nvSpPr>
          <p:spPr>
            <a:xfrm>
              <a:off x="6863443" y="4589502"/>
              <a:ext cx="45611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IIRIS</a:t>
              </a:r>
              <a:endParaRPr lang="ru-RU" sz="6600" b="1" dirty="0">
                <a:solidFill>
                  <a:schemeClr val="accent1"/>
                </a:solidFill>
                <a:latin typeface="Times New Roman" panose="02020603050405020304" pitchFamily="18" charset="0"/>
                <a:ea typeface="Lato Semibold" panose="020F0502020204030203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6711950" y="4457700"/>
              <a:ext cx="685800" cy="685800"/>
              <a:chOff x="6324600" y="4114799"/>
              <a:chExt cx="685800" cy="68580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6324600" y="4114799"/>
                <a:ext cx="0" cy="68580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6324600" y="4114799"/>
                <a:ext cx="685800" cy="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 rot="10800000">
              <a:off x="10890250" y="5143500"/>
              <a:ext cx="685800" cy="685800"/>
              <a:chOff x="6324600" y="4114799"/>
              <a:chExt cx="685800" cy="68580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6324600" y="4114799"/>
                <a:ext cx="0" cy="68580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324600" y="4114799"/>
                <a:ext cx="685800" cy="0"/>
              </a:xfrm>
              <a:prstGeom prst="line">
                <a:avLst/>
              </a:prstGeom>
              <a:ln w="38100" cap="sq">
                <a:solidFill>
                  <a:schemeClr val="accent1"/>
                </a:solidFill>
                <a:bevel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 descr="iiris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3" y="8496300"/>
            <a:ext cx="2775857" cy="19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6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704A81-5E1C-4C73-9562-00357D067F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</a:t>
            </a:r>
          </a:p>
          <a:p>
            <a:fld id="{37D409AB-2201-4E18-8A34-C31753AD9B06}" type="slidenum">
              <a:rPr lang="uk-UA" smtClean="0"/>
              <a:pPr/>
              <a:t>7</a:t>
            </a:fld>
            <a:endParaRPr lang="uk-UA" dirty="0"/>
          </a:p>
        </p:txBody>
      </p:sp>
      <p:pic>
        <p:nvPicPr>
          <p:cNvPr id="2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D2429-15B6-43E6-86F7-B1012E60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1" y="9058823"/>
            <a:ext cx="2286000" cy="102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2AB6351E-AE50-83BF-A08C-859DA91E9BC0}"/>
              </a:ext>
            </a:extLst>
          </p:cNvPr>
          <p:cNvSpPr txBox="1">
            <a:spLocks/>
          </p:cNvSpPr>
          <p:nvPr/>
        </p:nvSpPr>
        <p:spPr>
          <a:xfrm>
            <a:off x="759296" y="528072"/>
            <a:ext cx="161925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en-US" dirty="0" err="1">
                <a:solidFill>
                  <a:schemeClr val="accent1"/>
                </a:solidFill>
                <a:latin typeface="Roboto Body"/>
                <a:ea typeface="Times New Roman" charset="0"/>
                <a:cs typeface="Times New Roman" charset="0"/>
              </a:rPr>
              <a:t>SPACETECH</a:t>
            </a:r>
            <a:br>
              <a:rPr lang="en-US" dirty="0">
                <a:solidFill>
                  <a:schemeClr val="accent1"/>
                </a:solidFill>
                <a:latin typeface="Roboto Body"/>
                <a:ea typeface="Times New Roman" charset="0"/>
                <a:cs typeface="Times New Roman" charset="0"/>
              </a:rPr>
            </a:br>
            <a:r>
              <a:rPr lang="en-US" dirty="0">
                <a:latin typeface="Roboto Body"/>
                <a:ea typeface="Times New Roman" charset="0"/>
                <a:cs typeface="Times New Roman" charset="0"/>
              </a:rPr>
              <a:t>Unlimited Possibilities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0ED47-8AB2-CD39-5B60-7CEB56220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659"/>
            <a:ext cx="18288000" cy="80943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0C001E-6ECB-6704-FE17-7A19675E9CCC}"/>
              </a:ext>
            </a:extLst>
          </p:cNvPr>
          <p:cNvSpPr txBox="1"/>
          <p:nvPr/>
        </p:nvSpPr>
        <p:spPr>
          <a:xfrm rot="10800000" flipV="1">
            <a:off x="2416646" y="2846592"/>
            <a:ext cx="12877800" cy="6786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2"/>
                </a:solidFill>
              </a:rPr>
              <a:t>MOST VAST – LEAST HARVESTED</a:t>
            </a:r>
          </a:p>
          <a:p>
            <a:pPr marL="571500" indent="-571500" algn="ctr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2"/>
                </a:solidFill>
              </a:rPr>
              <a:t>RACE FOR DOMINATING SPACE </a:t>
            </a:r>
          </a:p>
          <a:p>
            <a:pPr marL="571500" indent="-571500" algn="ctr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2"/>
                </a:solidFill>
              </a:rPr>
              <a:t>PROTECTION IN SPACE </a:t>
            </a:r>
          </a:p>
          <a:p>
            <a:pPr marL="571500" indent="-571500" algn="ctr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2"/>
                </a:solidFill>
              </a:rPr>
              <a:t>PREVENTIVE – RESPONSE – POST INCIDENT</a:t>
            </a:r>
          </a:p>
          <a:p>
            <a:pPr marL="571500" indent="-571500" algn="ctr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IN" sz="3600" b="1" dirty="0">
                <a:solidFill>
                  <a:schemeClr val="bg2"/>
                </a:solidFill>
              </a:rPr>
              <a:t>HOMELAND SECURITY MORE COMPLEX THAN BORDERS </a:t>
            </a:r>
          </a:p>
        </p:txBody>
      </p:sp>
    </p:spTree>
    <p:extLst>
      <p:ext uri="{BB962C8B-B14F-4D97-AF65-F5344CB8AC3E}">
        <p14:creationId xmlns:p14="http://schemas.microsoft.com/office/powerpoint/2010/main" val="11201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FD4F61-9400-F421-A3BB-253E28277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126309" y="2126307"/>
            <a:ext cx="10313727" cy="606111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37743" y="3990710"/>
            <a:ext cx="6533391" cy="6057905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71323" y="2457128"/>
            <a:ext cx="10286358" cy="5372102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21033" y="1801968"/>
            <a:ext cx="7212453" cy="6132999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24764ED-0E1C-9E2C-3B81-1A733F5BF137}"/>
              </a:ext>
            </a:extLst>
          </p:cNvPr>
          <p:cNvSpPr txBox="1">
            <a:spLocks/>
          </p:cNvSpPr>
          <p:nvPr/>
        </p:nvSpPr>
        <p:spPr>
          <a:xfrm>
            <a:off x="324572" y="2564537"/>
            <a:ext cx="4321242" cy="4607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European Space Agency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98A1C-29DE-8802-5D9B-23F231F8D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868"/>
          <a:stretch/>
        </p:blipFill>
        <p:spPr>
          <a:xfrm>
            <a:off x="3429000" y="-43260"/>
            <a:ext cx="14163264" cy="105969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F60886-2646-A176-FAD9-EC8053454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7556478" y="9683496"/>
            <a:ext cx="672084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300" b="0">
                <a:solidFill>
                  <a:schemeClr val="tx1">
                    <a:lumMod val="50000"/>
                    <a:lumOff val="50000"/>
                  </a:schemeClr>
                </a:solidFill>
              </a:rPr>
              <a:t>page</a:t>
            </a:r>
          </a:p>
          <a:p>
            <a:pPr algn="r" defTabSz="914400">
              <a:lnSpc>
                <a:spcPct val="90000"/>
              </a:lnSpc>
              <a:spcAft>
                <a:spcPts val="600"/>
              </a:spcAft>
              <a:defRPr/>
            </a:pPr>
            <a:fld id="{37D409AB-2201-4E18-8A34-C31753AD9B06}" type="slidenum">
              <a:rPr lang="en-US" sz="1300" b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8</a:t>
            </a:fld>
            <a:endParaRPr lang="en-US" sz="1300" b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7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C50DE2B-ABCB-CD63-E13C-5F5E4BB43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51" y="9058823"/>
            <a:ext cx="2286000" cy="102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DB6B8-29B5-5D76-16EB-DEB54355E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67D21-AAD7-8794-3776-95F9BEA9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06780"/>
            <a:ext cx="16040100" cy="13803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  <a:t>Space Tech in Operational Effectiveness</a:t>
            </a:r>
            <a:br>
              <a:rPr lang="en-US" dirty="0">
                <a:solidFill>
                  <a:schemeClr val="accent1"/>
                </a:solidFill>
                <a:cs typeface="Times New Roman" panose="02020603050405020304" pitchFamily="18" charset="0"/>
              </a:rPr>
            </a:br>
            <a:r>
              <a:rPr lang="en-IN" sz="4800" dirty="0"/>
              <a:t>Situational Awareness</a:t>
            </a:r>
            <a:endParaRPr lang="en-US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2E8BB-F6BC-CA27-CFEB-4AD2597C76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r>
              <a:rPr lang="en-US" dirty="0"/>
              <a:t>page</a:t>
            </a:r>
          </a:p>
          <a:p>
            <a:pPr algn="l"/>
            <a:r>
              <a:rPr lang="en-US" dirty="0"/>
              <a:t>0</a:t>
            </a:r>
            <a:fld id="{37D409AB-2201-4E18-8A34-C31753AD9B06}" type="slidenum">
              <a:rPr smtClean="0"/>
              <a:pPr algn="l"/>
              <a:t>9</a:t>
            </a:fld>
            <a:endParaRPr dirty="0"/>
          </a:p>
        </p:txBody>
      </p:sp>
      <p:pic>
        <p:nvPicPr>
          <p:cNvPr id="5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5FEA138-4FCC-220D-A09A-DA3CBC8B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52" y="9072686"/>
            <a:ext cx="2286000" cy="102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9A32CD-09AD-1E86-1057-7D87EA098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926563"/>
              </p:ext>
            </p:extLst>
          </p:nvPr>
        </p:nvGraphicFramePr>
        <p:xfrm>
          <a:off x="762000" y="2252640"/>
          <a:ext cx="16247988" cy="680615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1146778042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336350225"/>
                    </a:ext>
                  </a:extLst>
                </a:gridCol>
                <a:gridCol w="4565991">
                  <a:extLst>
                    <a:ext uri="{9D8B030D-6E8A-4147-A177-3AD203B41FA5}">
                      <a16:colId xmlns:a16="http://schemas.microsoft.com/office/drawing/2014/main" val="3450540735"/>
                    </a:ext>
                  </a:extLst>
                </a:gridCol>
                <a:gridCol w="4061997">
                  <a:extLst>
                    <a:ext uri="{9D8B030D-6E8A-4147-A177-3AD203B41FA5}">
                      <a16:colId xmlns:a16="http://schemas.microsoft.com/office/drawing/2014/main" val="1049787971"/>
                    </a:ext>
                  </a:extLst>
                </a:gridCol>
              </a:tblGrid>
              <a:tr h="73581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Application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Space Tech Used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How It Enhances Situational Awareness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Key Example/Data</a:t>
                      </a:r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3521767941"/>
                  </a:ext>
                </a:extLst>
              </a:tr>
              <a:tr h="171763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Border Security</a:t>
                      </a:r>
                      <a:endParaRPr lang="en-IN" sz="2100" b="1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Cartosat-3, RISAT-2B, </a:t>
                      </a:r>
                      <a:r>
                        <a:rPr lang="en-IN" sz="2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NavIC</a:t>
                      </a:r>
                      <a:endParaRPr lang="en-IN" sz="2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Provides high-resolution imagery and real-time navigation data to monitor border infiltration and smuggling routes.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Cartosat-3 provides </a:t>
                      </a:r>
                      <a:r>
                        <a:rPr lang="en-US" sz="2100" b="1" u="none" strike="noStrike">
                          <a:solidFill>
                            <a:srgbClr val="000000"/>
                          </a:solidFill>
                          <a:effectLst/>
                        </a:rPr>
                        <a:t>25 cm spatial resolution</a:t>
                      </a:r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 imagery, enabling the detection of human activity and equipment movement near borders.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4138595032"/>
                  </a:ext>
                </a:extLst>
              </a:tr>
              <a:tr h="160449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u="none" strike="noStrike">
                          <a:solidFill>
                            <a:srgbClr val="000000"/>
                          </a:solidFill>
                          <a:effectLst/>
                        </a:rPr>
                        <a:t>Law Enforcement</a:t>
                      </a:r>
                      <a:endParaRPr lang="en-IN" sz="21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GSAT-6, GSAT-7A, NavIC</a:t>
                      </a:r>
                      <a:endParaRPr lang="en-IN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Enables secure communication and geo-positioning for tracking criminal activities and coordinating multi-agency responses.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GSAT-7A facilitates </a:t>
                      </a:r>
                      <a:r>
                        <a:rPr lang="en-US" sz="2100" b="1" u="none" strike="noStrike">
                          <a:solidFill>
                            <a:srgbClr val="000000"/>
                          </a:solidFill>
                          <a:effectLst/>
                        </a:rPr>
                        <a:t>real-time encrypted communication</a:t>
                      </a:r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 across remote areas.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689993780"/>
                  </a:ext>
                </a:extLst>
              </a:tr>
              <a:tr h="137410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u="none" strike="noStrike">
                          <a:solidFill>
                            <a:srgbClr val="000000"/>
                          </a:solidFill>
                          <a:effectLst/>
                        </a:rPr>
                        <a:t>Counter-Insurgency</a:t>
                      </a:r>
                      <a:endParaRPr lang="en-IN" sz="21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RISAT, Cartosat-2, GSAT-7A</a:t>
                      </a:r>
                      <a:endParaRPr lang="en-IN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Tracks insurgent hideouts, movement patterns, and supply routes even in dense forests and hilly terrains.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RISAT-2B provides </a:t>
                      </a:r>
                      <a:r>
                        <a:rPr lang="en-US" sz="2100" b="1" u="none" strike="noStrike">
                          <a:solidFill>
                            <a:srgbClr val="000000"/>
                          </a:solidFill>
                          <a:effectLst/>
                        </a:rPr>
                        <a:t>all-weather, day-and-night surveillance</a:t>
                      </a:r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 capabilities.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1492360733"/>
                  </a:ext>
                </a:extLst>
              </a:tr>
              <a:tr h="137410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1" u="none" strike="noStrike">
                          <a:solidFill>
                            <a:srgbClr val="000000"/>
                          </a:solidFill>
                          <a:effectLst/>
                        </a:rPr>
                        <a:t>Disaster Management</a:t>
                      </a:r>
                      <a:endParaRPr lang="en-IN" sz="2100" b="1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INSAT-3D, Oceansat-2, RISAT-1</a:t>
                      </a:r>
                      <a:endParaRPr lang="en-IN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u="none" strike="noStrike">
                          <a:solidFill>
                            <a:srgbClr val="000000"/>
                          </a:solidFill>
                          <a:effectLst/>
                        </a:rPr>
                        <a:t>Offers early warnings for cyclones, floods, and forest fires, and provides damage assessment data post-disaster.</a:t>
                      </a:r>
                      <a:endParaRPr lang="en-US" sz="2100" b="0" i="0" u="none" strike="noStrike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INSAT-3DR detected </a:t>
                      </a: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Cyclone Fani (2019)</a:t>
                      </a: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in advance, enabling the evacuation of </a:t>
                      </a:r>
                      <a:r>
                        <a:rPr lang="en-US" sz="21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1.2 million people</a:t>
                      </a:r>
                      <a:r>
                        <a:rPr lang="en-US" sz="2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2100" b="0" i="0" u="none" strike="noStrike" dirty="0">
                        <a:solidFill>
                          <a:srgbClr val="0000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4295" marR="4295" marT="4295" marB="0" anchor="ctr"/>
                </a:tc>
                <a:extLst>
                  <a:ext uri="{0D108BD9-81ED-4DB2-BD59-A6C34878D82A}">
                    <a16:rowId xmlns:a16="http://schemas.microsoft.com/office/drawing/2014/main" val="2516997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4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ENARAL LAYOUTS">
  <a:themeElements>
    <a:clrScheme name="SIMLICITY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1FBAD7"/>
      </a:accent1>
      <a:accent2>
        <a:srgbClr val="C0C0C8"/>
      </a:accent2>
      <a:accent3>
        <a:srgbClr val="1FBAD7"/>
      </a:accent3>
      <a:accent4>
        <a:srgbClr val="1FBAD7"/>
      </a:accent4>
      <a:accent5>
        <a:srgbClr val="1FBAD7"/>
      </a:accent5>
      <a:accent6>
        <a:srgbClr val="1FBAD7"/>
      </a:accent6>
      <a:hlink>
        <a:srgbClr val="178BA1"/>
      </a:hlink>
      <a:folHlink>
        <a:srgbClr val="74D8EB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SLIDES">
  <a:themeElements>
    <a:clrScheme name="SIMLICITY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1FBAD7"/>
      </a:accent1>
      <a:accent2>
        <a:srgbClr val="C0C0C8"/>
      </a:accent2>
      <a:accent3>
        <a:srgbClr val="1FBAD7"/>
      </a:accent3>
      <a:accent4>
        <a:srgbClr val="1FBAD7"/>
      </a:accent4>
      <a:accent5>
        <a:srgbClr val="1FBAD7"/>
      </a:accent5>
      <a:accent6>
        <a:srgbClr val="1FBAD7"/>
      </a:accent6>
      <a:hlink>
        <a:srgbClr val="178BA1"/>
      </a:hlink>
      <a:folHlink>
        <a:srgbClr val="74D8EB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WITH IMAGES">
  <a:themeElements>
    <a:clrScheme name="SIMLICITY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1FBAD7"/>
      </a:accent1>
      <a:accent2>
        <a:srgbClr val="C0C0C8"/>
      </a:accent2>
      <a:accent3>
        <a:srgbClr val="1FBAD7"/>
      </a:accent3>
      <a:accent4>
        <a:srgbClr val="1FBAD7"/>
      </a:accent4>
      <a:accent5>
        <a:srgbClr val="1FBAD7"/>
      </a:accent5>
      <a:accent6>
        <a:srgbClr val="1FBAD7"/>
      </a:accent6>
      <a:hlink>
        <a:srgbClr val="178BA1"/>
      </a:hlink>
      <a:folHlink>
        <a:srgbClr val="74D8EB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RTFOLIO">
  <a:themeElements>
    <a:clrScheme name="SIMLICITY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1FBAD7"/>
      </a:accent1>
      <a:accent2>
        <a:srgbClr val="C0C0C8"/>
      </a:accent2>
      <a:accent3>
        <a:srgbClr val="1FBAD7"/>
      </a:accent3>
      <a:accent4>
        <a:srgbClr val="1FBAD7"/>
      </a:accent4>
      <a:accent5>
        <a:srgbClr val="1FBAD7"/>
      </a:accent5>
      <a:accent6>
        <a:srgbClr val="1FBAD7"/>
      </a:accent6>
      <a:hlink>
        <a:srgbClr val="178BA1"/>
      </a:hlink>
      <a:folHlink>
        <a:srgbClr val="74D8EB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</TotalTime>
  <Words>664</Words>
  <Application>Microsoft Office PowerPoint</Application>
  <PresentationFormat>Custom</PresentationFormat>
  <Paragraphs>147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Roboto</vt:lpstr>
      <vt:lpstr>Roboto Body</vt:lpstr>
      <vt:lpstr>Times New Roman</vt:lpstr>
      <vt:lpstr>GENARAL LAYOUTS</vt:lpstr>
      <vt:lpstr>TEAM SLIDES</vt:lpstr>
      <vt:lpstr>SLIDES WITH IMAGES</vt:lpstr>
      <vt:lpstr>PORTFOLIO</vt:lpstr>
      <vt:lpstr>PowerPoint Presentation</vt:lpstr>
      <vt:lpstr>IIRIS Offerings Overview</vt:lpstr>
      <vt:lpstr>IIRIS Locations</vt:lpstr>
      <vt:lpstr>OUR CREDIBILITY  &amp; INITIATIVES</vt:lpstr>
      <vt:lpstr>New Age Solution  Making Difference with Digitization </vt:lpstr>
      <vt:lpstr>SPACETECH Homeland Security </vt:lpstr>
      <vt:lpstr>PowerPoint Presentation</vt:lpstr>
      <vt:lpstr>PowerPoint Presentation</vt:lpstr>
      <vt:lpstr>Space Tech in Operational Effectiveness Situational Awareness</vt:lpstr>
      <vt:lpstr>Space Tech in Decision Making Operational Effectiveness</vt:lpstr>
      <vt:lpstr>Space Technology: Disaster Management Case Study: Kerala Floods (2018)</vt:lpstr>
      <vt:lpstr>Case Study: Kerala Floods (2018) Thanks to ISRO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Garry Singh</cp:lastModifiedBy>
  <cp:revision>1235</cp:revision>
  <cp:lastPrinted>2018-11-05T20:27:30Z</cp:lastPrinted>
  <dcterms:created xsi:type="dcterms:W3CDTF">2015-01-20T11:47:48Z</dcterms:created>
  <dcterms:modified xsi:type="dcterms:W3CDTF">2025-01-09T04:48:13Z</dcterms:modified>
</cp:coreProperties>
</file>