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9" r:id="rId2"/>
    <p:sldId id="260" r:id="rId3"/>
    <p:sldId id="530" r:id="rId4"/>
    <p:sldId id="261" r:id="rId5"/>
    <p:sldId id="284" r:id="rId6"/>
    <p:sldId id="285" r:id="rId7"/>
    <p:sldId id="286" r:id="rId8"/>
    <p:sldId id="287" r:id="rId9"/>
    <p:sldId id="288" r:id="rId10"/>
    <p:sldId id="289" r:id="rId11"/>
    <p:sldId id="2145706840" r:id="rId12"/>
    <p:sldId id="2145706841" r:id="rId13"/>
    <p:sldId id="292" r:id="rId14"/>
    <p:sldId id="294" r:id="rId15"/>
    <p:sldId id="293" r:id="rId16"/>
    <p:sldId id="517" r:id="rId17"/>
    <p:sldId id="295" r:id="rId18"/>
    <p:sldId id="283" r:id="rId19"/>
    <p:sldId id="297" r:id="rId20"/>
    <p:sldId id="518" r:id="rId21"/>
    <p:sldId id="266" r:id="rId22"/>
    <p:sldId id="277" r:id="rId23"/>
    <p:sldId id="278" r:id="rId24"/>
    <p:sldId id="280" r:id="rId25"/>
    <p:sldId id="279" r:id="rId26"/>
    <p:sldId id="267" r:id="rId27"/>
    <p:sldId id="264" r:id="rId28"/>
    <p:sldId id="526" r:id="rId29"/>
    <p:sldId id="268" r:id="rId30"/>
    <p:sldId id="281" r:id="rId31"/>
    <p:sldId id="525" r:id="rId32"/>
    <p:sldId id="271" r:id="rId33"/>
    <p:sldId id="272" r:id="rId34"/>
    <p:sldId id="273" r:id="rId35"/>
    <p:sldId id="274" r:id="rId36"/>
    <p:sldId id="269" r:id="rId37"/>
    <p:sldId id="270" r:id="rId38"/>
    <p:sldId id="275" r:id="rId39"/>
    <p:sldId id="263" r:id="rId40"/>
    <p:sldId id="519" r:id="rId41"/>
    <p:sldId id="522" r:id="rId42"/>
    <p:sldId id="523" r:id="rId43"/>
    <p:sldId id="520" r:id="rId44"/>
    <p:sldId id="265" r:id="rId45"/>
    <p:sldId id="276" r:id="rId46"/>
    <p:sldId id="507" r:id="rId47"/>
    <p:sldId id="509" r:id="rId48"/>
    <p:sldId id="508" r:id="rId49"/>
    <p:sldId id="510" r:id="rId50"/>
    <p:sldId id="511" r:id="rId51"/>
    <p:sldId id="512" r:id="rId52"/>
    <p:sldId id="513" r:id="rId53"/>
    <p:sldId id="514" r:id="rId54"/>
    <p:sldId id="515" r:id="rId55"/>
    <p:sldId id="531" r:id="rId56"/>
    <p:sldId id="534" r:id="rId57"/>
    <p:sldId id="52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86AE1-F470-4FAC-AB38-82343E2D94BA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3B983235-0053-42D8-A34B-DCA7890F1A60}">
      <dgm:prSet phldrT="[Text]"/>
      <dgm:spPr/>
      <dgm:t>
        <a:bodyPr/>
        <a:lstStyle/>
        <a:p>
          <a:r>
            <a:rPr lang="en-IN" dirty="0"/>
            <a:t>Analog</a:t>
          </a:r>
        </a:p>
      </dgm:t>
    </dgm:pt>
    <dgm:pt modelId="{C3564728-8FA9-4BD6-B636-740B3182395C}" type="parTrans" cxnId="{739BA8B9-6ACE-4205-9307-95D552E6A65F}">
      <dgm:prSet/>
      <dgm:spPr/>
      <dgm:t>
        <a:bodyPr/>
        <a:lstStyle/>
        <a:p>
          <a:endParaRPr lang="en-IN"/>
        </a:p>
      </dgm:t>
    </dgm:pt>
    <dgm:pt modelId="{BA00D04A-1474-4C2C-AE68-B3AF3C47D749}" type="sibTrans" cxnId="{739BA8B9-6ACE-4205-9307-95D552E6A65F}">
      <dgm:prSet/>
      <dgm:spPr/>
      <dgm:t>
        <a:bodyPr/>
        <a:lstStyle/>
        <a:p>
          <a:endParaRPr lang="en-IN"/>
        </a:p>
      </dgm:t>
    </dgm:pt>
    <dgm:pt modelId="{148DB5C3-8352-449E-8FA9-C46E2AD1F351}">
      <dgm:prSet phldrT="[Text]"/>
      <dgm:spPr/>
      <dgm:t>
        <a:bodyPr/>
        <a:lstStyle/>
        <a:p>
          <a:r>
            <a:rPr lang="en-IN" dirty="0"/>
            <a:t>Digital</a:t>
          </a:r>
        </a:p>
      </dgm:t>
    </dgm:pt>
    <dgm:pt modelId="{8E002106-7171-4DC9-B5D9-0FE6AD35B48E}" type="parTrans" cxnId="{C81483EB-3B67-4265-8DF0-A1BE94B1F5DB}">
      <dgm:prSet/>
      <dgm:spPr/>
      <dgm:t>
        <a:bodyPr/>
        <a:lstStyle/>
        <a:p>
          <a:endParaRPr lang="en-IN"/>
        </a:p>
      </dgm:t>
    </dgm:pt>
    <dgm:pt modelId="{698C2839-9439-414B-99FE-C9CB99212C73}" type="sibTrans" cxnId="{C81483EB-3B67-4265-8DF0-A1BE94B1F5DB}">
      <dgm:prSet/>
      <dgm:spPr/>
      <dgm:t>
        <a:bodyPr/>
        <a:lstStyle/>
        <a:p>
          <a:endParaRPr lang="en-IN"/>
        </a:p>
      </dgm:t>
    </dgm:pt>
    <dgm:pt modelId="{7AC31210-1F10-48FF-B6D8-7A14FA8A8E49}">
      <dgm:prSet phldrT="[Text]"/>
      <dgm:spPr/>
      <dgm:t>
        <a:bodyPr/>
        <a:lstStyle/>
        <a:p>
          <a:r>
            <a:rPr lang="en-IN" dirty="0"/>
            <a:t>Interfaces</a:t>
          </a:r>
        </a:p>
      </dgm:t>
    </dgm:pt>
    <dgm:pt modelId="{67964426-2B4D-4116-98D5-E979F4CF1CBA}" type="sibTrans" cxnId="{2C4E645B-F1E4-4272-A678-C9EBAC88589E}">
      <dgm:prSet/>
      <dgm:spPr/>
      <dgm:t>
        <a:bodyPr/>
        <a:lstStyle/>
        <a:p>
          <a:endParaRPr lang="en-IN"/>
        </a:p>
      </dgm:t>
    </dgm:pt>
    <dgm:pt modelId="{1DDACB4D-1D10-4127-85FF-C358943DA1D4}" type="parTrans" cxnId="{2C4E645B-F1E4-4272-A678-C9EBAC88589E}">
      <dgm:prSet/>
      <dgm:spPr/>
      <dgm:t>
        <a:bodyPr/>
        <a:lstStyle/>
        <a:p>
          <a:endParaRPr lang="en-IN"/>
        </a:p>
      </dgm:t>
    </dgm:pt>
    <dgm:pt modelId="{6AAE411D-FC92-4945-BC23-1A71BD3E5BC7}">
      <dgm:prSet phldrT="[Text]"/>
      <dgm:spPr/>
      <dgm:t>
        <a:bodyPr/>
        <a:lstStyle/>
        <a:p>
          <a:r>
            <a:rPr lang="en-IN" dirty="0"/>
            <a:t>Video</a:t>
          </a:r>
        </a:p>
      </dgm:t>
    </dgm:pt>
    <dgm:pt modelId="{E1983F23-08D3-4BEE-B1F8-1FD136E80E04}" type="parTrans" cxnId="{55408CEE-213A-4FDA-A850-CCC621756C2D}">
      <dgm:prSet/>
      <dgm:spPr/>
      <dgm:t>
        <a:bodyPr/>
        <a:lstStyle/>
        <a:p>
          <a:endParaRPr lang="en-IN"/>
        </a:p>
      </dgm:t>
    </dgm:pt>
    <dgm:pt modelId="{999E3BB4-AD49-4550-9CC1-08898FFFB517}" type="sibTrans" cxnId="{55408CEE-213A-4FDA-A850-CCC621756C2D}">
      <dgm:prSet/>
      <dgm:spPr/>
      <dgm:t>
        <a:bodyPr/>
        <a:lstStyle/>
        <a:p>
          <a:endParaRPr lang="en-IN"/>
        </a:p>
      </dgm:t>
    </dgm:pt>
    <dgm:pt modelId="{A9E6C93B-365D-4D4A-84EC-84E79D8420F7}">
      <dgm:prSet phldrT="[Text]"/>
      <dgm:spPr/>
      <dgm:t>
        <a:bodyPr/>
        <a:lstStyle/>
        <a:p>
          <a:r>
            <a:rPr lang="en-IN" dirty="0"/>
            <a:t>Audio</a:t>
          </a:r>
        </a:p>
      </dgm:t>
    </dgm:pt>
    <dgm:pt modelId="{A1DAECCD-BB7A-447A-A923-62B7C6D3D94C}" type="parTrans" cxnId="{166088AF-E2D6-4CBF-A195-8E9E69AC6E82}">
      <dgm:prSet/>
      <dgm:spPr/>
      <dgm:t>
        <a:bodyPr/>
        <a:lstStyle/>
        <a:p>
          <a:endParaRPr lang="en-IN"/>
        </a:p>
      </dgm:t>
    </dgm:pt>
    <dgm:pt modelId="{90A72F44-A414-4931-A923-FFD893C9A25A}" type="sibTrans" cxnId="{166088AF-E2D6-4CBF-A195-8E9E69AC6E82}">
      <dgm:prSet/>
      <dgm:spPr/>
      <dgm:t>
        <a:bodyPr/>
        <a:lstStyle/>
        <a:p>
          <a:endParaRPr lang="en-IN"/>
        </a:p>
      </dgm:t>
    </dgm:pt>
    <dgm:pt modelId="{FAD577DE-27FD-43ED-BD04-C465235D8733}">
      <dgm:prSet phldrT="[Text]"/>
      <dgm:spPr/>
      <dgm:t>
        <a:bodyPr/>
        <a:lstStyle/>
        <a:p>
          <a:r>
            <a:rPr lang="en-IN" dirty="0"/>
            <a:t>RF</a:t>
          </a:r>
        </a:p>
      </dgm:t>
    </dgm:pt>
    <dgm:pt modelId="{AFF37399-4467-4701-A1AD-7F17CC9166F0}" type="parTrans" cxnId="{258F48FA-91A3-4107-85B7-47B5D0A6A767}">
      <dgm:prSet/>
      <dgm:spPr/>
      <dgm:t>
        <a:bodyPr/>
        <a:lstStyle/>
        <a:p>
          <a:endParaRPr lang="en-IN"/>
        </a:p>
      </dgm:t>
    </dgm:pt>
    <dgm:pt modelId="{44D6DE9D-5605-44CD-9583-FA73049F0C79}" type="sibTrans" cxnId="{258F48FA-91A3-4107-85B7-47B5D0A6A767}">
      <dgm:prSet/>
      <dgm:spPr/>
      <dgm:t>
        <a:bodyPr/>
        <a:lstStyle/>
        <a:p>
          <a:endParaRPr lang="en-IN"/>
        </a:p>
      </dgm:t>
    </dgm:pt>
    <dgm:pt modelId="{D6DEAC4F-202E-47E0-B044-070D09EC9CC9}">
      <dgm:prSet phldrT="[Text]"/>
      <dgm:spPr/>
      <dgm:t>
        <a:bodyPr/>
        <a:lstStyle/>
        <a:p>
          <a:r>
            <a:rPr lang="en-IN" dirty="0"/>
            <a:t>Serial</a:t>
          </a:r>
        </a:p>
      </dgm:t>
    </dgm:pt>
    <dgm:pt modelId="{B236CB63-3E9E-4121-92A3-BA2E7199FF8F}" type="parTrans" cxnId="{DDFEBB79-F57C-4328-ABF3-85135D92D946}">
      <dgm:prSet/>
      <dgm:spPr/>
      <dgm:t>
        <a:bodyPr/>
        <a:lstStyle/>
        <a:p>
          <a:endParaRPr lang="en-IN"/>
        </a:p>
      </dgm:t>
    </dgm:pt>
    <dgm:pt modelId="{1E1C1C64-13B3-4DD5-BB5B-9AE25B18C03D}" type="sibTrans" cxnId="{DDFEBB79-F57C-4328-ABF3-85135D92D946}">
      <dgm:prSet/>
      <dgm:spPr/>
      <dgm:t>
        <a:bodyPr/>
        <a:lstStyle/>
        <a:p>
          <a:endParaRPr lang="en-IN"/>
        </a:p>
      </dgm:t>
    </dgm:pt>
    <dgm:pt modelId="{80F1CE2A-3742-46D0-B92B-2E2958AF057F}">
      <dgm:prSet phldrT="[Text]"/>
      <dgm:spPr/>
      <dgm:t>
        <a:bodyPr/>
        <a:lstStyle/>
        <a:p>
          <a:r>
            <a:rPr lang="en-IN" dirty="0"/>
            <a:t>Parallel</a:t>
          </a:r>
        </a:p>
      </dgm:t>
    </dgm:pt>
    <dgm:pt modelId="{601D5A4D-E654-4DC2-B02B-6BA692147D52}" type="parTrans" cxnId="{D16C6EFD-BCBA-48CE-BD46-D9CDB2E7B21D}">
      <dgm:prSet/>
      <dgm:spPr/>
      <dgm:t>
        <a:bodyPr/>
        <a:lstStyle/>
        <a:p>
          <a:endParaRPr lang="en-IN"/>
        </a:p>
      </dgm:t>
    </dgm:pt>
    <dgm:pt modelId="{EFEA8C55-A05B-42DB-BFE0-EA5C571B97BE}" type="sibTrans" cxnId="{D16C6EFD-BCBA-48CE-BD46-D9CDB2E7B21D}">
      <dgm:prSet/>
      <dgm:spPr/>
      <dgm:t>
        <a:bodyPr/>
        <a:lstStyle/>
        <a:p>
          <a:endParaRPr lang="en-IN"/>
        </a:p>
      </dgm:t>
    </dgm:pt>
    <dgm:pt modelId="{2EB54876-C357-422E-B4BC-58FA9CF926E5}">
      <dgm:prSet phldrT="[Text]"/>
      <dgm:spPr/>
      <dgm:t>
        <a:bodyPr/>
        <a:lstStyle/>
        <a:p>
          <a:r>
            <a:rPr lang="en-IN" dirty="0"/>
            <a:t>Ethernet</a:t>
          </a:r>
        </a:p>
      </dgm:t>
    </dgm:pt>
    <dgm:pt modelId="{9B03A8AC-55BE-42AF-BF1F-C6AF72229B39}" type="parTrans" cxnId="{3B73809A-E457-4D11-94C3-ADD768626A29}">
      <dgm:prSet/>
      <dgm:spPr/>
      <dgm:t>
        <a:bodyPr/>
        <a:lstStyle/>
        <a:p>
          <a:endParaRPr lang="en-IN"/>
        </a:p>
      </dgm:t>
    </dgm:pt>
    <dgm:pt modelId="{B178734D-827F-41E6-A02C-D2C29ECF6BC1}" type="sibTrans" cxnId="{3B73809A-E457-4D11-94C3-ADD768626A29}">
      <dgm:prSet/>
      <dgm:spPr/>
      <dgm:t>
        <a:bodyPr/>
        <a:lstStyle/>
        <a:p>
          <a:endParaRPr lang="en-IN"/>
        </a:p>
      </dgm:t>
    </dgm:pt>
    <dgm:pt modelId="{3692E9F7-39BF-48B0-9119-19F772839B5A}" type="pres">
      <dgm:prSet presAssocID="{0B886AE1-F470-4FAC-AB38-82343E2D94B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9CBEB1-9BF3-44A2-878F-9CAC51531561}" type="pres">
      <dgm:prSet presAssocID="{7AC31210-1F10-48FF-B6D8-7A14FA8A8E49}" presName="root1" presStyleCnt="0"/>
      <dgm:spPr/>
    </dgm:pt>
    <dgm:pt modelId="{4644966E-B97F-434E-ADF1-CFD2F0D5A9F8}" type="pres">
      <dgm:prSet presAssocID="{7AC31210-1F10-48FF-B6D8-7A14FA8A8E49}" presName="LevelOneTextNode" presStyleLbl="node0" presStyleIdx="0" presStyleCnt="1" custLinFactNeighborX="-65064">
        <dgm:presLayoutVars>
          <dgm:chPref val="3"/>
        </dgm:presLayoutVars>
      </dgm:prSet>
      <dgm:spPr/>
    </dgm:pt>
    <dgm:pt modelId="{21A59CE1-A2BC-4885-AB0E-3C6D9E9D33D4}" type="pres">
      <dgm:prSet presAssocID="{7AC31210-1F10-48FF-B6D8-7A14FA8A8E49}" presName="level2hierChild" presStyleCnt="0"/>
      <dgm:spPr/>
    </dgm:pt>
    <dgm:pt modelId="{CA8BF813-B11C-4298-9D00-3CE509714CFC}" type="pres">
      <dgm:prSet presAssocID="{C3564728-8FA9-4BD6-B636-740B3182395C}" presName="conn2-1" presStyleLbl="parChTrans1D2" presStyleIdx="0" presStyleCnt="2"/>
      <dgm:spPr/>
    </dgm:pt>
    <dgm:pt modelId="{18FED570-E89E-4970-A1A0-4922629621F6}" type="pres">
      <dgm:prSet presAssocID="{C3564728-8FA9-4BD6-B636-740B3182395C}" presName="connTx" presStyleLbl="parChTrans1D2" presStyleIdx="0" presStyleCnt="2"/>
      <dgm:spPr/>
    </dgm:pt>
    <dgm:pt modelId="{BD8BC3C7-FB5A-4981-A6AF-CBDED7F8945B}" type="pres">
      <dgm:prSet presAssocID="{3B983235-0053-42D8-A34B-DCA7890F1A60}" presName="root2" presStyleCnt="0"/>
      <dgm:spPr/>
    </dgm:pt>
    <dgm:pt modelId="{DCB53B55-9A51-4A7F-9023-1EF4BB9302F6}" type="pres">
      <dgm:prSet presAssocID="{3B983235-0053-42D8-A34B-DCA7890F1A60}" presName="LevelTwoTextNode" presStyleLbl="node2" presStyleIdx="0" presStyleCnt="2">
        <dgm:presLayoutVars>
          <dgm:chPref val="3"/>
        </dgm:presLayoutVars>
      </dgm:prSet>
      <dgm:spPr/>
    </dgm:pt>
    <dgm:pt modelId="{54C5336F-525C-421A-8327-E6CDFA4C03AD}" type="pres">
      <dgm:prSet presAssocID="{3B983235-0053-42D8-A34B-DCA7890F1A60}" presName="level3hierChild" presStyleCnt="0"/>
      <dgm:spPr/>
    </dgm:pt>
    <dgm:pt modelId="{2684E166-8CD4-47D4-BCD8-757DE758EEE2}" type="pres">
      <dgm:prSet presAssocID="{E1983F23-08D3-4BEE-B1F8-1FD136E80E04}" presName="conn2-1" presStyleLbl="parChTrans1D3" presStyleIdx="0" presStyleCnt="6"/>
      <dgm:spPr/>
    </dgm:pt>
    <dgm:pt modelId="{7ECF6891-5247-4503-A593-8B3FD52460B3}" type="pres">
      <dgm:prSet presAssocID="{E1983F23-08D3-4BEE-B1F8-1FD136E80E04}" presName="connTx" presStyleLbl="parChTrans1D3" presStyleIdx="0" presStyleCnt="6"/>
      <dgm:spPr/>
    </dgm:pt>
    <dgm:pt modelId="{49DDFDAF-1A88-44E6-9CD4-B88F79B1E631}" type="pres">
      <dgm:prSet presAssocID="{6AAE411D-FC92-4945-BC23-1A71BD3E5BC7}" presName="root2" presStyleCnt="0"/>
      <dgm:spPr/>
    </dgm:pt>
    <dgm:pt modelId="{F6C7C0B5-0A90-4EF4-9CC3-CB51C40D9D07}" type="pres">
      <dgm:prSet presAssocID="{6AAE411D-FC92-4945-BC23-1A71BD3E5BC7}" presName="LevelTwoTextNode" presStyleLbl="node3" presStyleIdx="0" presStyleCnt="6">
        <dgm:presLayoutVars>
          <dgm:chPref val="3"/>
        </dgm:presLayoutVars>
      </dgm:prSet>
      <dgm:spPr/>
    </dgm:pt>
    <dgm:pt modelId="{88146649-CF13-45F9-8343-B79E05C1D196}" type="pres">
      <dgm:prSet presAssocID="{6AAE411D-FC92-4945-BC23-1A71BD3E5BC7}" presName="level3hierChild" presStyleCnt="0"/>
      <dgm:spPr/>
    </dgm:pt>
    <dgm:pt modelId="{10B717AE-5789-4B1B-9DE4-2F7B7A7B06D3}" type="pres">
      <dgm:prSet presAssocID="{A1DAECCD-BB7A-447A-A923-62B7C6D3D94C}" presName="conn2-1" presStyleLbl="parChTrans1D3" presStyleIdx="1" presStyleCnt="6"/>
      <dgm:spPr/>
    </dgm:pt>
    <dgm:pt modelId="{DD6FE574-8090-4009-A611-95D07AF010D7}" type="pres">
      <dgm:prSet presAssocID="{A1DAECCD-BB7A-447A-A923-62B7C6D3D94C}" presName="connTx" presStyleLbl="parChTrans1D3" presStyleIdx="1" presStyleCnt="6"/>
      <dgm:spPr/>
    </dgm:pt>
    <dgm:pt modelId="{C55DC43A-BD63-4B88-9EE7-646A1F465F5B}" type="pres">
      <dgm:prSet presAssocID="{A9E6C93B-365D-4D4A-84EC-84E79D8420F7}" presName="root2" presStyleCnt="0"/>
      <dgm:spPr/>
    </dgm:pt>
    <dgm:pt modelId="{480713ED-5427-4536-95C2-84833EAFC924}" type="pres">
      <dgm:prSet presAssocID="{A9E6C93B-365D-4D4A-84EC-84E79D8420F7}" presName="LevelTwoTextNode" presStyleLbl="node3" presStyleIdx="1" presStyleCnt="6">
        <dgm:presLayoutVars>
          <dgm:chPref val="3"/>
        </dgm:presLayoutVars>
      </dgm:prSet>
      <dgm:spPr/>
    </dgm:pt>
    <dgm:pt modelId="{731C6D5A-51CE-4777-8695-6A2A08FF3E2D}" type="pres">
      <dgm:prSet presAssocID="{A9E6C93B-365D-4D4A-84EC-84E79D8420F7}" presName="level3hierChild" presStyleCnt="0"/>
      <dgm:spPr/>
    </dgm:pt>
    <dgm:pt modelId="{4A7B9033-30EE-4A91-9EB5-861968622744}" type="pres">
      <dgm:prSet presAssocID="{AFF37399-4467-4701-A1AD-7F17CC9166F0}" presName="conn2-1" presStyleLbl="parChTrans1D3" presStyleIdx="2" presStyleCnt="6"/>
      <dgm:spPr/>
    </dgm:pt>
    <dgm:pt modelId="{2819A2B2-8EE2-4DAC-8E99-2CAC4D13F5BD}" type="pres">
      <dgm:prSet presAssocID="{AFF37399-4467-4701-A1AD-7F17CC9166F0}" presName="connTx" presStyleLbl="parChTrans1D3" presStyleIdx="2" presStyleCnt="6"/>
      <dgm:spPr/>
    </dgm:pt>
    <dgm:pt modelId="{9B4747D0-CD26-4377-9A7C-79F1D102B295}" type="pres">
      <dgm:prSet presAssocID="{FAD577DE-27FD-43ED-BD04-C465235D8733}" presName="root2" presStyleCnt="0"/>
      <dgm:spPr/>
    </dgm:pt>
    <dgm:pt modelId="{BE41C943-BEFF-4134-AC92-4ECC2255ABA3}" type="pres">
      <dgm:prSet presAssocID="{FAD577DE-27FD-43ED-BD04-C465235D8733}" presName="LevelTwoTextNode" presStyleLbl="node3" presStyleIdx="2" presStyleCnt="6">
        <dgm:presLayoutVars>
          <dgm:chPref val="3"/>
        </dgm:presLayoutVars>
      </dgm:prSet>
      <dgm:spPr/>
    </dgm:pt>
    <dgm:pt modelId="{F68FE6F5-558A-4D3B-9055-4D3AB835E5C9}" type="pres">
      <dgm:prSet presAssocID="{FAD577DE-27FD-43ED-BD04-C465235D8733}" presName="level3hierChild" presStyleCnt="0"/>
      <dgm:spPr/>
    </dgm:pt>
    <dgm:pt modelId="{1079B9F4-AD0E-4E6E-A032-48B788C67D80}" type="pres">
      <dgm:prSet presAssocID="{8E002106-7171-4DC9-B5D9-0FE6AD35B48E}" presName="conn2-1" presStyleLbl="parChTrans1D2" presStyleIdx="1" presStyleCnt="2"/>
      <dgm:spPr/>
    </dgm:pt>
    <dgm:pt modelId="{B90B7115-C018-4B94-9F82-2A2928E3B682}" type="pres">
      <dgm:prSet presAssocID="{8E002106-7171-4DC9-B5D9-0FE6AD35B48E}" presName="connTx" presStyleLbl="parChTrans1D2" presStyleIdx="1" presStyleCnt="2"/>
      <dgm:spPr/>
    </dgm:pt>
    <dgm:pt modelId="{3B82C0E9-4A8D-47E4-AB20-00DB42C51266}" type="pres">
      <dgm:prSet presAssocID="{148DB5C3-8352-449E-8FA9-C46E2AD1F351}" presName="root2" presStyleCnt="0"/>
      <dgm:spPr/>
    </dgm:pt>
    <dgm:pt modelId="{26C2CBCE-2F69-4C42-A90E-F2B33C3DEB76}" type="pres">
      <dgm:prSet presAssocID="{148DB5C3-8352-449E-8FA9-C46E2AD1F351}" presName="LevelTwoTextNode" presStyleLbl="node2" presStyleIdx="1" presStyleCnt="2">
        <dgm:presLayoutVars>
          <dgm:chPref val="3"/>
        </dgm:presLayoutVars>
      </dgm:prSet>
      <dgm:spPr/>
    </dgm:pt>
    <dgm:pt modelId="{429BA116-A595-45B1-AA3B-D81E51DB95BE}" type="pres">
      <dgm:prSet presAssocID="{148DB5C3-8352-449E-8FA9-C46E2AD1F351}" presName="level3hierChild" presStyleCnt="0"/>
      <dgm:spPr/>
    </dgm:pt>
    <dgm:pt modelId="{77B0ECA2-1092-401D-A7FF-AB0478C255E5}" type="pres">
      <dgm:prSet presAssocID="{B236CB63-3E9E-4121-92A3-BA2E7199FF8F}" presName="conn2-1" presStyleLbl="parChTrans1D3" presStyleIdx="3" presStyleCnt="6"/>
      <dgm:spPr/>
    </dgm:pt>
    <dgm:pt modelId="{183A224D-DACC-4B69-9286-A5AEC95D9DD3}" type="pres">
      <dgm:prSet presAssocID="{B236CB63-3E9E-4121-92A3-BA2E7199FF8F}" presName="connTx" presStyleLbl="parChTrans1D3" presStyleIdx="3" presStyleCnt="6"/>
      <dgm:spPr/>
    </dgm:pt>
    <dgm:pt modelId="{ED050DDD-5DC9-43D5-B459-3FDE06BC7336}" type="pres">
      <dgm:prSet presAssocID="{D6DEAC4F-202E-47E0-B044-070D09EC9CC9}" presName="root2" presStyleCnt="0"/>
      <dgm:spPr/>
    </dgm:pt>
    <dgm:pt modelId="{E6F0FEC8-F1A6-45F8-BD8B-7B047EBF7B3C}" type="pres">
      <dgm:prSet presAssocID="{D6DEAC4F-202E-47E0-B044-070D09EC9CC9}" presName="LevelTwoTextNode" presStyleLbl="node3" presStyleIdx="3" presStyleCnt="6">
        <dgm:presLayoutVars>
          <dgm:chPref val="3"/>
        </dgm:presLayoutVars>
      </dgm:prSet>
      <dgm:spPr/>
    </dgm:pt>
    <dgm:pt modelId="{607F0B59-79AE-448D-B104-13CF35BCD381}" type="pres">
      <dgm:prSet presAssocID="{D6DEAC4F-202E-47E0-B044-070D09EC9CC9}" presName="level3hierChild" presStyleCnt="0"/>
      <dgm:spPr/>
    </dgm:pt>
    <dgm:pt modelId="{11A9E4C7-1154-4A35-B76B-07A1F131B7FB}" type="pres">
      <dgm:prSet presAssocID="{601D5A4D-E654-4DC2-B02B-6BA692147D52}" presName="conn2-1" presStyleLbl="parChTrans1D3" presStyleIdx="4" presStyleCnt="6"/>
      <dgm:spPr/>
    </dgm:pt>
    <dgm:pt modelId="{A75798A1-7DF9-4DCD-8CAB-A2E2CEFE01C7}" type="pres">
      <dgm:prSet presAssocID="{601D5A4D-E654-4DC2-B02B-6BA692147D52}" presName="connTx" presStyleLbl="parChTrans1D3" presStyleIdx="4" presStyleCnt="6"/>
      <dgm:spPr/>
    </dgm:pt>
    <dgm:pt modelId="{CFC576E1-CA14-4336-8745-6B68A6ED9ADF}" type="pres">
      <dgm:prSet presAssocID="{80F1CE2A-3742-46D0-B92B-2E2958AF057F}" presName="root2" presStyleCnt="0"/>
      <dgm:spPr/>
    </dgm:pt>
    <dgm:pt modelId="{DFFF4D71-BCE3-4A73-BFB1-B167C23D5D5E}" type="pres">
      <dgm:prSet presAssocID="{80F1CE2A-3742-46D0-B92B-2E2958AF057F}" presName="LevelTwoTextNode" presStyleLbl="node3" presStyleIdx="4" presStyleCnt="6">
        <dgm:presLayoutVars>
          <dgm:chPref val="3"/>
        </dgm:presLayoutVars>
      </dgm:prSet>
      <dgm:spPr/>
    </dgm:pt>
    <dgm:pt modelId="{BCC953CA-AFB6-4C15-9762-D1F0728DDCFA}" type="pres">
      <dgm:prSet presAssocID="{80F1CE2A-3742-46D0-B92B-2E2958AF057F}" presName="level3hierChild" presStyleCnt="0"/>
      <dgm:spPr/>
    </dgm:pt>
    <dgm:pt modelId="{89E9931E-2A15-4FC9-A0CD-6B2A91CDE098}" type="pres">
      <dgm:prSet presAssocID="{9B03A8AC-55BE-42AF-BF1F-C6AF72229B39}" presName="conn2-1" presStyleLbl="parChTrans1D3" presStyleIdx="5" presStyleCnt="6"/>
      <dgm:spPr/>
    </dgm:pt>
    <dgm:pt modelId="{82A89B8C-FDB3-45B2-81F8-846098811750}" type="pres">
      <dgm:prSet presAssocID="{9B03A8AC-55BE-42AF-BF1F-C6AF72229B39}" presName="connTx" presStyleLbl="parChTrans1D3" presStyleIdx="5" presStyleCnt="6"/>
      <dgm:spPr/>
    </dgm:pt>
    <dgm:pt modelId="{FD98D293-6DA8-4E95-AB15-7146FF3C9917}" type="pres">
      <dgm:prSet presAssocID="{2EB54876-C357-422E-B4BC-58FA9CF926E5}" presName="root2" presStyleCnt="0"/>
      <dgm:spPr/>
    </dgm:pt>
    <dgm:pt modelId="{2137B624-A1A9-498F-98EA-F032E4490C62}" type="pres">
      <dgm:prSet presAssocID="{2EB54876-C357-422E-B4BC-58FA9CF926E5}" presName="LevelTwoTextNode" presStyleLbl="node3" presStyleIdx="5" presStyleCnt="6">
        <dgm:presLayoutVars>
          <dgm:chPref val="3"/>
        </dgm:presLayoutVars>
      </dgm:prSet>
      <dgm:spPr/>
    </dgm:pt>
    <dgm:pt modelId="{C04E555F-9F1A-421D-BE70-3F3DFED608BB}" type="pres">
      <dgm:prSet presAssocID="{2EB54876-C357-422E-B4BC-58FA9CF926E5}" presName="level3hierChild" presStyleCnt="0"/>
      <dgm:spPr/>
    </dgm:pt>
  </dgm:ptLst>
  <dgm:cxnLst>
    <dgm:cxn modelId="{D98C4C13-A69E-443D-A933-BE6BC7B69679}" type="presOf" srcId="{C3564728-8FA9-4BD6-B636-740B3182395C}" destId="{CA8BF813-B11C-4298-9D00-3CE509714CFC}" srcOrd="0" destOrd="0" presId="urn:microsoft.com/office/officeart/2005/8/layout/hierarchy2"/>
    <dgm:cxn modelId="{89E92D16-9E9B-45A1-A323-5E63F9DA7927}" type="presOf" srcId="{148DB5C3-8352-449E-8FA9-C46E2AD1F351}" destId="{26C2CBCE-2F69-4C42-A90E-F2B33C3DEB76}" srcOrd="0" destOrd="0" presId="urn:microsoft.com/office/officeart/2005/8/layout/hierarchy2"/>
    <dgm:cxn modelId="{8C78DC1F-1117-4323-B716-F257756B0936}" type="presOf" srcId="{601D5A4D-E654-4DC2-B02B-6BA692147D52}" destId="{11A9E4C7-1154-4A35-B76B-07A1F131B7FB}" srcOrd="0" destOrd="0" presId="urn:microsoft.com/office/officeart/2005/8/layout/hierarchy2"/>
    <dgm:cxn modelId="{48420923-C64E-456F-A923-9A242E96E167}" type="presOf" srcId="{AFF37399-4467-4701-A1AD-7F17CC9166F0}" destId="{4A7B9033-30EE-4A91-9EB5-861968622744}" srcOrd="0" destOrd="0" presId="urn:microsoft.com/office/officeart/2005/8/layout/hierarchy2"/>
    <dgm:cxn modelId="{5330902B-FBEC-4B03-AE92-163284A8DAAF}" type="presOf" srcId="{7AC31210-1F10-48FF-B6D8-7A14FA8A8E49}" destId="{4644966E-B97F-434E-ADF1-CFD2F0D5A9F8}" srcOrd="0" destOrd="0" presId="urn:microsoft.com/office/officeart/2005/8/layout/hierarchy2"/>
    <dgm:cxn modelId="{4207712D-8CCE-4879-8658-00163695CFCC}" type="presOf" srcId="{6AAE411D-FC92-4945-BC23-1A71BD3E5BC7}" destId="{F6C7C0B5-0A90-4EF4-9CC3-CB51C40D9D07}" srcOrd="0" destOrd="0" presId="urn:microsoft.com/office/officeart/2005/8/layout/hierarchy2"/>
    <dgm:cxn modelId="{6C77A42F-7132-436B-9592-42DBCE818C0D}" type="presOf" srcId="{B236CB63-3E9E-4121-92A3-BA2E7199FF8F}" destId="{183A224D-DACC-4B69-9286-A5AEC95D9DD3}" srcOrd="1" destOrd="0" presId="urn:microsoft.com/office/officeart/2005/8/layout/hierarchy2"/>
    <dgm:cxn modelId="{80E0FC36-5F60-4AD5-8F1E-729B78DEC750}" type="presOf" srcId="{E1983F23-08D3-4BEE-B1F8-1FD136E80E04}" destId="{2684E166-8CD4-47D4-BCD8-757DE758EEE2}" srcOrd="0" destOrd="0" presId="urn:microsoft.com/office/officeart/2005/8/layout/hierarchy2"/>
    <dgm:cxn modelId="{A6CE2F3B-872F-4ABA-B7A8-35D55776E35D}" type="presOf" srcId="{9B03A8AC-55BE-42AF-BF1F-C6AF72229B39}" destId="{89E9931E-2A15-4FC9-A0CD-6B2A91CDE098}" srcOrd="0" destOrd="0" presId="urn:microsoft.com/office/officeart/2005/8/layout/hierarchy2"/>
    <dgm:cxn modelId="{30C2823B-C197-482A-909B-E91FF9422FAB}" type="presOf" srcId="{3B983235-0053-42D8-A34B-DCA7890F1A60}" destId="{DCB53B55-9A51-4A7F-9023-1EF4BB9302F6}" srcOrd="0" destOrd="0" presId="urn:microsoft.com/office/officeart/2005/8/layout/hierarchy2"/>
    <dgm:cxn modelId="{2C4E645B-F1E4-4272-A678-C9EBAC88589E}" srcId="{0B886AE1-F470-4FAC-AB38-82343E2D94BA}" destId="{7AC31210-1F10-48FF-B6D8-7A14FA8A8E49}" srcOrd="0" destOrd="0" parTransId="{1DDACB4D-1D10-4127-85FF-C358943DA1D4}" sibTransId="{67964426-2B4D-4116-98D5-E979F4CF1CBA}"/>
    <dgm:cxn modelId="{1B53C342-B940-44F1-BFB5-FACB425B791F}" type="presOf" srcId="{FAD577DE-27FD-43ED-BD04-C465235D8733}" destId="{BE41C943-BEFF-4134-AC92-4ECC2255ABA3}" srcOrd="0" destOrd="0" presId="urn:microsoft.com/office/officeart/2005/8/layout/hierarchy2"/>
    <dgm:cxn modelId="{040FF744-720B-4225-8494-3C5D4BD18509}" type="presOf" srcId="{2EB54876-C357-422E-B4BC-58FA9CF926E5}" destId="{2137B624-A1A9-498F-98EA-F032E4490C62}" srcOrd="0" destOrd="0" presId="urn:microsoft.com/office/officeart/2005/8/layout/hierarchy2"/>
    <dgm:cxn modelId="{B1F45468-8EA6-4955-B82B-489A557DA4F5}" type="presOf" srcId="{601D5A4D-E654-4DC2-B02B-6BA692147D52}" destId="{A75798A1-7DF9-4DCD-8CAB-A2E2CEFE01C7}" srcOrd="1" destOrd="0" presId="urn:microsoft.com/office/officeart/2005/8/layout/hierarchy2"/>
    <dgm:cxn modelId="{1D4CE74A-07D6-456B-9AD5-C753CA70D380}" type="presOf" srcId="{A1DAECCD-BB7A-447A-A923-62B7C6D3D94C}" destId="{DD6FE574-8090-4009-A611-95D07AF010D7}" srcOrd="1" destOrd="0" presId="urn:microsoft.com/office/officeart/2005/8/layout/hierarchy2"/>
    <dgm:cxn modelId="{DDFEBB79-F57C-4328-ABF3-85135D92D946}" srcId="{148DB5C3-8352-449E-8FA9-C46E2AD1F351}" destId="{D6DEAC4F-202E-47E0-B044-070D09EC9CC9}" srcOrd="0" destOrd="0" parTransId="{B236CB63-3E9E-4121-92A3-BA2E7199FF8F}" sibTransId="{1E1C1C64-13B3-4DD5-BB5B-9AE25B18C03D}"/>
    <dgm:cxn modelId="{3B73809A-E457-4D11-94C3-ADD768626A29}" srcId="{148DB5C3-8352-449E-8FA9-C46E2AD1F351}" destId="{2EB54876-C357-422E-B4BC-58FA9CF926E5}" srcOrd="2" destOrd="0" parTransId="{9B03A8AC-55BE-42AF-BF1F-C6AF72229B39}" sibTransId="{B178734D-827F-41E6-A02C-D2C29ECF6BC1}"/>
    <dgm:cxn modelId="{ECD588A2-063B-4493-8698-0F0F53604A0F}" type="presOf" srcId="{8E002106-7171-4DC9-B5D9-0FE6AD35B48E}" destId="{1079B9F4-AD0E-4E6E-A032-48B788C67D80}" srcOrd="0" destOrd="0" presId="urn:microsoft.com/office/officeart/2005/8/layout/hierarchy2"/>
    <dgm:cxn modelId="{F4A196AB-ECE6-4620-8C4B-1B804A5C00B9}" type="presOf" srcId="{80F1CE2A-3742-46D0-B92B-2E2958AF057F}" destId="{DFFF4D71-BCE3-4A73-BFB1-B167C23D5D5E}" srcOrd="0" destOrd="0" presId="urn:microsoft.com/office/officeart/2005/8/layout/hierarchy2"/>
    <dgm:cxn modelId="{166088AF-E2D6-4CBF-A195-8E9E69AC6E82}" srcId="{3B983235-0053-42D8-A34B-DCA7890F1A60}" destId="{A9E6C93B-365D-4D4A-84EC-84E79D8420F7}" srcOrd="1" destOrd="0" parTransId="{A1DAECCD-BB7A-447A-A923-62B7C6D3D94C}" sibTransId="{90A72F44-A414-4931-A923-FFD893C9A25A}"/>
    <dgm:cxn modelId="{194F8FB0-FFA0-4CDE-9E10-2C3F2315CB46}" type="presOf" srcId="{E1983F23-08D3-4BEE-B1F8-1FD136E80E04}" destId="{7ECF6891-5247-4503-A593-8B3FD52460B3}" srcOrd="1" destOrd="0" presId="urn:microsoft.com/office/officeart/2005/8/layout/hierarchy2"/>
    <dgm:cxn modelId="{96174FB4-77B1-445C-BBBA-ADA5BAE45C4A}" type="presOf" srcId="{0B886AE1-F470-4FAC-AB38-82343E2D94BA}" destId="{3692E9F7-39BF-48B0-9119-19F772839B5A}" srcOrd="0" destOrd="0" presId="urn:microsoft.com/office/officeart/2005/8/layout/hierarchy2"/>
    <dgm:cxn modelId="{DFA6EBB5-DCE2-4DB7-A4C9-F948279ACE8C}" type="presOf" srcId="{A1DAECCD-BB7A-447A-A923-62B7C6D3D94C}" destId="{10B717AE-5789-4B1B-9DE4-2F7B7A7B06D3}" srcOrd="0" destOrd="0" presId="urn:microsoft.com/office/officeart/2005/8/layout/hierarchy2"/>
    <dgm:cxn modelId="{739BA8B9-6ACE-4205-9307-95D552E6A65F}" srcId="{7AC31210-1F10-48FF-B6D8-7A14FA8A8E49}" destId="{3B983235-0053-42D8-A34B-DCA7890F1A60}" srcOrd="0" destOrd="0" parTransId="{C3564728-8FA9-4BD6-B636-740B3182395C}" sibTransId="{BA00D04A-1474-4C2C-AE68-B3AF3C47D749}"/>
    <dgm:cxn modelId="{501D6CC0-2304-41D7-A27F-568C0E7A9853}" type="presOf" srcId="{C3564728-8FA9-4BD6-B636-740B3182395C}" destId="{18FED570-E89E-4970-A1A0-4922629621F6}" srcOrd="1" destOrd="0" presId="urn:microsoft.com/office/officeart/2005/8/layout/hierarchy2"/>
    <dgm:cxn modelId="{1C4605C4-9656-4A2D-96DC-162DACF963FD}" type="presOf" srcId="{A9E6C93B-365D-4D4A-84EC-84E79D8420F7}" destId="{480713ED-5427-4536-95C2-84833EAFC924}" srcOrd="0" destOrd="0" presId="urn:microsoft.com/office/officeart/2005/8/layout/hierarchy2"/>
    <dgm:cxn modelId="{DA1CE7C6-255C-4E16-AEFC-3CAE34EEBFA0}" type="presOf" srcId="{9B03A8AC-55BE-42AF-BF1F-C6AF72229B39}" destId="{82A89B8C-FDB3-45B2-81F8-846098811750}" srcOrd="1" destOrd="0" presId="urn:microsoft.com/office/officeart/2005/8/layout/hierarchy2"/>
    <dgm:cxn modelId="{BED151D9-F9BA-4036-89F9-9046A509FAE2}" type="presOf" srcId="{D6DEAC4F-202E-47E0-B044-070D09EC9CC9}" destId="{E6F0FEC8-F1A6-45F8-BD8B-7B047EBF7B3C}" srcOrd="0" destOrd="0" presId="urn:microsoft.com/office/officeart/2005/8/layout/hierarchy2"/>
    <dgm:cxn modelId="{E903BBDE-5B6E-4A1D-9CDF-955EAB803B43}" type="presOf" srcId="{AFF37399-4467-4701-A1AD-7F17CC9166F0}" destId="{2819A2B2-8EE2-4DAC-8E99-2CAC4D13F5BD}" srcOrd="1" destOrd="0" presId="urn:microsoft.com/office/officeart/2005/8/layout/hierarchy2"/>
    <dgm:cxn modelId="{3D66DEDF-D74E-4D88-B480-273516A015DD}" type="presOf" srcId="{B236CB63-3E9E-4121-92A3-BA2E7199FF8F}" destId="{77B0ECA2-1092-401D-A7FF-AB0478C255E5}" srcOrd="0" destOrd="0" presId="urn:microsoft.com/office/officeart/2005/8/layout/hierarchy2"/>
    <dgm:cxn modelId="{C81483EB-3B67-4265-8DF0-A1BE94B1F5DB}" srcId="{7AC31210-1F10-48FF-B6D8-7A14FA8A8E49}" destId="{148DB5C3-8352-449E-8FA9-C46E2AD1F351}" srcOrd="1" destOrd="0" parTransId="{8E002106-7171-4DC9-B5D9-0FE6AD35B48E}" sibTransId="{698C2839-9439-414B-99FE-C9CB99212C73}"/>
    <dgm:cxn modelId="{55408CEE-213A-4FDA-A850-CCC621756C2D}" srcId="{3B983235-0053-42D8-A34B-DCA7890F1A60}" destId="{6AAE411D-FC92-4945-BC23-1A71BD3E5BC7}" srcOrd="0" destOrd="0" parTransId="{E1983F23-08D3-4BEE-B1F8-1FD136E80E04}" sibTransId="{999E3BB4-AD49-4550-9CC1-08898FFFB517}"/>
    <dgm:cxn modelId="{3FB145F7-7485-4876-81F8-66ECB5040F08}" type="presOf" srcId="{8E002106-7171-4DC9-B5D9-0FE6AD35B48E}" destId="{B90B7115-C018-4B94-9F82-2A2928E3B682}" srcOrd="1" destOrd="0" presId="urn:microsoft.com/office/officeart/2005/8/layout/hierarchy2"/>
    <dgm:cxn modelId="{258F48FA-91A3-4107-85B7-47B5D0A6A767}" srcId="{3B983235-0053-42D8-A34B-DCA7890F1A60}" destId="{FAD577DE-27FD-43ED-BD04-C465235D8733}" srcOrd="2" destOrd="0" parTransId="{AFF37399-4467-4701-A1AD-7F17CC9166F0}" sibTransId="{44D6DE9D-5605-44CD-9583-FA73049F0C79}"/>
    <dgm:cxn modelId="{D16C6EFD-BCBA-48CE-BD46-D9CDB2E7B21D}" srcId="{148DB5C3-8352-449E-8FA9-C46E2AD1F351}" destId="{80F1CE2A-3742-46D0-B92B-2E2958AF057F}" srcOrd="1" destOrd="0" parTransId="{601D5A4D-E654-4DC2-B02B-6BA692147D52}" sibTransId="{EFEA8C55-A05B-42DB-BFE0-EA5C571B97BE}"/>
    <dgm:cxn modelId="{C9901E05-0B78-4DA8-8B9F-21E979682BB6}" type="presParOf" srcId="{3692E9F7-39BF-48B0-9119-19F772839B5A}" destId="{6D9CBEB1-9BF3-44A2-878F-9CAC51531561}" srcOrd="0" destOrd="0" presId="urn:microsoft.com/office/officeart/2005/8/layout/hierarchy2"/>
    <dgm:cxn modelId="{C9558643-DA2A-4D5E-BE02-D2F63E2EBA82}" type="presParOf" srcId="{6D9CBEB1-9BF3-44A2-878F-9CAC51531561}" destId="{4644966E-B97F-434E-ADF1-CFD2F0D5A9F8}" srcOrd="0" destOrd="0" presId="urn:microsoft.com/office/officeart/2005/8/layout/hierarchy2"/>
    <dgm:cxn modelId="{37572F12-A694-4070-9EF3-EDA6827EE05C}" type="presParOf" srcId="{6D9CBEB1-9BF3-44A2-878F-9CAC51531561}" destId="{21A59CE1-A2BC-4885-AB0E-3C6D9E9D33D4}" srcOrd="1" destOrd="0" presId="urn:microsoft.com/office/officeart/2005/8/layout/hierarchy2"/>
    <dgm:cxn modelId="{034589FE-B651-461A-B19A-B5FA843665ED}" type="presParOf" srcId="{21A59CE1-A2BC-4885-AB0E-3C6D9E9D33D4}" destId="{CA8BF813-B11C-4298-9D00-3CE509714CFC}" srcOrd="0" destOrd="0" presId="urn:microsoft.com/office/officeart/2005/8/layout/hierarchy2"/>
    <dgm:cxn modelId="{50989D25-7408-4F21-8DF0-9D7C90DDBB6A}" type="presParOf" srcId="{CA8BF813-B11C-4298-9D00-3CE509714CFC}" destId="{18FED570-E89E-4970-A1A0-4922629621F6}" srcOrd="0" destOrd="0" presId="urn:microsoft.com/office/officeart/2005/8/layout/hierarchy2"/>
    <dgm:cxn modelId="{CF35D54E-AA1E-4396-BCD3-78A0CEDB3CCE}" type="presParOf" srcId="{21A59CE1-A2BC-4885-AB0E-3C6D9E9D33D4}" destId="{BD8BC3C7-FB5A-4981-A6AF-CBDED7F8945B}" srcOrd="1" destOrd="0" presId="urn:microsoft.com/office/officeart/2005/8/layout/hierarchy2"/>
    <dgm:cxn modelId="{FB29FB05-0512-4248-8E10-88BA07E3FE4A}" type="presParOf" srcId="{BD8BC3C7-FB5A-4981-A6AF-CBDED7F8945B}" destId="{DCB53B55-9A51-4A7F-9023-1EF4BB9302F6}" srcOrd="0" destOrd="0" presId="urn:microsoft.com/office/officeart/2005/8/layout/hierarchy2"/>
    <dgm:cxn modelId="{B9CB55C7-5D00-4E4D-B3A7-4E924714E287}" type="presParOf" srcId="{BD8BC3C7-FB5A-4981-A6AF-CBDED7F8945B}" destId="{54C5336F-525C-421A-8327-E6CDFA4C03AD}" srcOrd="1" destOrd="0" presId="urn:microsoft.com/office/officeart/2005/8/layout/hierarchy2"/>
    <dgm:cxn modelId="{F5BCC2F3-5874-4A05-B6CB-4CA66E755636}" type="presParOf" srcId="{54C5336F-525C-421A-8327-E6CDFA4C03AD}" destId="{2684E166-8CD4-47D4-BCD8-757DE758EEE2}" srcOrd="0" destOrd="0" presId="urn:microsoft.com/office/officeart/2005/8/layout/hierarchy2"/>
    <dgm:cxn modelId="{F3010E65-9FF1-4DC3-83BF-C6AF3E01ADAA}" type="presParOf" srcId="{2684E166-8CD4-47D4-BCD8-757DE758EEE2}" destId="{7ECF6891-5247-4503-A593-8B3FD52460B3}" srcOrd="0" destOrd="0" presId="urn:microsoft.com/office/officeart/2005/8/layout/hierarchy2"/>
    <dgm:cxn modelId="{090E25BA-7A62-4C4E-94D3-12DAA7976207}" type="presParOf" srcId="{54C5336F-525C-421A-8327-E6CDFA4C03AD}" destId="{49DDFDAF-1A88-44E6-9CD4-B88F79B1E631}" srcOrd="1" destOrd="0" presId="urn:microsoft.com/office/officeart/2005/8/layout/hierarchy2"/>
    <dgm:cxn modelId="{DAB098A0-66FA-4CB3-B9E7-751B9B76EC21}" type="presParOf" srcId="{49DDFDAF-1A88-44E6-9CD4-B88F79B1E631}" destId="{F6C7C0B5-0A90-4EF4-9CC3-CB51C40D9D07}" srcOrd="0" destOrd="0" presId="urn:microsoft.com/office/officeart/2005/8/layout/hierarchy2"/>
    <dgm:cxn modelId="{91569637-1822-40E6-A980-68B44FFFAE6E}" type="presParOf" srcId="{49DDFDAF-1A88-44E6-9CD4-B88F79B1E631}" destId="{88146649-CF13-45F9-8343-B79E05C1D196}" srcOrd="1" destOrd="0" presId="urn:microsoft.com/office/officeart/2005/8/layout/hierarchy2"/>
    <dgm:cxn modelId="{FCE92D2C-7616-40C7-A678-BF3B694C93BF}" type="presParOf" srcId="{54C5336F-525C-421A-8327-E6CDFA4C03AD}" destId="{10B717AE-5789-4B1B-9DE4-2F7B7A7B06D3}" srcOrd="2" destOrd="0" presId="urn:microsoft.com/office/officeart/2005/8/layout/hierarchy2"/>
    <dgm:cxn modelId="{474015FB-46C9-424F-91EF-998D09196C89}" type="presParOf" srcId="{10B717AE-5789-4B1B-9DE4-2F7B7A7B06D3}" destId="{DD6FE574-8090-4009-A611-95D07AF010D7}" srcOrd="0" destOrd="0" presId="urn:microsoft.com/office/officeart/2005/8/layout/hierarchy2"/>
    <dgm:cxn modelId="{EAF0A6D8-D9F0-4630-AD15-420751C3D9EB}" type="presParOf" srcId="{54C5336F-525C-421A-8327-E6CDFA4C03AD}" destId="{C55DC43A-BD63-4B88-9EE7-646A1F465F5B}" srcOrd="3" destOrd="0" presId="urn:microsoft.com/office/officeart/2005/8/layout/hierarchy2"/>
    <dgm:cxn modelId="{2CFA0553-0799-4A67-9C85-A36FEE77C611}" type="presParOf" srcId="{C55DC43A-BD63-4B88-9EE7-646A1F465F5B}" destId="{480713ED-5427-4536-95C2-84833EAFC924}" srcOrd="0" destOrd="0" presId="urn:microsoft.com/office/officeart/2005/8/layout/hierarchy2"/>
    <dgm:cxn modelId="{0D841BA1-091A-4AB9-9514-6AA55A3F8B7F}" type="presParOf" srcId="{C55DC43A-BD63-4B88-9EE7-646A1F465F5B}" destId="{731C6D5A-51CE-4777-8695-6A2A08FF3E2D}" srcOrd="1" destOrd="0" presId="urn:microsoft.com/office/officeart/2005/8/layout/hierarchy2"/>
    <dgm:cxn modelId="{E5CBB8DA-0DEE-4B12-B932-C818EB2EF1A6}" type="presParOf" srcId="{54C5336F-525C-421A-8327-E6CDFA4C03AD}" destId="{4A7B9033-30EE-4A91-9EB5-861968622744}" srcOrd="4" destOrd="0" presId="urn:microsoft.com/office/officeart/2005/8/layout/hierarchy2"/>
    <dgm:cxn modelId="{D6A5F346-28C5-42E8-8B24-539E125B6F5F}" type="presParOf" srcId="{4A7B9033-30EE-4A91-9EB5-861968622744}" destId="{2819A2B2-8EE2-4DAC-8E99-2CAC4D13F5BD}" srcOrd="0" destOrd="0" presId="urn:microsoft.com/office/officeart/2005/8/layout/hierarchy2"/>
    <dgm:cxn modelId="{535A2F40-0418-439A-9A5D-1532F4A4FD3C}" type="presParOf" srcId="{54C5336F-525C-421A-8327-E6CDFA4C03AD}" destId="{9B4747D0-CD26-4377-9A7C-79F1D102B295}" srcOrd="5" destOrd="0" presId="urn:microsoft.com/office/officeart/2005/8/layout/hierarchy2"/>
    <dgm:cxn modelId="{6D29A9D6-7279-49C2-B0B8-81DBCC3A29E4}" type="presParOf" srcId="{9B4747D0-CD26-4377-9A7C-79F1D102B295}" destId="{BE41C943-BEFF-4134-AC92-4ECC2255ABA3}" srcOrd="0" destOrd="0" presId="urn:microsoft.com/office/officeart/2005/8/layout/hierarchy2"/>
    <dgm:cxn modelId="{8AE6BEBA-D546-4BDE-8545-BF67102A4402}" type="presParOf" srcId="{9B4747D0-CD26-4377-9A7C-79F1D102B295}" destId="{F68FE6F5-558A-4D3B-9055-4D3AB835E5C9}" srcOrd="1" destOrd="0" presId="urn:microsoft.com/office/officeart/2005/8/layout/hierarchy2"/>
    <dgm:cxn modelId="{2E3554F8-C46E-46B8-862B-CC36CEDE8CA0}" type="presParOf" srcId="{21A59CE1-A2BC-4885-AB0E-3C6D9E9D33D4}" destId="{1079B9F4-AD0E-4E6E-A032-48B788C67D80}" srcOrd="2" destOrd="0" presId="urn:microsoft.com/office/officeart/2005/8/layout/hierarchy2"/>
    <dgm:cxn modelId="{158DD97D-1B4C-4DB2-8252-50659EFEE353}" type="presParOf" srcId="{1079B9F4-AD0E-4E6E-A032-48B788C67D80}" destId="{B90B7115-C018-4B94-9F82-2A2928E3B682}" srcOrd="0" destOrd="0" presId="urn:microsoft.com/office/officeart/2005/8/layout/hierarchy2"/>
    <dgm:cxn modelId="{16411CA4-B6FD-4A86-8E33-99AA6576BE7A}" type="presParOf" srcId="{21A59CE1-A2BC-4885-AB0E-3C6D9E9D33D4}" destId="{3B82C0E9-4A8D-47E4-AB20-00DB42C51266}" srcOrd="3" destOrd="0" presId="urn:microsoft.com/office/officeart/2005/8/layout/hierarchy2"/>
    <dgm:cxn modelId="{2B5BDE8A-49EB-4EDC-813F-A562F2625217}" type="presParOf" srcId="{3B82C0E9-4A8D-47E4-AB20-00DB42C51266}" destId="{26C2CBCE-2F69-4C42-A90E-F2B33C3DEB76}" srcOrd="0" destOrd="0" presId="urn:microsoft.com/office/officeart/2005/8/layout/hierarchy2"/>
    <dgm:cxn modelId="{321FAEEE-DB65-4E83-8E26-B88E007C9F53}" type="presParOf" srcId="{3B82C0E9-4A8D-47E4-AB20-00DB42C51266}" destId="{429BA116-A595-45B1-AA3B-D81E51DB95BE}" srcOrd="1" destOrd="0" presId="urn:microsoft.com/office/officeart/2005/8/layout/hierarchy2"/>
    <dgm:cxn modelId="{6C24278B-BF1D-44E4-933C-F27E2E57AF1F}" type="presParOf" srcId="{429BA116-A595-45B1-AA3B-D81E51DB95BE}" destId="{77B0ECA2-1092-401D-A7FF-AB0478C255E5}" srcOrd="0" destOrd="0" presId="urn:microsoft.com/office/officeart/2005/8/layout/hierarchy2"/>
    <dgm:cxn modelId="{90D88E10-21FE-4B9B-BBB6-842311977603}" type="presParOf" srcId="{77B0ECA2-1092-401D-A7FF-AB0478C255E5}" destId="{183A224D-DACC-4B69-9286-A5AEC95D9DD3}" srcOrd="0" destOrd="0" presId="urn:microsoft.com/office/officeart/2005/8/layout/hierarchy2"/>
    <dgm:cxn modelId="{69DFAF0A-49AC-4F48-9426-E38ED6EE9EF5}" type="presParOf" srcId="{429BA116-A595-45B1-AA3B-D81E51DB95BE}" destId="{ED050DDD-5DC9-43D5-B459-3FDE06BC7336}" srcOrd="1" destOrd="0" presId="urn:microsoft.com/office/officeart/2005/8/layout/hierarchy2"/>
    <dgm:cxn modelId="{2C0DE98D-B310-45F9-A6AD-555CA2EE3B11}" type="presParOf" srcId="{ED050DDD-5DC9-43D5-B459-3FDE06BC7336}" destId="{E6F0FEC8-F1A6-45F8-BD8B-7B047EBF7B3C}" srcOrd="0" destOrd="0" presId="urn:microsoft.com/office/officeart/2005/8/layout/hierarchy2"/>
    <dgm:cxn modelId="{3FDC6C3F-F4E7-427B-A633-B1E90F19A2E3}" type="presParOf" srcId="{ED050DDD-5DC9-43D5-B459-3FDE06BC7336}" destId="{607F0B59-79AE-448D-B104-13CF35BCD381}" srcOrd="1" destOrd="0" presId="urn:microsoft.com/office/officeart/2005/8/layout/hierarchy2"/>
    <dgm:cxn modelId="{9F473A3E-9417-41C7-A895-A19811FFBDF2}" type="presParOf" srcId="{429BA116-A595-45B1-AA3B-D81E51DB95BE}" destId="{11A9E4C7-1154-4A35-B76B-07A1F131B7FB}" srcOrd="2" destOrd="0" presId="urn:microsoft.com/office/officeart/2005/8/layout/hierarchy2"/>
    <dgm:cxn modelId="{E5A30A09-9B4B-41C2-9E3E-27685EE1D86F}" type="presParOf" srcId="{11A9E4C7-1154-4A35-B76B-07A1F131B7FB}" destId="{A75798A1-7DF9-4DCD-8CAB-A2E2CEFE01C7}" srcOrd="0" destOrd="0" presId="urn:microsoft.com/office/officeart/2005/8/layout/hierarchy2"/>
    <dgm:cxn modelId="{791EF13A-39D0-4D9D-8530-C8757BE0B0EA}" type="presParOf" srcId="{429BA116-A595-45B1-AA3B-D81E51DB95BE}" destId="{CFC576E1-CA14-4336-8745-6B68A6ED9ADF}" srcOrd="3" destOrd="0" presId="urn:microsoft.com/office/officeart/2005/8/layout/hierarchy2"/>
    <dgm:cxn modelId="{C8DF419F-1E6D-47EE-ADD8-9BD3CB570214}" type="presParOf" srcId="{CFC576E1-CA14-4336-8745-6B68A6ED9ADF}" destId="{DFFF4D71-BCE3-4A73-BFB1-B167C23D5D5E}" srcOrd="0" destOrd="0" presId="urn:microsoft.com/office/officeart/2005/8/layout/hierarchy2"/>
    <dgm:cxn modelId="{78874009-2027-459E-8F89-A608DE750C25}" type="presParOf" srcId="{CFC576E1-CA14-4336-8745-6B68A6ED9ADF}" destId="{BCC953CA-AFB6-4C15-9762-D1F0728DDCFA}" srcOrd="1" destOrd="0" presId="urn:microsoft.com/office/officeart/2005/8/layout/hierarchy2"/>
    <dgm:cxn modelId="{71DDC23F-63F6-4944-A93E-8FBCB11C5D1C}" type="presParOf" srcId="{429BA116-A595-45B1-AA3B-D81E51DB95BE}" destId="{89E9931E-2A15-4FC9-A0CD-6B2A91CDE098}" srcOrd="4" destOrd="0" presId="urn:microsoft.com/office/officeart/2005/8/layout/hierarchy2"/>
    <dgm:cxn modelId="{0F46D169-76A5-416E-B7AC-7DE008FA87F4}" type="presParOf" srcId="{89E9931E-2A15-4FC9-A0CD-6B2A91CDE098}" destId="{82A89B8C-FDB3-45B2-81F8-846098811750}" srcOrd="0" destOrd="0" presId="urn:microsoft.com/office/officeart/2005/8/layout/hierarchy2"/>
    <dgm:cxn modelId="{C6DD2A79-146D-4A1B-87A4-30522B13413C}" type="presParOf" srcId="{429BA116-A595-45B1-AA3B-D81E51DB95BE}" destId="{FD98D293-6DA8-4E95-AB15-7146FF3C9917}" srcOrd="5" destOrd="0" presId="urn:microsoft.com/office/officeart/2005/8/layout/hierarchy2"/>
    <dgm:cxn modelId="{B73C861D-8667-49A5-8FC7-5ED104F83235}" type="presParOf" srcId="{FD98D293-6DA8-4E95-AB15-7146FF3C9917}" destId="{2137B624-A1A9-498F-98EA-F032E4490C62}" srcOrd="0" destOrd="0" presId="urn:microsoft.com/office/officeart/2005/8/layout/hierarchy2"/>
    <dgm:cxn modelId="{768D9849-BDB0-4DF5-A550-5373B23718BD}" type="presParOf" srcId="{FD98D293-6DA8-4E95-AB15-7146FF3C9917}" destId="{C04E555F-9F1A-421D-BE70-3F3DFED608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6EE2D5-7124-4594-863B-74A1E69407DB}" type="doc">
      <dgm:prSet loTypeId="urn:microsoft.com/office/officeart/2008/layout/VerticalCurvedList" loCatId="list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5687D70-B40F-4B6C-A482-A6FA146C5A06}">
      <dgm:prSet phldrT="[Text]"/>
      <dgm:spPr/>
      <dgm:t>
        <a:bodyPr/>
        <a:lstStyle/>
        <a:p>
          <a:r>
            <a:rPr lang="en-US" dirty="0"/>
            <a:t>Baseline 1</a:t>
          </a:r>
        </a:p>
      </dgm:t>
    </dgm:pt>
    <dgm:pt modelId="{A6B9DD22-4E2C-4ECD-8EEF-D51D7927AB9C}" type="parTrans" cxnId="{6BFC4784-E492-4760-9FD5-37E6035EE1C6}">
      <dgm:prSet/>
      <dgm:spPr/>
      <dgm:t>
        <a:bodyPr/>
        <a:lstStyle/>
        <a:p>
          <a:endParaRPr lang="en-US"/>
        </a:p>
      </dgm:t>
    </dgm:pt>
    <dgm:pt modelId="{055A12A8-52E5-4916-9957-DFFA221921B1}" type="sibTrans" cxnId="{6BFC4784-E492-4760-9FD5-37E6035EE1C6}">
      <dgm:prSet/>
      <dgm:spPr/>
      <dgm:t>
        <a:bodyPr/>
        <a:lstStyle/>
        <a:p>
          <a:endParaRPr lang="en-US"/>
        </a:p>
      </dgm:t>
    </dgm:pt>
    <dgm:pt modelId="{43848BCC-9808-4989-BAD8-9E012010BB9D}">
      <dgm:prSet phldrT="[Text]"/>
      <dgm:spPr/>
      <dgm:t>
        <a:bodyPr/>
        <a:lstStyle/>
        <a:p>
          <a:r>
            <a:rPr lang="en-US" dirty="0"/>
            <a:t>Baseline 2</a:t>
          </a:r>
        </a:p>
      </dgm:t>
    </dgm:pt>
    <dgm:pt modelId="{FF95107F-6E8A-4ADA-960C-F8462EC16C1A}" type="parTrans" cxnId="{10902A74-F118-4099-A019-56C371885067}">
      <dgm:prSet/>
      <dgm:spPr/>
      <dgm:t>
        <a:bodyPr/>
        <a:lstStyle/>
        <a:p>
          <a:endParaRPr lang="en-US"/>
        </a:p>
      </dgm:t>
    </dgm:pt>
    <dgm:pt modelId="{FBB3F92E-B5C5-4193-83E2-6575780FCEF8}" type="sibTrans" cxnId="{10902A74-F118-4099-A019-56C371885067}">
      <dgm:prSet/>
      <dgm:spPr/>
      <dgm:t>
        <a:bodyPr/>
        <a:lstStyle/>
        <a:p>
          <a:endParaRPr lang="en-US"/>
        </a:p>
      </dgm:t>
    </dgm:pt>
    <dgm:pt modelId="{6E97317D-52E9-4C0D-BBD2-E5512B4CC871}">
      <dgm:prSet phldrT="[Text]"/>
      <dgm:spPr/>
      <dgm:t>
        <a:bodyPr/>
        <a:lstStyle/>
        <a:p>
          <a:r>
            <a:rPr lang="en-US" dirty="0"/>
            <a:t>Baseline 3</a:t>
          </a:r>
        </a:p>
      </dgm:t>
    </dgm:pt>
    <dgm:pt modelId="{4162EF11-3AFD-44C3-9674-2B993B1D10A9}" type="parTrans" cxnId="{C97FE1DA-985B-43C7-85F2-1F513DEBD73C}">
      <dgm:prSet/>
      <dgm:spPr/>
      <dgm:t>
        <a:bodyPr/>
        <a:lstStyle/>
        <a:p>
          <a:endParaRPr lang="en-US"/>
        </a:p>
      </dgm:t>
    </dgm:pt>
    <dgm:pt modelId="{BC427F91-85B8-4F9B-B501-8FCEBD93EF9D}" type="sibTrans" cxnId="{C97FE1DA-985B-43C7-85F2-1F513DEBD73C}">
      <dgm:prSet/>
      <dgm:spPr/>
      <dgm:t>
        <a:bodyPr/>
        <a:lstStyle/>
        <a:p>
          <a:endParaRPr lang="en-US"/>
        </a:p>
      </dgm:t>
    </dgm:pt>
    <dgm:pt modelId="{7B706078-97C8-4E7C-AD96-ABFE8F292C9D}" type="pres">
      <dgm:prSet presAssocID="{FF6EE2D5-7124-4594-863B-74A1E69407DB}" presName="Name0" presStyleCnt="0">
        <dgm:presLayoutVars>
          <dgm:chMax val="7"/>
          <dgm:chPref val="7"/>
          <dgm:dir/>
        </dgm:presLayoutVars>
      </dgm:prSet>
      <dgm:spPr/>
    </dgm:pt>
    <dgm:pt modelId="{11D925B8-5228-4BFD-B1F6-C688C037556F}" type="pres">
      <dgm:prSet presAssocID="{FF6EE2D5-7124-4594-863B-74A1E69407DB}" presName="Name1" presStyleCnt="0"/>
      <dgm:spPr/>
    </dgm:pt>
    <dgm:pt modelId="{F75FF203-B177-4BFC-ACE6-C72B5090D374}" type="pres">
      <dgm:prSet presAssocID="{FF6EE2D5-7124-4594-863B-74A1E69407DB}" presName="cycle" presStyleCnt="0"/>
      <dgm:spPr/>
    </dgm:pt>
    <dgm:pt modelId="{C94F0CBB-B60E-4DEC-BFF9-CF72805DBF16}" type="pres">
      <dgm:prSet presAssocID="{FF6EE2D5-7124-4594-863B-74A1E69407DB}" presName="srcNode" presStyleLbl="node1" presStyleIdx="0" presStyleCnt="3"/>
      <dgm:spPr/>
    </dgm:pt>
    <dgm:pt modelId="{0E4AB6AC-DAD8-4644-81BB-395599752455}" type="pres">
      <dgm:prSet presAssocID="{FF6EE2D5-7124-4594-863B-74A1E69407DB}" presName="conn" presStyleLbl="parChTrans1D2" presStyleIdx="0" presStyleCnt="1"/>
      <dgm:spPr/>
    </dgm:pt>
    <dgm:pt modelId="{C4592751-7BD5-4CBF-8746-F029C26AEA69}" type="pres">
      <dgm:prSet presAssocID="{FF6EE2D5-7124-4594-863B-74A1E69407DB}" presName="extraNode" presStyleLbl="node1" presStyleIdx="0" presStyleCnt="3"/>
      <dgm:spPr/>
    </dgm:pt>
    <dgm:pt modelId="{550ACD9C-2B73-4C7E-8958-27F56ADD28F2}" type="pres">
      <dgm:prSet presAssocID="{FF6EE2D5-7124-4594-863B-74A1E69407DB}" presName="dstNode" presStyleLbl="node1" presStyleIdx="0" presStyleCnt="3"/>
      <dgm:spPr/>
    </dgm:pt>
    <dgm:pt modelId="{036D77CF-937F-4245-B23D-39F45DF671F8}" type="pres">
      <dgm:prSet presAssocID="{05687D70-B40F-4B6C-A482-A6FA146C5A06}" presName="text_1" presStyleLbl="node1" presStyleIdx="0" presStyleCnt="3">
        <dgm:presLayoutVars>
          <dgm:bulletEnabled val="1"/>
        </dgm:presLayoutVars>
      </dgm:prSet>
      <dgm:spPr/>
    </dgm:pt>
    <dgm:pt modelId="{69457439-CD24-4AFA-B7EA-CDCCCD784AA0}" type="pres">
      <dgm:prSet presAssocID="{05687D70-B40F-4B6C-A482-A6FA146C5A06}" presName="accent_1" presStyleCnt="0"/>
      <dgm:spPr/>
    </dgm:pt>
    <dgm:pt modelId="{4508FD97-68D1-4A67-BFA4-8B8EC261A576}" type="pres">
      <dgm:prSet presAssocID="{05687D70-B40F-4B6C-A482-A6FA146C5A06}" presName="accentRepeatNode" presStyleLbl="solidFgAcc1" presStyleIdx="0" presStyleCnt="3"/>
      <dgm:spPr>
        <a:ln w="34925">
          <a:solidFill>
            <a:srgbClr val="00B0F0"/>
          </a:solidFill>
        </a:ln>
      </dgm:spPr>
    </dgm:pt>
    <dgm:pt modelId="{CB4EAA43-A3DE-489D-AB00-DF1DFEE06624}" type="pres">
      <dgm:prSet presAssocID="{43848BCC-9808-4989-BAD8-9E012010BB9D}" presName="text_2" presStyleLbl="node1" presStyleIdx="1" presStyleCnt="3">
        <dgm:presLayoutVars>
          <dgm:bulletEnabled val="1"/>
        </dgm:presLayoutVars>
      </dgm:prSet>
      <dgm:spPr/>
    </dgm:pt>
    <dgm:pt modelId="{A2E76A07-0B8F-4FAA-97C2-F5A0B1AF4F2F}" type="pres">
      <dgm:prSet presAssocID="{43848BCC-9808-4989-BAD8-9E012010BB9D}" presName="accent_2" presStyleCnt="0"/>
      <dgm:spPr/>
    </dgm:pt>
    <dgm:pt modelId="{6E3AB277-BDFB-401A-B7FF-5DCA834C7813}" type="pres">
      <dgm:prSet presAssocID="{43848BCC-9808-4989-BAD8-9E012010BB9D}" presName="accentRepeatNode" presStyleLbl="solidFgAcc1" presStyleIdx="1" presStyleCnt="3"/>
      <dgm:spPr>
        <a:ln w="57150">
          <a:solidFill>
            <a:schemeClr val="accent2">
              <a:lumMod val="60000"/>
              <a:lumOff val="40000"/>
            </a:schemeClr>
          </a:solidFill>
        </a:ln>
      </dgm:spPr>
    </dgm:pt>
    <dgm:pt modelId="{25992ADE-104E-4793-9740-9E7D72B29707}" type="pres">
      <dgm:prSet presAssocID="{6E97317D-52E9-4C0D-BBD2-E5512B4CC871}" presName="text_3" presStyleLbl="node1" presStyleIdx="2" presStyleCnt="3">
        <dgm:presLayoutVars>
          <dgm:bulletEnabled val="1"/>
        </dgm:presLayoutVars>
      </dgm:prSet>
      <dgm:spPr/>
    </dgm:pt>
    <dgm:pt modelId="{B75912B0-F3DA-49D9-83B8-2F1990BD5ECE}" type="pres">
      <dgm:prSet presAssocID="{6E97317D-52E9-4C0D-BBD2-E5512B4CC871}" presName="accent_3" presStyleCnt="0"/>
      <dgm:spPr/>
    </dgm:pt>
    <dgm:pt modelId="{A803108D-9F2A-41EB-BCDF-EECE698B2F34}" type="pres">
      <dgm:prSet presAssocID="{6E97317D-52E9-4C0D-BBD2-E5512B4CC871}" presName="accentRepeatNode" presStyleLbl="solidFgAcc1" presStyleIdx="2" presStyleCnt="3"/>
      <dgm:spPr>
        <a:ln w="57150">
          <a:solidFill>
            <a:srgbClr val="99FF99"/>
          </a:solidFill>
        </a:ln>
      </dgm:spPr>
    </dgm:pt>
  </dgm:ptLst>
  <dgm:cxnLst>
    <dgm:cxn modelId="{BFDA0E26-0F11-40CB-BE17-0F2664D17838}" type="presOf" srcId="{6E97317D-52E9-4C0D-BBD2-E5512B4CC871}" destId="{25992ADE-104E-4793-9740-9E7D72B29707}" srcOrd="0" destOrd="0" presId="urn:microsoft.com/office/officeart/2008/layout/VerticalCurvedList"/>
    <dgm:cxn modelId="{B8B0C440-A04F-426C-BBC3-29DA6E0E5375}" type="presOf" srcId="{055A12A8-52E5-4916-9957-DFFA221921B1}" destId="{0E4AB6AC-DAD8-4644-81BB-395599752455}" srcOrd="0" destOrd="0" presId="urn:microsoft.com/office/officeart/2008/layout/VerticalCurvedList"/>
    <dgm:cxn modelId="{C976DF44-551A-4B41-84D1-FEB3546FFC08}" type="presOf" srcId="{43848BCC-9808-4989-BAD8-9E012010BB9D}" destId="{CB4EAA43-A3DE-489D-AB00-DF1DFEE06624}" srcOrd="0" destOrd="0" presId="urn:microsoft.com/office/officeart/2008/layout/VerticalCurvedList"/>
    <dgm:cxn modelId="{10902A74-F118-4099-A019-56C371885067}" srcId="{FF6EE2D5-7124-4594-863B-74A1E69407DB}" destId="{43848BCC-9808-4989-BAD8-9E012010BB9D}" srcOrd="1" destOrd="0" parTransId="{FF95107F-6E8A-4ADA-960C-F8462EC16C1A}" sibTransId="{FBB3F92E-B5C5-4193-83E2-6575780FCEF8}"/>
    <dgm:cxn modelId="{6BFC4784-E492-4760-9FD5-37E6035EE1C6}" srcId="{FF6EE2D5-7124-4594-863B-74A1E69407DB}" destId="{05687D70-B40F-4B6C-A482-A6FA146C5A06}" srcOrd="0" destOrd="0" parTransId="{A6B9DD22-4E2C-4ECD-8EEF-D51D7927AB9C}" sibTransId="{055A12A8-52E5-4916-9957-DFFA221921B1}"/>
    <dgm:cxn modelId="{C97FE1DA-985B-43C7-85F2-1F513DEBD73C}" srcId="{FF6EE2D5-7124-4594-863B-74A1E69407DB}" destId="{6E97317D-52E9-4C0D-BBD2-E5512B4CC871}" srcOrd="2" destOrd="0" parTransId="{4162EF11-3AFD-44C3-9674-2B993B1D10A9}" sibTransId="{BC427F91-85B8-4F9B-B501-8FCEBD93EF9D}"/>
    <dgm:cxn modelId="{DF2E8AEF-6122-426C-A016-A4F820D8FFA7}" type="presOf" srcId="{05687D70-B40F-4B6C-A482-A6FA146C5A06}" destId="{036D77CF-937F-4245-B23D-39F45DF671F8}" srcOrd="0" destOrd="0" presId="urn:microsoft.com/office/officeart/2008/layout/VerticalCurvedList"/>
    <dgm:cxn modelId="{864EDAFE-3FBB-4978-BEBB-966A367D25F0}" type="presOf" srcId="{FF6EE2D5-7124-4594-863B-74A1E69407DB}" destId="{7B706078-97C8-4E7C-AD96-ABFE8F292C9D}" srcOrd="0" destOrd="0" presId="urn:microsoft.com/office/officeart/2008/layout/VerticalCurvedList"/>
    <dgm:cxn modelId="{26F30482-85CC-4F2C-B188-271AED60C24D}" type="presParOf" srcId="{7B706078-97C8-4E7C-AD96-ABFE8F292C9D}" destId="{11D925B8-5228-4BFD-B1F6-C688C037556F}" srcOrd="0" destOrd="0" presId="urn:microsoft.com/office/officeart/2008/layout/VerticalCurvedList"/>
    <dgm:cxn modelId="{8363478E-CDA2-4242-9C75-FE8FBEC702F1}" type="presParOf" srcId="{11D925B8-5228-4BFD-B1F6-C688C037556F}" destId="{F75FF203-B177-4BFC-ACE6-C72B5090D374}" srcOrd="0" destOrd="0" presId="urn:microsoft.com/office/officeart/2008/layout/VerticalCurvedList"/>
    <dgm:cxn modelId="{8E97581B-54AC-45A6-B3D7-F5FE742E254B}" type="presParOf" srcId="{F75FF203-B177-4BFC-ACE6-C72B5090D374}" destId="{C94F0CBB-B60E-4DEC-BFF9-CF72805DBF16}" srcOrd="0" destOrd="0" presId="urn:microsoft.com/office/officeart/2008/layout/VerticalCurvedList"/>
    <dgm:cxn modelId="{AF3E4672-7E89-4895-9B4B-BF114992CF3A}" type="presParOf" srcId="{F75FF203-B177-4BFC-ACE6-C72B5090D374}" destId="{0E4AB6AC-DAD8-4644-81BB-395599752455}" srcOrd="1" destOrd="0" presId="urn:microsoft.com/office/officeart/2008/layout/VerticalCurvedList"/>
    <dgm:cxn modelId="{1A0172DD-3E7F-4778-AC25-59444C26F547}" type="presParOf" srcId="{F75FF203-B177-4BFC-ACE6-C72B5090D374}" destId="{C4592751-7BD5-4CBF-8746-F029C26AEA69}" srcOrd="2" destOrd="0" presId="urn:microsoft.com/office/officeart/2008/layout/VerticalCurvedList"/>
    <dgm:cxn modelId="{069EEB42-1F6E-45D9-9BAB-1DEA10F2D6F4}" type="presParOf" srcId="{F75FF203-B177-4BFC-ACE6-C72B5090D374}" destId="{550ACD9C-2B73-4C7E-8958-27F56ADD28F2}" srcOrd="3" destOrd="0" presId="urn:microsoft.com/office/officeart/2008/layout/VerticalCurvedList"/>
    <dgm:cxn modelId="{E651A2D5-0E29-4954-AE24-C6A78B85155D}" type="presParOf" srcId="{11D925B8-5228-4BFD-B1F6-C688C037556F}" destId="{036D77CF-937F-4245-B23D-39F45DF671F8}" srcOrd="1" destOrd="0" presId="urn:microsoft.com/office/officeart/2008/layout/VerticalCurvedList"/>
    <dgm:cxn modelId="{1EBEB24B-C67C-4EA8-8C23-D9D810DEBFE6}" type="presParOf" srcId="{11D925B8-5228-4BFD-B1F6-C688C037556F}" destId="{69457439-CD24-4AFA-B7EA-CDCCCD784AA0}" srcOrd="2" destOrd="0" presId="urn:microsoft.com/office/officeart/2008/layout/VerticalCurvedList"/>
    <dgm:cxn modelId="{6F9D35BE-392B-4245-BF47-4514F001CCF2}" type="presParOf" srcId="{69457439-CD24-4AFA-B7EA-CDCCCD784AA0}" destId="{4508FD97-68D1-4A67-BFA4-8B8EC261A576}" srcOrd="0" destOrd="0" presId="urn:microsoft.com/office/officeart/2008/layout/VerticalCurvedList"/>
    <dgm:cxn modelId="{F16544AB-B770-4F66-B81C-8A7E6F625B30}" type="presParOf" srcId="{11D925B8-5228-4BFD-B1F6-C688C037556F}" destId="{CB4EAA43-A3DE-489D-AB00-DF1DFEE06624}" srcOrd="3" destOrd="0" presId="urn:microsoft.com/office/officeart/2008/layout/VerticalCurvedList"/>
    <dgm:cxn modelId="{47517CFC-14EA-424F-9A1F-8E21CBCCF27A}" type="presParOf" srcId="{11D925B8-5228-4BFD-B1F6-C688C037556F}" destId="{A2E76A07-0B8F-4FAA-97C2-F5A0B1AF4F2F}" srcOrd="4" destOrd="0" presId="urn:microsoft.com/office/officeart/2008/layout/VerticalCurvedList"/>
    <dgm:cxn modelId="{093DA365-3C5F-4341-ABE3-275FC185112E}" type="presParOf" srcId="{A2E76A07-0B8F-4FAA-97C2-F5A0B1AF4F2F}" destId="{6E3AB277-BDFB-401A-B7FF-5DCA834C7813}" srcOrd="0" destOrd="0" presId="urn:microsoft.com/office/officeart/2008/layout/VerticalCurvedList"/>
    <dgm:cxn modelId="{E1142E5E-639D-46B6-BCC0-950090451343}" type="presParOf" srcId="{11D925B8-5228-4BFD-B1F6-C688C037556F}" destId="{25992ADE-104E-4793-9740-9E7D72B29707}" srcOrd="5" destOrd="0" presId="urn:microsoft.com/office/officeart/2008/layout/VerticalCurvedList"/>
    <dgm:cxn modelId="{7A56C3EE-9C54-43C6-AE52-77E327FF38B7}" type="presParOf" srcId="{11D925B8-5228-4BFD-B1F6-C688C037556F}" destId="{B75912B0-F3DA-49D9-83B8-2F1990BD5ECE}" srcOrd="6" destOrd="0" presId="urn:microsoft.com/office/officeart/2008/layout/VerticalCurvedList"/>
    <dgm:cxn modelId="{294B76E3-C96C-42F8-8F63-9865235FB9F0}" type="presParOf" srcId="{B75912B0-F3DA-49D9-83B8-2F1990BD5ECE}" destId="{A803108D-9F2A-41EB-BCDF-EECE698B2F3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4966E-B97F-434E-ADF1-CFD2F0D5A9F8}">
      <dsp:nvSpPr>
        <dsp:cNvPr id="0" name=""/>
        <dsp:cNvSpPr/>
      </dsp:nvSpPr>
      <dsp:spPr>
        <a:xfrm>
          <a:off x="200227" y="2396614"/>
          <a:ext cx="1664582" cy="8322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Interfaces</a:t>
          </a:r>
        </a:p>
      </dsp:txBody>
      <dsp:txXfrm>
        <a:off x="224604" y="2420991"/>
        <a:ext cx="1615828" cy="783537"/>
      </dsp:txXfrm>
    </dsp:sp>
    <dsp:sp modelId="{CA8BF813-B11C-4298-9D00-3CE509714CFC}">
      <dsp:nvSpPr>
        <dsp:cNvPr id="0" name=""/>
        <dsp:cNvSpPr/>
      </dsp:nvSpPr>
      <dsp:spPr>
        <a:xfrm rot="19236988">
          <a:off x="1607898" y="2081593"/>
          <a:ext cx="22627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262700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2682681" y="2038341"/>
        <a:ext cx="113135" cy="113135"/>
      </dsp:txXfrm>
    </dsp:sp>
    <dsp:sp modelId="{DCB53B55-9A51-4A7F-9023-1EF4BB9302F6}">
      <dsp:nvSpPr>
        <dsp:cNvPr id="0" name=""/>
        <dsp:cNvSpPr/>
      </dsp:nvSpPr>
      <dsp:spPr>
        <a:xfrm>
          <a:off x="3613687" y="960911"/>
          <a:ext cx="1664582" cy="8322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Analog</a:t>
          </a:r>
        </a:p>
      </dsp:txBody>
      <dsp:txXfrm>
        <a:off x="3638064" y="985288"/>
        <a:ext cx="1615828" cy="783537"/>
      </dsp:txXfrm>
    </dsp:sp>
    <dsp:sp modelId="{2684E166-8CD4-47D4-BCD8-757DE758EEE2}">
      <dsp:nvSpPr>
        <dsp:cNvPr id="0" name=""/>
        <dsp:cNvSpPr/>
      </dsp:nvSpPr>
      <dsp:spPr>
        <a:xfrm rot="18289469">
          <a:off x="5028210" y="885174"/>
          <a:ext cx="116595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65950" y="1331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582037" y="869341"/>
        <a:ext cx="58297" cy="58297"/>
      </dsp:txXfrm>
    </dsp:sp>
    <dsp:sp modelId="{F6C7C0B5-0A90-4EF4-9CC3-CB51C40D9D07}">
      <dsp:nvSpPr>
        <dsp:cNvPr id="0" name=""/>
        <dsp:cNvSpPr/>
      </dsp:nvSpPr>
      <dsp:spPr>
        <a:xfrm>
          <a:off x="5944102" y="3776"/>
          <a:ext cx="1664582" cy="832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Video</a:t>
          </a:r>
        </a:p>
      </dsp:txBody>
      <dsp:txXfrm>
        <a:off x="5968479" y="28153"/>
        <a:ext cx="1615828" cy="783537"/>
      </dsp:txXfrm>
    </dsp:sp>
    <dsp:sp modelId="{10B717AE-5789-4B1B-9DE4-2F7B7A7B06D3}">
      <dsp:nvSpPr>
        <dsp:cNvPr id="0" name=""/>
        <dsp:cNvSpPr/>
      </dsp:nvSpPr>
      <dsp:spPr>
        <a:xfrm>
          <a:off x="5278269" y="1363742"/>
          <a:ext cx="66583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65833" y="1331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594540" y="1360411"/>
        <a:ext cx="33291" cy="33291"/>
      </dsp:txXfrm>
    </dsp:sp>
    <dsp:sp modelId="{480713ED-5427-4536-95C2-84833EAFC924}">
      <dsp:nvSpPr>
        <dsp:cNvPr id="0" name=""/>
        <dsp:cNvSpPr/>
      </dsp:nvSpPr>
      <dsp:spPr>
        <a:xfrm>
          <a:off x="5944102" y="960911"/>
          <a:ext cx="1664582" cy="832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Audio</a:t>
          </a:r>
        </a:p>
      </dsp:txBody>
      <dsp:txXfrm>
        <a:off x="5968479" y="985288"/>
        <a:ext cx="1615828" cy="783537"/>
      </dsp:txXfrm>
    </dsp:sp>
    <dsp:sp modelId="{4A7B9033-30EE-4A91-9EB5-861968622744}">
      <dsp:nvSpPr>
        <dsp:cNvPr id="0" name=""/>
        <dsp:cNvSpPr/>
      </dsp:nvSpPr>
      <dsp:spPr>
        <a:xfrm rot="3310531">
          <a:off x="5028210" y="1842309"/>
          <a:ext cx="116595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65950" y="1331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582037" y="1826476"/>
        <a:ext cx="58297" cy="58297"/>
      </dsp:txXfrm>
    </dsp:sp>
    <dsp:sp modelId="{BE41C943-BEFF-4134-AC92-4ECC2255ABA3}">
      <dsp:nvSpPr>
        <dsp:cNvPr id="0" name=""/>
        <dsp:cNvSpPr/>
      </dsp:nvSpPr>
      <dsp:spPr>
        <a:xfrm>
          <a:off x="5944102" y="1918046"/>
          <a:ext cx="1664582" cy="832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RF</a:t>
          </a:r>
        </a:p>
      </dsp:txBody>
      <dsp:txXfrm>
        <a:off x="5968479" y="1942423"/>
        <a:ext cx="1615828" cy="783537"/>
      </dsp:txXfrm>
    </dsp:sp>
    <dsp:sp modelId="{1079B9F4-AD0E-4E6E-A032-48B788C67D80}">
      <dsp:nvSpPr>
        <dsp:cNvPr id="0" name=""/>
        <dsp:cNvSpPr/>
      </dsp:nvSpPr>
      <dsp:spPr>
        <a:xfrm rot="2363012">
          <a:off x="1607898" y="3517295"/>
          <a:ext cx="226270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2262700" y="13315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kern="1200"/>
        </a:p>
      </dsp:txBody>
      <dsp:txXfrm>
        <a:off x="2682681" y="3474043"/>
        <a:ext cx="113135" cy="113135"/>
      </dsp:txXfrm>
    </dsp:sp>
    <dsp:sp modelId="{26C2CBCE-2F69-4C42-A90E-F2B33C3DEB76}">
      <dsp:nvSpPr>
        <dsp:cNvPr id="0" name=""/>
        <dsp:cNvSpPr/>
      </dsp:nvSpPr>
      <dsp:spPr>
        <a:xfrm>
          <a:off x="3613687" y="3832316"/>
          <a:ext cx="1664582" cy="8322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Digital</a:t>
          </a:r>
        </a:p>
      </dsp:txBody>
      <dsp:txXfrm>
        <a:off x="3638064" y="3856693"/>
        <a:ext cx="1615828" cy="783537"/>
      </dsp:txXfrm>
    </dsp:sp>
    <dsp:sp modelId="{77B0ECA2-1092-401D-A7FF-AB0478C255E5}">
      <dsp:nvSpPr>
        <dsp:cNvPr id="0" name=""/>
        <dsp:cNvSpPr/>
      </dsp:nvSpPr>
      <dsp:spPr>
        <a:xfrm rot="18289469">
          <a:off x="5028210" y="3756579"/>
          <a:ext cx="116595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65950" y="1331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582037" y="3740746"/>
        <a:ext cx="58297" cy="58297"/>
      </dsp:txXfrm>
    </dsp:sp>
    <dsp:sp modelId="{E6F0FEC8-F1A6-45F8-BD8B-7B047EBF7B3C}">
      <dsp:nvSpPr>
        <dsp:cNvPr id="0" name=""/>
        <dsp:cNvSpPr/>
      </dsp:nvSpPr>
      <dsp:spPr>
        <a:xfrm>
          <a:off x="5944102" y="2875181"/>
          <a:ext cx="1664582" cy="832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Serial</a:t>
          </a:r>
        </a:p>
      </dsp:txBody>
      <dsp:txXfrm>
        <a:off x="5968479" y="2899558"/>
        <a:ext cx="1615828" cy="783537"/>
      </dsp:txXfrm>
    </dsp:sp>
    <dsp:sp modelId="{11A9E4C7-1154-4A35-B76B-07A1F131B7FB}">
      <dsp:nvSpPr>
        <dsp:cNvPr id="0" name=""/>
        <dsp:cNvSpPr/>
      </dsp:nvSpPr>
      <dsp:spPr>
        <a:xfrm>
          <a:off x="5278269" y="4235147"/>
          <a:ext cx="665833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65833" y="1331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594540" y="4231816"/>
        <a:ext cx="33291" cy="33291"/>
      </dsp:txXfrm>
    </dsp:sp>
    <dsp:sp modelId="{DFFF4D71-BCE3-4A73-BFB1-B167C23D5D5E}">
      <dsp:nvSpPr>
        <dsp:cNvPr id="0" name=""/>
        <dsp:cNvSpPr/>
      </dsp:nvSpPr>
      <dsp:spPr>
        <a:xfrm>
          <a:off x="5944102" y="3832316"/>
          <a:ext cx="1664582" cy="832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Parallel</a:t>
          </a:r>
        </a:p>
      </dsp:txBody>
      <dsp:txXfrm>
        <a:off x="5968479" y="3856693"/>
        <a:ext cx="1615828" cy="783537"/>
      </dsp:txXfrm>
    </dsp:sp>
    <dsp:sp modelId="{89E9931E-2A15-4FC9-A0CD-6B2A91CDE098}">
      <dsp:nvSpPr>
        <dsp:cNvPr id="0" name=""/>
        <dsp:cNvSpPr/>
      </dsp:nvSpPr>
      <dsp:spPr>
        <a:xfrm rot="3310531">
          <a:off x="5028210" y="4713714"/>
          <a:ext cx="1165950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1165950" y="13315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/>
        </a:p>
      </dsp:txBody>
      <dsp:txXfrm>
        <a:off x="5582037" y="4697881"/>
        <a:ext cx="58297" cy="58297"/>
      </dsp:txXfrm>
    </dsp:sp>
    <dsp:sp modelId="{2137B624-A1A9-498F-98EA-F032E4490C62}">
      <dsp:nvSpPr>
        <dsp:cNvPr id="0" name=""/>
        <dsp:cNvSpPr/>
      </dsp:nvSpPr>
      <dsp:spPr>
        <a:xfrm>
          <a:off x="5944102" y="4789451"/>
          <a:ext cx="1664582" cy="8322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000" kern="1200" dirty="0"/>
            <a:t>Ethernet</a:t>
          </a:r>
        </a:p>
      </dsp:txBody>
      <dsp:txXfrm>
        <a:off x="5968479" y="4813828"/>
        <a:ext cx="1615828" cy="783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AB6AC-DAD8-4644-81BB-395599752455}">
      <dsp:nvSpPr>
        <dsp:cNvPr id="0" name=""/>
        <dsp:cNvSpPr/>
      </dsp:nvSpPr>
      <dsp:spPr>
        <a:xfrm>
          <a:off x="-6069717" y="-928964"/>
          <a:ext cx="7227489" cy="7227489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D77CF-937F-4245-B23D-39F45DF671F8}">
      <dsp:nvSpPr>
        <dsp:cNvPr id="0" name=""/>
        <dsp:cNvSpPr/>
      </dsp:nvSpPr>
      <dsp:spPr>
        <a:xfrm>
          <a:off x="745295" y="536956"/>
          <a:ext cx="5576840" cy="10739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2418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Baseline 1</a:t>
          </a:r>
        </a:p>
      </dsp:txBody>
      <dsp:txXfrm>
        <a:off x="745295" y="536956"/>
        <a:ext cx="5576840" cy="1073912"/>
      </dsp:txXfrm>
    </dsp:sp>
    <dsp:sp modelId="{4508FD97-68D1-4A67-BFA4-8B8EC261A576}">
      <dsp:nvSpPr>
        <dsp:cNvPr id="0" name=""/>
        <dsp:cNvSpPr/>
      </dsp:nvSpPr>
      <dsp:spPr>
        <a:xfrm>
          <a:off x="74099" y="402717"/>
          <a:ext cx="1342390" cy="1342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>
          <a:solidFill>
            <a:srgbClr val="00B0F0"/>
          </a:solidFill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4EAA43-A3DE-489D-AB00-DF1DFEE06624}">
      <dsp:nvSpPr>
        <dsp:cNvPr id="0" name=""/>
        <dsp:cNvSpPr/>
      </dsp:nvSpPr>
      <dsp:spPr>
        <a:xfrm>
          <a:off x="1135662" y="2147824"/>
          <a:ext cx="5186473" cy="107391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2418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Baseline 2</a:t>
          </a:r>
        </a:p>
      </dsp:txBody>
      <dsp:txXfrm>
        <a:off x="1135662" y="2147824"/>
        <a:ext cx="5186473" cy="1073912"/>
      </dsp:txXfrm>
    </dsp:sp>
    <dsp:sp modelId="{6E3AB277-BDFB-401A-B7FF-5DCA834C7813}">
      <dsp:nvSpPr>
        <dsp:cNvPr id="0" name=""/>
        <dsp:cNvSpPr/>
      </dsp:nvSpPr>
      <dsp:spPr>
        <a:xfrm>
          <a:off x="464467" y="2013585"/>
          <a:ext cx="1342390" cy="1342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>
          <a:solidFill>
            <a:schemeClr val="accent2">
              <a:lumMod val="60000"/>
              <a:lumOff val="40000"/>
            </a:schemeClr>
          </a:solidFill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992ADE-104E-4793-9740-9E7D72B29707}">
      <dsp:nvSpPr>
        <dsp:cNvPr id="0" name=""/>
        <dsp:cNvSpPr/>
      </dsp:nvSpPr>
      <dsp:spPr>
        <a:xfrm>
          <a:off x="745295" y="3758692"/>
          <a:ext cx="5576840" cy="107391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2418" tIns="142240" rIns="142240" bIns="142240" numCol="1" spcCol="1270" anchor="ctr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Baseline 3</a:t>
          </a:r>
        </a:p>
      </dsp:txBody>
      <dsp:txXfrm>
        <a:off x="745295" y="3758692"/>
        <a:ext cx="5576840" cy="1073912"/>
      </dsp:txXfrm>
    </dsp:sp>
    <dsp:sp modelId="{A803108D-9F2A-41EB-BCDF-EECE698B2F34}">
      <dsp:nvSpPr>
        <dsp:cNvPr id="0" name=""/>
        <dsp:cNvSpPr/>
      </dsp:nvSpPr>
      <dsp:spPr>
        <a:xfrm>
          <a:off x="74099" y="3624453"/>
          <a:ext cx="1342390" cy="13423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>
          <a:solidFill>
            <a:srgbClr val="99FF99"/>
          </a:solidFill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D3417-2075-4818-B2F6-1C3272B7902A}" type="datetimeFigureOut">
              <a:rPr lang="en-IN" smtClean="0"/>
              <a:t>09-01-2025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720C6-413D-483C-BEB4-DE6B7677A60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362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1003E-0645-4EDC-A092-2784CE5B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A91D6-7DCE-4AAB-92E6-555A2777BFCE}" type="datetime1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3283E-CED1-4CB1-99B2-37CA8044FA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A17A969-33DE-48BD-8EAB-C355F3587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9466" y="2185662"/>
            <a:ext cx="5733068" cy="2486676"/>
          </a:xfrm>
          <a:prstGeom prst="rect">
            <a:avLst/>
          </a:prstGeom>
        </p:spPr>
      </p:pic>
      <p:pic>
        <p:nvPicPr>
          <p:cNvPr id="7" name="Picture 6" descr="Make-In-India's' Symbol is a Lion Made of Cogs">
            <a:extLst>
              <a:ext uri="{FF2B5EF4-FFF2-40B4-BE49-F238E27FC236}">
                <a16:creationId xmlns:a16="http://schemas.microsoft.com/office/drawing/2014/main" id="{49E68FC2-70D9-4087-A01E-93D7D42B97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182" y="6218217"/>
            <a:ext cx="1181614" cy="61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40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7B8AC-34C7-4C87-BF64-C94DCFB9F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6BC1F9-6619-4A70-A367-80B7EE8FA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FFF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78DAC-9436-415E-90D1-8D0B24C41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691C823-1C0D-40D9-A70B-5BFF446A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2CE-F0DD-4116-81AC-4FFC01E45638}" type="datetime1">
              <a:rPr lang="en-IN" smtClean="0"/>
              <a:t>09-01-2025</a:t>
            </a:fld>
            <a:endParaRPr lang="en-IN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3BC669B-C8E3-45CD-9A2D-0D2C5B34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AF4E5F7-2E07-460A-A341-80E4A88AF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29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55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1942-9809-4D04-85F3-958546568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52CE37-F47E-46DF-BE8C-F168D6FDD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1C076F-611A-4C81-8839-9F533C8F8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FE95F-524C-40E3-BB60-FDFFDDB89621}" type="datetime1">
              <a:rPr lang="en-IN" smtClean="0"/>
              <a:t>09-01-2025</a:t>
            </a:fld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88610C-55FB-43B5-A7DC-D286E80FC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B5B95C3-6CE1-44A4-9CCF-F175474E0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29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E978B9-75E4-4428-A812-4BD671A1A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3959A-61B1-480A-9E3C-3A82106A5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EA896D-2CB5-49D2-9FEA-15F438DD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A3E3E-9146-49E6-B535-2FF1416D2BF5}" type="datetime1">
              <a:rPr lang="en-IN" smtClean="0"/>
              <a:t>09-01-2025</a:t>
            </a:fld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2143AD-B0CE-4333-93AF-508151DBF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F52F67-D6CF-4ECF-B17E-0CEDA71F3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29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2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88C2C-10A8-4581-A60E-563367830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D182A-7A00-4515-82C4-004A008137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AC4C9E7-96FA-4780-886B-C1EC0AC38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A9E29798-DD69-473F-8114-A6A09F4A5FE9}" type="datetime1">
              <a:rPr lang="en-IN" smtClean="0"/>
              <a:pPr/>
              <a:t>09-01-2025</a:t>
            </a:fld>
            <a:endParaRPr lang="en-IN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72AA05E-EB46-4365-8A8A-7DCE3523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157DCD26-6D76-4BE1-B789-86DC8B82489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73DD192-D7CB-4631-9B33-3D6E06C6E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29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66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DC1C-D105-4D82-9F08-6044C9E4D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6F2B-33AC-49EE-8C13-3BE351D04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0ECC712-9F45-422A-BE91-B4D81135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7FD6-B332-4A62-833B-65A795F8912A}" type="datetime1">
              <a:rPr lang="en-IN" smtClean="0"/>
              <a:t>09-01-2025</a:t>
            </a:fld>
            <a:endParaRPr lang="en-IN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1C0317D-28FE-464E-B3DE-1C4A0FF83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‹#›</a:t>
            </a:fld>
            <a:endParaRPr lang="en-I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C41D790-52B9-48DE-981D-6AEF9620AA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29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9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84049-F598-43CD-8AF0-B957EECE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1D158-BAA8-4E70-B32C-04265CA99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C83519-CE70-483D-BBB5-83F2EC822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784F44-59D1-4B6E-9AA1-C0325C675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62726F9-8980-4152-A8C2-ECB31D9D9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29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02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4F29E-C9B3-4C56-B262-22B3EDF7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BF4C-E912-4DC1-9054-691A426F3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4C3B0-4A99-4A7B-B55C-85D7D9983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C126891-ABFA-43A0-9EDB-7E074BC2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D7F1-D0C4-4B1B-91E8-4871B27FCF9D}" type="datetime1">
              <a:rPr lang="en-IN" smtClean="0"/>
              <a:t>09-01-2025</a:t>
            </a:fld>
            <a:endParaRPr lang="en-IN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F651838-CA2A-440E-A592-ABE7B920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AB8605E-B469-499E-BAA1-67D9909D3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29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3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4C6B-E027-4D6D-A75C-CBBD1A35A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7" y="-636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4D58A-1772-46A0-9682-7B45E45BF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EC9B9F-C631-40CF-ADEE-82F151928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15298D-DFED-4142-8529-264367DBC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FF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C7D93A-C3D0-4AC4-94D2-ED736A09B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  <a:lvl2pPr>
              <a:defRPr>
                <a:solidFill>
                  <a:srgbClr val="FFFF00"/>
                </a:solidFill>
              </a:defRPr>
            </a:lvl2pPr>
            <a:lvl3pPr>
              <a:defRPr>
                <a:solidFill>
                  <a:srgbClr val="FFFF00"/>
                </a:solidFill>
              </a:defRPr>
            </a:lvl3pPr>
            <a:lvl4pPr>
              <a:defRPr>
                <a:solidFill>
                  <a:srgbClr val="FFFF00"/>
                </a:solidFill>
              </a:defRPr>
            </a:lvl4pPr>
            <a:lvl5pPr>
              <a:defRPr>
                <a:solidFill>
                  <a:srgbClr val="FFFF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47A05B8-E189-4C95-B059-4F0BF5EB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00FAA-7A71-4C32-B3EA-B3EBCE69F003}" type="datetime1">
              <a:rPr lang="en-IN" smtClean="0"/>
              <a:t>09-01-2025</a:t>
            </a:fld>
            <a:endParaRPr lang="en-IN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108C602-4C3C-44FF-96A2-1AE44C87C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A376252-7BBA-4D99-9DB0-B9ACF2FDFA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4829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7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02A5-9422-40BE-ACF7-DE085F01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8349A-CA9D-45B9-876C-755EF9A0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CE392-E0A7-416A-9D40-F2F86A25F848}" type="datetime1">
              <a:rPr lang="en-IN" smtClean="0"/>
              <a:t>09-01-2025</a:t>
            </a:fld>
            <a:endParaRPr lang="en-IN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1E18E0A-057F-45E7-96E7-3E7AC5F3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774F864-AB7C-4454-B82F-4026AA223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29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16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4FE17-7ADB-48CA-91C2-ED1F2C27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B11-44B7-4AE3-8B77-9F2C51C60C0B}" type="datetime1">
              <a:rPr lang="en-IN" smtClean="0"/>
              <a:t>09-01-2025</a:t>
            </a:fld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7DD94-3738-4BA8-99E9-B6CDB2040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‹#›</a:t>
            </a:fld>
            <a:endParaRPr lang="en-I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B0E51D3-D171-4166-B16D-8D2731173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29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21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B41D-AB04-430D-91B9-1884F61A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0CB39-A676-4E1F-9F37-5C8D20264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FFFF00"/>
                </a:solidFill>
              </a:defRPr>
            </a:lvl1pPr>
            <a:lvl2pPr>
              <a:defRPr sz="2800">
                <a:solidFill>
                  <a:srgbClr val="FFFF00"/>
                </a:solidFill>
              </a:defRPr>
            </a:lvl2pPr>
            <a:lvl3pPr>
              <a:defRPr sz="2400">
                <a:solidFill>
                  <a:srgbClr val="FFFF00"/>
                </a:solidFill>
              </a:defRPr>
            </a:lvl3pPr>
            <a:lvl4pPr>
              <a:defRPr sz="2000">
                <a:solidFill>
                  <a:srgbClr val="FFFF00"/>
                </a:solidFill>
              </a:defRPr>
            </a:lvl4pPr>
            <a:lvl5pPr>
              <a:defRPr sz="2000">
                <a:solidFill>
                  <a:srgbClr val="FFFF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98362-5347-4221-A17A-563D6C00B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0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38A553B-6801-4182-9153-619DC628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575C8-6227-49F5-8EFE-E151757E8968}" type="datetime1">
              <a:rPr lang="en-IN" smtClean="0"/>
              <a:t>09-01-2025</a:t>
            </a:fld>
            <a:endParaRPr lang="en-IN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981E7E1-E7C6-4482-BD44-6B60B1BC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D581460-C2BE-47DA-B578-58259F165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29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4AECDD-7263-46D8-BBAA-CBE4794509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  <a14:imgEffect>
                      <a14:brightnessContrast bright="-75000"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6ADF7B-9318-4B67-991A-6B2E39950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0C0D7-7A96-4FD5-9C23-726D94DF8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8BADF0E-ADC5-4FF7-9FFB-9E1C8773D74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41273" y="41586"/>
            <a:ext cx="1191074" cy="553988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9411E1-06E3-42EC-B10C-189D6351A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04" y="64548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C5FA91D6-7DCE-4AAB-92E6-555A2777BFCE}" type="datetime1">
              <a:rPr lang="en-IN" smtClean="0"/>
              <a:pPr/>
              <a:t>09-01-2025</a:t>
            </a:fld>
            <a:endParaRPr lang="en-IN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FD2893A-56B4-48C4-AC74-B7D118617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0603" y="64548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57DCD26-6D76-4BE1-B789-86DC8B82489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6FAFE9-C2CD-44B9-80B7-EE9C964AB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296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6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0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2.xml"/><Relationship Id="rId11" Type="http://schemas.openxmlformats.org/officeDocument/2006/relationships/image" Target="../media/image39.png"/><Relationship Id="rId5" Type="http://schemas.openxmlformats.org/officeDocument/2006/relationships/image" Target="../media/image9.png"/><Relationship Id="rId10" Type="http://schemas.microsoft.com/office/2007/relationships/diagramDrawing" Target="../diagrams/drawing2.xml"/><Relationship Id="rId4" Type="http://schemas.openxmlformats.org/officeDocument/2006/relationships/image" Target="../media/image8.png"/><Relationship Id="rId9" Type="http://schemas.openxmlformats.org/officeDocument/2006/relationships/diagramColors" Target="../diagrams/colors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EE755-4BB5-4AE2-AC3A-5C6488DB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798-DD69-473F-8114-A6A09F4A5FE9}" type="datetime1">
              <a:rPr lang="en-IN" smtClean="0"/>
              <a:pPr/>
              <a:t>09-01-2025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4BFAB-E5DA-4F0D-9163-1017DB2BB9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97A2D-D98D-4465-AB9D-4DACBAAEFA0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454775"/>
            <a:ext cx="2743200" cy="365125"/>
          </a:xfrm>
        </p:spPr>
        <p:txBody>
          <a:bodyPr/>
          <a:lstStyle/>
          <a:p>
            <a:fld id="{157DCD26-6D76-4BE1-B789-86DC8B824899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177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745D39-D34F-435A-BD69-60F5F5A9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35" y="1253331"/>
            <a:ext cx="5092337" cy="4351338"/>
          </a:xfrm>
        </p:spPr>
        <p:txBody>
          <a:bodyPr/>
          <a:lstStyle/>
          <a:p>
            <a:r>
              <a:rPr lang="en-IN" dirty="0">
                <a:solidFill>
                  <a:schemeClr val="bg2"/>
                </a:solidFill>
              </a:rPr>
              <a:t> Command &amp; Control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dirty="0">
                <a:solidFill>
                  <a:schemeClr val="bg2"/>
                </a:solidFill>
              </a:rPr>
              <a:t>Communications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dirty="0">
                <a:solidFill>
                  <a:schemeClr val="bg2"/>
                </a:solidFill>
              </a:rPr>
              <a:t>Computers</a:t>
            </a:r>
          </a:p>
          <a:p>
            <a:r>
              <a:rPr lang="en-IN" dirty="0">
                <a:solidFill>
                  <a:schemeClr val="bg2"/>
                </a:solidFill>
              </a:rPr>
              <a:t> Intelligence</a:t>
            </a:r>
          </a:p>
          <a:p>
            <a:r>
              <a:rPr lang="en-IN" dirty="0"/>
              <a:t> Surveillance &amp; Reconnaissance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3C26C-381F-4BA9-9407-3667E9B5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34954-81BE-416B-9DE2-D1FB31DA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10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E5D7F-F80F-478B-8251-413D89EED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E68F32C-A025-4C9F-BDF6-D24FA9F24BF6}"/>
              </a:ext>
            </a:extLst>
          </p:cNvPr>
          <p:cNvSpPr txBox="1">
            <a:spLocks/>
          </p:cNvSpPr>
          <p:nvPr/>
        </p:nvSpPr>
        <p:spPr>
          <a:xfrm>
            <a:off x="6553784" y="1253331"/>
            <a:ext cx="5092337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 Sensor Integration</a:t>
            </a:r>
          </a:p>
          <a:p>
            <a:r>
              <a:rPr lang="en-IN" dirty="0"/>
              <a:t> Target Detection</a:t>
            </a:r>
          </a:p>
          <a:p>
            <a:r>
              <a:rPr lang="en-IN" dirty="0"/>
              <a:t> Target Tracking</a:t>
            </a:r>
          </a:p>
          <a:p>
            <a:r>
              <a:rPr lang="en-IN" dirty="0"/>
              <a:t> Geospatial Intelligence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4D3FFEEC-7D35-418B-AB1D-811523495529}"/>
              </a:ext>
            </a:extLst>
          </p:cNvPr>
          <p:cNvSpPr txBox="1">
            <a:spLocks/>
          </p:cNvSpPr>
          <p:nvPr/>
        </p:nvSpPr>
        <p:spPr>
          <a:xfrm>
            <a:off x="17418" y="148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Constituents of C4ISR</a:t>
            </a:r>
          </a:p>
        </p:txBody>
      </p:sp>
    </p:spTree>
    <p:extLst>
      <p:ext uri="{BB962C8B-B14F-4D97-AF65-F5344CB8AC3E}">
        <p14:creationId xmlns:p14="http://schemas.microsoft.com/office/powerpoint/2010/main" val="3190391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21E0-9EC5-425E-9C13-10B4DD55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Technologies of Modern C4ISR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0B5DB-AFB0-40B0-8D90-A1A5B6BD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38993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Robust Interface to Diverse Origin Weapons, Sensors, Autonomous Systems and Internet of Battlefield Things (</a:t>
            </a:r>
            <a:r>
              <a:rPr lang="en-GB" dirty="0" err="1"/>
              <a:t>IoBT</a:t>
            </a:r>
            <a:r>
              <a:rPr lang="en-GB" dirty="0"/>
              <a:t>)</a:t>
            </a:r>
          </a:p>
          <a:p>
            <a:r>
              <a:rPr lang="en-GB" dirty="0"/>
              <a:t>Multi Platform Multi Sensor Data Fusion (MPMSDF)</a:t>
            </a:r>
          </a:p>
          <a:p>
            <a:r>
              <a:rPr lang="en-GB" dirty="0"/>
              <a:t>Secure Networking through Tactical and Strategic Datalinks.</a:t>
            </a:r>
          </a:p>
          <a:p>
            <a:r>
              <a:rPr lang="en-GB" dirty="0"/>
              <a:t>Integrated with Modern &amp; Intuitive User Interface</a:t>
            </a:r>
          </a:p>
          <a:p>
            <a:r>
              <a:rPr lang="en-GB" dirty="0"/>
              <a:t>Traditional rule based Algorithms for </a:t>
            </a:r>
          </a:p>
          <a:p>
            <a:pPr lvl="1"/>
            <a:r>
              <a:rPr lang="en-GB" dirty="0"/>
              <a:t>Common Operational Picture</a:t>
            </a:r>
          </a:p>
          <a:p>
            <a:pPr lvl="1"/>
            <a:r>
              <a:rPr lang="en-GB" dirty="0"/>
              <a:t>Threat Evaluation &amp; Resource Allocation</a:t>
            </a:r>
          </a:p>
          <a:p>
            <a:pPr lvl="1"/>
            <a:r>
              <a:rPr lang="en-GB" dirty="0"/>
              <a:t>Centralised &amp; Autonomous control of Sensors and Weapons </a:t>
            </a:r>
          </a:p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0A88C-9344-4D26-8CAA-030F82A6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7FD6-B332-4A62-833B-65A795F8912A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C6DF0-6BA1-428C-9B91-E656EFD9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11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E3CFC-47CA-4ED2-B44E-AFF05F728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5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421E0-9EC5-425E-9C13-10B4DD55B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Technologies of Modern C4ISR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0B5DB-AFB0-40B0-8D90-A1A5B6BD8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38993"/>
            <a:ext cx="10515600" cy="4351338"/>
          </a:xfrm>
        </p:spPr>
        <p:txBody>
          <a:bodyPr/>
          <a:lstStyle/>
          <a:p>
            <a:r>
              <a:rPr lang="en-GB" dirty="0"/>
              <a:t>AI/ML based Data Analytics &amp; Algorithms for</a:t>
            </a:r>
          </a:p>
          <a:p>
            <a:pPr lvl="1"/>
            <a:r>
              <a:rPr lang="en-GB" dirty="0"/>
              <a:t> Object Detection, Identification &amp; Classification</a:t>
            </a:r>
          </a:p>
          <a:p>
            <a:pPr lvl="1"/>
            <a:r>
              <a:rPr lang="en-GB" dirty="0"/>
              <a:t> Recommend Best course of Action</a:t>
            </a:r>
          </a:p>
          <a:p>
            <a:pPr lvl="1"/>
            <a:r>
              <a:rPr lang="en-GB" dirty="0"/>
              <a:t> Resource Optimisation</a:t>
            </a:r>
          </a:p>
          <a:p>
            <a:pPr lvl="1"/>
            <a:r>
              <a:rPr lang="en-GB" dirty="0"/>
              <a:t> Simulation &amp; Wargaming</a:t>
            </a:r>
          </a:p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0A88C-9344-4D26-8CAA-030F82A63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7FD6-B332-4A62-833B-65A795F8912A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C6DF0-6BA1-428C-9B91-E656EFD9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12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E3CFC-47CA-4ED2-B44E-AFF05F728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55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BB813-30EB-4F3F-826D-F583CA4D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7FD6-B332-4A62-833B-65A795F8912A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F4F3E-B700-4ECF-9243-8EE7530F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13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B270E-B4B0-40E1-8DC8-516D05C07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45CAF4-60E9-4FBF-9841-9DDB4F8C2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63495"/>
            <a:ext cx="5798440" cy="358307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6775AFE-79BB-43E8-AE95-4849F30B3F87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C4ISR Implementation: Sensor – Shooter Grid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7484D64-365E-4D65-BA1C-2D482FE9E1C6}"/>
              </a:ext>
            </a:extLst>
          </p:cNvPr>
          <p:cNvSpPr txBox="1">
            <a:spLocks/>
          </p:cNvSpPr>
          <p:nvPr/>
        </p:nvSpPr>
        <p:spPr>
          <a:xfrm>
            <a:off x="173948" y="1429180"/>
            <a:ext cx="6026555" cy="3717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IN" dirty="0"/>
              <a:t>Forms a seamless chain from Detection to Engagement</a:t>
            </a:r>
          </a:p>
          <a:p>
            <a:pPr>
              <a:lnSpc>
                <a:spcPct val="100000"/>
              </a:lnSpc>
            </a:pPr>
            <a:r>
              <a:rPr lang="en-IN" dirty="0"/>
              <a:t>Network of Sensors to detect targets</a:t>
            </a:r>
          </a:p>
          <a:p>
            <a:pPr>
              <a:lnSpc>
                <a:spcPct val="100000"/>
              </a:lnSpc>
            </a:pPr>
            <a:r>
              <a:rPr lang="en-IN" dirty="0"/>
              <a:t>Pass information through Information Grid</a:t>
            </a:r>
          </a:p>
          <a:p>
            <a:pPr>
              <a:lnSpc>
                <a:spcPct val="100000"/>
              </a:lnSpc>
            </a:pPr>
            <a:r>
              <a:rPr lang="en-IN" dirty="0"/>
              <a:t>Quick and Precision Targeting by shooters</a:t>
            </a:r>
          </a:p>
        </p:txBody>
      </p:sp>
    </p:spTree>
    <p:extLst>
      <p:ext uri="{BB962C8B-B14F-4D97-AF65-F5344CB8AC3E}">
        <p14:creationId xmlns:p14="http://schemas.microsoft.com/office/powerpoint/2010/main" val="14015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BB813-30EB-4F3F-826D-F583CA4D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7FD6-B332-4A62-833B-65A795F8912A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F4F3E-B700-4ECF-9243-8EE7530F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14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B270E-B4B0-40E1-8DC8-516D05C07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6775AFE-79BB-43E8-AE95-4849F30B3F87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C4ISR Implementation: Sensor – Shooter Grid</a:t>
            </a:r>
          </a:p>
        </p:txBody>
      </p:sp>
      <p:pic>
        <p:nvPicPr>
          <p:cNvPr id="10" name="Picture 2" descr="PDF] Network-Centric Warfare and sensor fusion | Semantic Scholar">
            <a:extLst>
              <a:ext uri="{FF2B5EF4-FFF2-40B4-BE49-F238E27FC236}">
                <a16:creationId xmlns:a16="http://schemas.microsoft.com/office/drawing/2014/main" id="{D78A34F0-F6E6-4ACA-B5C0-EEF6D2C0D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864" y="1059745"/>
            <a:ext cx="7986272" cy="51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5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4BF61-CDD8-496B-A2C4-C0FA8D3A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B11-44B7-4AE3-8B77-9F2C51C60C0B}" type="datetime1">
              <a:rPr lang="en-IN" smtClean="0"/>
              <a:t>09-01-2025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E8A8A5-A7E8-45CE-ACF7-5C4BC392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15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1843A-93AC-43B3-BD02-F827FBC41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1C9981D-FB11-4D1A-BA77-B50AB190701A}"/>
              </a:ext>
            </a:extLst>
          </p:cNvPr>
          <p:cNvGrpSpPr/>
          <p:nvPr/>
        </p:nvGrpSpPr>
        <p:grpSpPr>
          <a:xfrm>
            <a:off x="116923" y="1267552"/>
            <a:ext cx="4010531" cy="4582774"/>
            <a:chOff x="16184" y="1259802"/>
            <a:chExt cx="4010531" cy="458277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08E5C07-1E0E-4186-9ED5-A217D381CE89}"/>
                </a:ext>
              </a:extLst>
            </p:cNvPr>
            <p:cNvSpPr/>
            <p:nvPr/>
          </p:nvSpPr>
          <p:spPr>
            <a:xfrm>
              <a:off x="133702" y="1259802"/>
              <a:ext cx="3856214" cy="1395145"/>
            </a:xfrm>
            <a:prstGeom prst="round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DA90CFD-5D0F-4A2B-8558-BD559B9D60C2}"/>
                </a:ext>
              </a:extLst>
            </p:cNvPr>
            <p:cNvSpPr/>
            <p:nvPr/>
          </p:nvSpPr>
          <p:spPr>
            <a:xfrm>
              <a:off x="116963" y="2901839"/>
              <a:ext cx="3872953" cy="139514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4E3F266-036A-4FCE-A3E2-85077710A48D}"/>
                </a:ext>
              </a:extLst>
            </p:cNvPr>
            <p:cNvSpPr/>
            <p:nvPr/>
          </p:nvSpPr>
          <p:spPr>
            <a:xfrm>
              <a:off x="104052" y="4729651"/>
              <a:ext cx="3902003" cy="111292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CBA9466F-A3BE-4AEE-9E92-9AFC0D2C5853}"/>
                </a:ext>
              </a:extLst>
            </p:cNvPr>
            <p:cNvSpPr/>
            <p:nvPr/>
          </p:nvSpPr>
          <p:spPr>
            <a:xfrm rot="5400000">
              <a:off x="201843" y="2544147"/>
              <a:ext cx="868212" cy="722526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F954E759-6340-4152-A515-D054CDD95BF7}"/>
                </a:ext>
              </a:extLst>
            </p:cNvPr>
            <p:cNvSpPr/>
            <p:nvPr/>
          </p:nvSpPr>
          <p:spPr>
            <a:xfrm rot="16200000">
              <a:off x="2990081" y="2326562"/>
              <a:ext cx="868212" cy="722526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72D842-51BD-433B-A5EB-CC91787977EF}"/>
                </a:ext>
              </a:extLst>
            </p:cNvPr>
            <p:cNvSpPr txBox="1"/>
            <p:nvPr/>
          </p:nvSpPr>
          <p:spPr>
            <a:xfrm>
              <a:off x="54081" y="2282065"/>
              <a:ext cx="1163736" cy="373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rgbClr val="FFFF00"/>
                  </a:solidFill>
                </a:rPr>
                <a:t>Control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80F92E-BD05-448F-B2C4-0F5AC8D07769}"/>
                </a:ext>
              </a:extLst>
            </p:cNvPr>
            <p:cNvSpPr txBox="1"/>
            <p:nvPr/>
          </p:nvSpPr>
          <p:spPr>
            <a:xfrm>
              <a:off x="2842319" y="2638793"/>
              <a:ext cx="1163736" cy="373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View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0B85B2-2859-47FF-BBF3-DB0DFEA2C870}"/>
                </a:ext>
              </a:extLst>
            </p:cNvPr>
            <p:cNvSpPr txBox="1"/>
            <p:nvPr/>
          </p:nvSpPr>
          <p:spPr>
            <a:xfrm>
              <a:off x="16184" y="1688189"/>
              <a:ext cx="3928135" cy="373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rgbClr val="FFFF00"/>
                  </a:solidFill>
                  <a:latin typeface="Arial Rounded MT Bold" panose="020F0704030504030204" pitchFamily="34" charset="0"/>
                </a:rPr>
                <a:t>Strategic Level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804190-21CD-4C00-B4E1-4CC3E844E2E8}"/>
                </a:ext>
              </a:extLst>
            </p:cNvPr>
            <p:cNvSpPr txBox="1"/>
            <p:nvPr/>
          </p:nvSpPr>
          <p:spPr>
            <a:xfrm>
              <a:off x="532505" y="3360880"/>
              <a:ext cx="2889860" cy="373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latin typeface="Arial Rounded MT Bold" panose="020F0704030504030204" pitchFamily="34" charset="0"/>
                </a:rPr>
                <a:t>Operational Level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D3329E-D452-4BC2-BFA7-3FCA1CE862B6}"/>
                </a:ext>
              </a:extLst>
            </p:cNvPr>
            <p:cNvSpPr txBox="1"/>
            <p:nvPr/>
          </p:nvSpPr>
          <p:spPr>
            <a:xfrm>
              <a:off x="532505" y="5019817"/>
              <a:ext cx="2661445" cy="373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Tactical Level</a:t>
              </a:r>
            </a:p>
          </p:txBody>
        </p:sp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31FB9479-965A-4AA5-A903-0A78BF929714}"/>
                </a:ext>
              </a:extLst>
            </p:cNvPr>
            <p:cNvSpPr/>
            <p:nvPr/>
          </p:nvSpPr>
          <p:spPr>
            <a:xfrm rot="5400000">
              <a:off x="201843" y="4214529"/>
              <a:ext cx="868212" cy="722526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568A72F5-DEE6-4844-B5BB-C8AB798C2FCF}"/>
                </a:ext>
              </a:extLst>
            </p:cNvPr>
            <p:cNvSpPr/>
            <p:nvPr/>
          </p:nvSpPr>
          <p:spPr>
            <a:xfrm rot="16200000">
              <a:off x="2995244" y="3995085"/>
              <a:ext cx="868212" cy="722526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0EDEFE-E0A2-4383-9D98-BD139084EAC5}"/>
                </a:ext>
              </a:extLst>
            </p:cNvPr>
            <p:cNvSpPr txBox="1"/>
            <p:nvPr/>
          </p:nvSpPr>
          <p:spPr>
            <a:xfrm>
              <a:off x="54081" y="3973130"/>
              <a:ext cx="1163736" cy="373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/>
                <a:t>Control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56C98E-C38A-429B-A40E-574932F6080B}"/>
                </a:ext>
              </a:extLst>
            </p:cNvPr>
            <p:cNvSpPr txBox="1"/>
            <p:nvPr/>
          </p:nvSpPr>
          <p:spPr>
            <a:xfrm>
              <a:off x="2862979" y="4160828"/>
              <a:ext cx="1163736" cy="373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dirty="0">
                  <a:solidFill>
                    <a:srgbClr val="C00000"/>
                  </a:solidFill>
                </a:rPr>
                <a:t>View</a:t>
              </a:r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2E8A85F4-2CD9-4E52-AE70-C09EFB53AFCF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C4ISR Implementation: Operational Levels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2BCBDA2C-ABDE-43C6-B08B-834279DC8266}"/>
              </a:ext>
            </a:extLst>
          </p:cNvPr>
          <p:cNvSpPr txBox="1">
            <a:spLocks/>
          </p:cNvSpPr>
          <p:nvPr/>
        </p:nvSpPr>
        <p:spPr>
          <a:xfrm>
            <a:off x="4753927" y="977980"/>
            <a:ext cx="6654302" cy="5126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 Strategic Level</a:t>
            </a:r>
          </a:p>
          <a:p>
            <a:pPr lvl="1"/>
            <a:r>
              <a:rPr lang="en-IN" dirty="0"/>
              <a:t>High Level, Long Term Planning</a:t>
            </a:r>
          </a:p>
          <a:p>
            <a:r>
              <a:rPr lang="en-IN" dirty="0"/>
              <a:t> Operational Level</a:t>
            </a:r>
          </a:p>
          <a:p>
            <a:pPr lvl="1"/>
            <a:r>
              <a:rPr lang="en-IN" dirty="0"/>
              <a:t> Mid Level Planning</a:t>
            </a:r>
          </a:p>
          <a:p>
            <a:pPr lvl="1"/>
            <a:r>
              <a:rPr lang="en-IN" dirty="0"/>
              <a:t> Coordinate large scale Military Operations</a:t>
            </a:r>
          </a:p>
          <a:p>
            <a:r>
              <a:rPr lang="en-IN" dirty="0"/>
              <a:t> Tactical Level</a:t>
            </a:r>
          </a:p>
          <a:p>
            <a:pPr lvl="1"/>
            <a:r>
              <a:rPr lang="en-IN" dirty="0"/>
              <a:t>Immediate Actions &amp; Manoeuvres</a:t>
            </a:r>
          </a:p>
          <a:p>
            <a:pPr lvl="1"/>
            <a:r>
              <a:rPr lang="en-IN" dirty="0"/>
              <a:t> Individual Engagements</a:t>
            </a:r>
          </a:p>
          <a:p>
            <a:r>
              <a:rPr lang="en-IN" dirty="0"/>
              <a:t> Layered Architecture</a:t>
            </a:r>
          </a:p>
          <a:p>
            <a:pPr lvl="1"/>
            <a:r>
              <a:rPr lang="en-IN" dirty="0"/>
              <a:t>Control Interface from higher to Lower</a:t>
            </a:r>
          </a:p>
          <a:p>
            <a:pPr lvl="1"/>
            <a:r>
              <a:rPr lang="en-IN" dirty="0"/>
              <a:t> View Interface from Lower to Higher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54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0BFEE-02F8-4851-88F3-3F6625ED3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B11-44B7-4AE3-8B77-9F2C51C60C0B}" type="datetime1">
              <a:rPr lang="en-IN" smtClean="0"/>
              <a:t>09-01-2025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413F90-252B-4945-9380-DF0D4B38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16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BB61A-7089-41B5-A86A-5FDFF3F75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7A4E38B-2709-4CF7-9485-A487EB7E9A85}"/>
              </a:ext>
            </a:extLst>
          </p:cNvPr>
          <p:cNvGrpSpPr/>
          <p:nvPr/>
        </p:nvGrpSpPr>
        <p:grpSpPr>
          <a:xfrm>
            <a:off x="191597" y="50243"/>
            <a:ext cx="10189021" cy="6378457"/>
            <a:chOff x="0" y="0"/>
            <a:chExt cx="10040983" cy="625275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471507-9AF6-44DE-BDEE-AF8840D90CAA}"/>
                </a:ext>
              </a:extLst>
            </p:cNvPr>
            <p:cNvSpPr/>
            <p:nvPr/>
          </p:nvSpPr>
          <p:spPr>
            <a:xfrm>
              <a:off x="0" y="0"/>
              <a:ext cx="10040983" cy="6252754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E4C5C3F-7CD9-4909-800E-E7FFF83EBE96}"/>
                </a:ext>
              </a:extLst>
            </p:cNvPr>
            <p:cNvGrpSpPr/>
            <p:nvPr/>
          </p:nvGrpSpPr>
          <p:grpSpPr>
            <a:xfrm>
              <a:off x="209347" y="226423"/>
              <a:ext cx="9622633" cy="5722645"/>
              <a:chOff x="122258" y="128377"/>
              <a:chExt cx="8967864" cy="582069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D4F578F-70C6-4E6A-BE74-2A856667D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934" y="1793718"/>
                <a:ext cx="773756" cy="74045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A13F372-3343-4208-AD14-563CB916C4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012" y="1802742"/>
                <a:ext cx="773756" cy="740457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93BA8A1-35BB-44BA-B639-81CA96D1D8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5406" y="4674002"/>
                <a:ext cx="921595" cy="675289"/>
              </a:xfrm>
              <a:prstGeom prst="rect">
                <a:avLst/>
              </a:prstGeom>
            </p:spPr>
          </p:pic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7CBCB939-B800-4A81-9A76-F3D6F6407C18}"/>
                  </a:ext>
                </a:extLst>
              </p:cNvPr>
              <p:cNvSpPr/>
              <p:nvPr/>
            </p:nvSpPr>
            <p:spPr>
              <a:xfrm>
                <a:off x="411934" y="3047386"/>
                <a:ext cx="1722345" cy="1118937"/>
              </a:xfrm>
              <a:prstGeom prst="cloud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350" dirty="0">
                    <a:solidFill>
                      <a:prstClr val="white"/>
                    </a:solidFill>
                    <a:latin typeface="Calibri" panose="020F0502020204030204"/>
                  </a:rPr>
                  <a:t>Strategic Network</a:t>
                </a:r>
              </a:p>
            </p:txBody>
          </p:sp>
          <p:sp>
            <p:nvSpPr>
              <p:cNvPr id="11" name="Cloud 10">
                <a:extLst>
                  <a:ext uri="{FF2B5EF4-FFF2-40B4-BE49-F238E27FC236}">
                    <a16:creationId xmlns:a16="http://schemas.microsoft.com/office/drawing/2014/main" id="{4453CA8F-2827-48D9-A975-D0C347F057CD}"/>
                  </a:ext>
                </a:extLst>
              </p:cNvPr>
              <p:cNvSpPr/>
              <p:nvPr/>
            </p:nvSpPr>
            <p:spPr>
              <a:xfrm>
                <a:off x="3169656" y="3074456"/>
                <a:ext cx="1897727" cy="1118937"/>
              </a:xfrm>
              <a:prstGeom prst="cloud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350" dirty="0">
                    <a:solidFill>
                      <a:prstClr val="white"/>
                    </a:solidFill>
                    <a:latin typeface="Calibri" panose="020F0502020204030204"/>
                  </a:rPr>
                  <a:t>Tactical Network</a:t>
                </a:r>
              </a:p>
            </p:txBody>
          </p:sp>
          <p:sp>
            <p:nvSpPr>
              <p:cNvPr id="12" name="Cloud 11">
                <a:extLst>
                  <a:ext uri="{FF2B5EF4-FFF2-40B4-BE49-F238E27FC236}">
                    <a16:creationId xmlns:a16="http://schemas.microsoft.com/office/drawing/2014/main" id="{15C3F283-F7AD-4A44-BC92-010F2A83F9EC}"/>
                  </a:ext>
                </a:extLst>
              </p:cNvPr>
              <p:cNvSpPr/>
              <p:nvPr/>
            </p:nvSpPr>
            <p:spPr>
              <a:xfrm>
                <a:off x="6785811" y="3985843"/>
                <a:ext cx="1534026" cy="1118937"/>
              </a:xfrm>
              <a:prstGeom prst="cloud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350" dirty="0">
                    <a:solidFill>
                      <a:prstClr val="white"/>
                    </a:solidFill>
                    <a:latin typeface="Calibri" panose="020F0502020204030204"/>
                  </a:rPr>
                  <a:t>Wireless Network</a:t>
                </a:r>
              </a:p>
            </p:txBody>
          </p:sp>
          <p:sp>
            <p:nvSpPr>
              <p:cNvPr id="13" name="Cloud 12">
                <a:extLst>
                  <a:ext uri="{FF2B5EF4-FFF2-40B4-BE49-F238E27FC236}">
                    <a16:creationId xmlns:a16="http://schemas.microsoft.com/office/drawing/2014/main" id="{935D5C7A-7694-492A-AAC2-CE82CF66E003}"/>
                  </a:ext>
                </a:extLst>
              </p:cNvPr>
              <p:cNvSpPr/>
              <p:nvPr/>
            </p:nvSpPr>
            <p:spPr>
              <a:xfrm>
                <a:off x="6735492" y="1490274"/>
                <a:ext cx="1534026" cy="1118937"/>
              </a:xfrm>
              <a:prstGeom prst="cloud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r>
                  <a:rPr lang="en-US" sz="1350" dirty="0">
                    <a:solidFill>
                      <a:prstClr val="white"/>
                    </a:solidFill>
                    <a:latin typeface="Calibri" panose="020F0502020204030204"/>
                  </a:rPr>
                  <a:t>Wireless Network</a:t>
                </a: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44CBA713-62D8-437E-838D-18B86D73FD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812" y="4743570"/>
                <a:ext cx="921595" cy="675289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E1F8F4DA-C8D0-497C-8FED-0581070878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5561" y="820047"/>
                <a:ext cx="793502" cy="63013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EA8F76F5-5F1E-4084-A411-BDD03E5CC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20681" y="2482908"/>
                <a:ext cx="814649" cy="46978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40CFE1F-7653-43A4-9654-D430FD85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9242" y="5311342"/>
                <a:ext cx="480388" cy="605022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2B9B4CF-A767-4EC5-838E-BFC486B11B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7409" y="924431"/>
                <a:ext cx="480388" cy="60502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0B13833-618E-4B45-BF55-53A9AF3FB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4414" y="5386277"/>
                <a:ext cx="814649" cy="469781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8801AF7-38BF-4070-8A93-87B91A8B2B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7362" y="1584126"/>
                <a:ext cx="921595" cy="675289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B3B2C6B-E4EE-413A-9C46-C8E91DE01C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7298" y="1414972"/>
                <a:ext cx="1034716" cy="776037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0A7F71F-7B7E-4BB0-9AF4-0D5E0201C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4777" y="4577365"/>
                <a:ext cx="622744" cy="868564"/>
              </a:xfrm>
              <a:prstGeom prst="rect">
                <a:avLst/>
              </a:prstGeom>
            </p:spPr>
          </p:pic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701FE39-7C59-416B-9D84-6604E59EF08A}"/>
                  </a:ext>
                </a:extLst>
              </p:cNvPr>
              <p:cNvCxnSpPr>
                <a:stCxn id="14" idx="0"/>
                <a:endCxn id="10" idx="1"/>
              </p:cNvCxnSpPr>
              <p:nvPr/>
            </p:nvCxnSpPr>
            <p:spPr>
              <a:xfrm flipV="1">
                <a:off x="1259609" y="4165131"/>
                <a:ext cx="13497" cy="578439"/>
              </a:xfrm>
              <a:prstGeom prst="straightConnector1">
                <a:avLst/>
              </a:prstGeom>
              <a:ln w="412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36213132-851B-49FF-9E5C-877317BA48BD}"/>
                  </a:ext>
                </a:extLst>
              </p:cNvPr>
              <p:cNvCxnSpPr>
                <a:stCxn id="10" idx="3"/>
                <a:endCxn id="8" idx="2"/>
              </p:cNvCxnSpPr>
              <p:nvPr/>
            </p:nvCxnSpPr>
            <p:spPr>
              <a:xfrm flipV="1">
                <a:off x="1273107" y="2543200"/>
                <a:ext cx="461783" cy="568163"/>
              </a:xfrm>
              <a:prstGeom prst="straightConnector1">
                <a:avLst/>
              </a:prstGeom>
              <a:ln w="412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0E997C4-A4B0-40F5-9F3D-44A8DBC1FAA1}"/>
                  </a:ext>
                </a:extLst>
              </p:cNvPr>
              <p:cNvCxnSpPr>
                <a:stCxn id="10" idx="3"/>
                <a:endCxn id="7" idx="2"/>
              </p:cNvCxnSpPr>
              <p:nvPr/>
            </p:nvCxnSpPr>
            <p:spPr>
              <a:xfrm flipH="1" flipV="1">
                <a:off x="798812" y="2534176"/>
                <a:ext cx="474295" cy="577187"/>
              </a:xfrm>
              <a:prstGeom prst="straightConnector1">
                <a:avLst/>
              </a:prstGeom>
              <a:ln w="412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488233A1-E84A-427A-81DA-9E1F53B472EA}"/>
                  </a:ext>
                </a:extLst>
              </p:cNvPr>
              <p:cNvCxnSpPr>
                <a:stCxn id="10" idx="0"/>
                <a:endCxn id="11" idx="2"/>
              </p:cNvCxnSpPr>
              <p:nvPr/>
            </p:nvCxnSpPr>
            <p:spPr>
              <a:xfrm>
                <a:off x="2132843" y="3606855"/>
                <a:ext cx="1042700" cy="27070"/>
              </a:xfrm>
              <a:prstGeom prst="straightConnector1">
                <a:avLst/>
              </a:prstGeom>
              <a:ln w="44450" cmpd="thickThin">
                <a:solidFill>
                  <a:srgbClr val="FF0000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FD25D629-4A7E-4DA6-9D2D-8B58F1963384}"/>
                  </a:ext>
                </a:extLst>
              </p:cNvPr>
              <p:cNvCxnSpPr>
                <a:stCxn id="22" idx="0"/>
                <a:endCxn id="11" idx="1"/>
              </p:cNvCxnSpPr>
              <p:nvPr/>
            </p:nvCxnSpPr>
            <p:spPr>
              <a:xfrm flipV="1">
                <a:off x="3146149" y="4192201"/>
                <a:ext cx="972371" cy="385164"/>
              </a:xfrm>
              <a:prstGeom prst="straightConnector1">
                <a:avLst/>
              </a:prstGeom>
              <a:ln w="412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54A9B0A2-3F82-40D9-8BE9-ADEE2972871D}"/>
                  </a:ext>
                </a:extLst>
              </p:cNvPr>
              <p:cNvCxnSpPr>
                <a:stCxn id="9" idx="0"/>
                <a:endCxn id="11" idx="1"/>
              </p:cNvCxnSpPr>
              <p:nvPr/>
            </p:nvCxnSpPr>
            <p:spPr>
              <a:xfrm flipH="1" flipV="1">
                <a:off x="4118519" y="4192201"/>
                <a:ext cx="637685" cy="481801"/>
              </a:xfrm>
              <a:prstGeom prst="straightConnector1">
                <a:avLst/>
              </a:prstGeom>
              <a:ln w="412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E66B3247-F669-4030-A5C5-7A35A2F4A448}"/>
                  </a:ext>
                </a:extLst>
              </p:cNvPr>
              <p:cNvCxnSpPr>
                <a:stCxn id="9" idx="3"/>
                <a:endCxn id="12" idx="2"/>
              </p:cNvCxnSpPr>
              <p:nvPr/>
            </p:nvCxnSpPr>
            <p:spPr>
              <a:xfrm flipV="1">
                <a:off x="5217001" y="4545311"/>
                <a:ext cx="1573568" cy="466335"/>
              </a:xfrm>
              <a:prstGeom prst="straightConnector1">
                <a:avLst/>
              </a:prstGeom>
              <a:ln w="34925">
                <a:solidFill>
                  <a:srgbClr val="92D05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29B3C20-135B-4090-81F8-D4E33AFE86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6166" y="3412461"/>
                <a:ext cx="887471" cy="286492"/>
              </a:xfrm>
              <a:prstGeom prst="rect">
                <a:avLst/>
              </a:prstGeom>
            </p:spPr>
          </p:pic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187D293C-31B8-4F65-BFEB-FF92DB3939E0}"/>
                  </a:ext>
                </a:extLst>
              </p:cNvPr>
              <p:cNvCxnSpPr>
                <a:stCxn id="21" idx="2"/>
                <a:endCxn id="11" idx="3"/>
              </p:cNvCxnSpPr>
              <p:nvPr/>
            </p:nvCxnSpPr>
            <p:spPr>
              <a:xfrm>
                <a:off x="3234656" y="2191009"/>
                <a:ext cx="883864" cy="947423"/>
              </a:xfrm>
              <a:prstGeom prst="straightConnector1">
                <a:avLst/>
              </a:prstGeom>
              <a:ln w="412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EC0ED73-F44E-4802-9232-5AB3526AFE31}"/>
                  </a:ext>
                </a:extLst>
              </p:cNvPr>
              <p:cNvCxnSpPr>
                <a:stCxn id="20" idx="2"/>
                <a:endCxn id="11" idx="3"/>
              </p:cNvCxnSpPr>
              <p:nvPr/>
            </p:nvCxnSpPr>
            <p:spPr>
              <a:xfrm flipH="1">
                <a:off x="4118519" y="2259414"/>
                <a:ext cx="779640" cy="879018"/>
              </a:xfrm>
              <a:prstGeom prst="straightConnector1">
                <a:avLst/>
              </a:prstGeom>
              <a:ln w="412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F02CFF39-DDBA-428E-B21F-1F7ACA8B5E10}"/>
                  </a:ext>
                </a:extLst>
              </p:cNvPr>
              <p:cNvCxnSpPr>
                <a:stCxn id="20" idx="3"/>
                <a:endCxn id="13" idx="2"/>
              </p:cNvCxnSpPr>
              <p:nvPr/>
            </p:nvCxnSpPr>
            <p:spPr>
              <a:xfrm>
                <a:off x="5358957" y="1921770"/>
                <a:ext cx="1381294" cy="127973"/>
              </a:xfrm>
              <a:prstGeom prst="straightConnector1">
                <a:avLst/>
              </a:prstGeom>
              <a:ln w="34925">
                <a:solidFill>
                  <a:srgbClr val="92D05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F35F49CC-3E2E-4435-BDA7-52F4DB90D380}"/>
                  </a:ext>
                </a:extLst>
              </p:cNvPr>
              <p:cNvCxnSpPr>
                <a:stCxn id="30" idx="2"/>
                <a:endCxn id="12" idx="3"/>
              </p:cNvCxnSpPr>
              <p:nvPr/>
            </p:nvCxnSpPr>
            <p:spPr>
              <a:xfrm>
                <a:off x="7409901" y="3698953"/>
                <a:ext cx="142923" cy="350867"/>
              </a:xfrm>
              <a:prstGeom prst="straightConnector1">
                <a:avLst/>
              </a:prstGeom>
              <a:ln w="34925">
                <a:solidFill>
                  <a:srgbClr val="92D05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0BA59A7B-EE36-4C4B-82D6-DE00E9924DAD}"/>
                  </a:ext>
                </a:extLst>
              </p:cNvPr>
              <p:cNvCxnSpPr>
                <a:stCxn id="13" idx="0"/>
                <a:endCxn id="16" idx="0"/>
              </p:cNvCxnSpPr>
              <p:nvPr/>
            </p:nvCxnSpPr>
            <p:spPr>
              <a:xfrm>
                <a:off x="8268240" y="2049743"/>
                <a:ext cx="259766" cy="433165"/>
              </a:xfrm>
              <a:prstGeom prst="straightConnector1">
                <a:avLst/>
              </a:prstGeom>
              <a:ln w="34925">
                <a:solidFill>
                  <a:srgbClr val="92D05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9C754487-4822-4561-9835-C893FE01ABB4}"/>
                  </a:ext>
                </a:extLst>
              </p:cNvPr>
              <p:cNvCxnSpPr>
                <a:stCxn id="15" idx="2"/>
                <a:endCxn id="13" idx="0"/>
              </p:cNvCxnSpPr>
              <p:nvPr/>
            </p:nvCxnSpPr>
            <p:spPr>
              <a:xfrm flipH="1">
                <a:off x="8268240" y="1450181"/>
                <a:ext cx="204072" cy="599562"/>
              </a:xfrm>
              <a:prstGeom prst="straightConnector1">
                <a:avLst/>
              </a:prstGeom>
              <a:ln w="34925">
                <a:solidFill>
                  <a:srgbClr val="92D05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2B1360CB-5C1D-4017-AB56-6CBC05323E53}"/>
                  </a:ext>
                </a:extLst>
              </p:cNvPr>
              <p:cNvCxnSpPr>
                <a:stCxn id="18" idx="2"/>
                <a:endCxn id="13" idx="2"/>
              </p:cNvCxnSpPr>
              <p:nvPr/>
            </p:nvCxnSpPr>
            <p:spPr>
              <a:xfrm>
                <a:off x="6527602" y="1529453"/>
                <a:ext cx="212648" cy="520290"/>
              </a:xfrm>
              <a:prstGeom prst="straightConnector1">
                <a:avLst/>
              </a:prstGeom>
              <a:ln w="34925">
                <a:solidFill>
                  <a:srgbClr val="92D05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3EBAF947-893C-436B-A448-708E25792D58}"/>
                  </a:ext>
                </a:extLst>
              </p:cNvPr>
              <p:cNvCxnSpPr>
                <a:stCxn id="12" idx="1"/>
                <a:endCxn id="19" idx="1"/>
              </p:cNvCxnSpPr>
              <p:nvPr/>
            </p:nvCxnSpPr>
            <p:spPr>
              <a:xfrm>
                <a:off x="7552824" y="5103588"/>
                <a:ext cx="501590" cy="517580"/>
              </a:xfrm>
              <a:prstGeom prst="straightConnector1">
                <a:avLst/>
              </a:prstGeom>
              <a:ln w="34925">
                <a:solidFill>
                  <a:srgbClr val="92D05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0CACECF-440C-4D6D-8525-CD0603C96093}"/>
                  </a:ext>
                </a:extLst>
              </p:cNvPr>
              <p:cNvCxnSpPr>
                <a:stCxn id="12" idx="1"/>
                <a:endCxn id="17" idx="0"/>
              </p:cNvCxnSpPr>
              <p:nvPr/>
            </p:nvCxnSpPr>
            <p:spPr>
              <a:xfrm flipH="1">
                <a:off x="6809436" y="5103588"/>
                <a:ext cx="743388" cy="207754"/>
              </a:xfrm>
              <a:prstGeom prst="straightConnector1">
                <a:avLst/>
              </a:prstGeom>
              <a:ln w="34925">
                <a:solidFill>
                  <a:srgbClr val="92D050"/>
                </a:solidFill>
                <a:prstDash val="sys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BD6E618-CAEA-4281-90EE-AFCB1C7C2F5E}"/>
                  </a:ext>
                </a:extLst>
              </p:cNvPr>
              <p:cNvSpPr txBox="1"/>
              <p:nvPr/>
            </p:nvSpPr>
            <p:spPr>
              <a:xfrm>
                <a:off x="451204" y="1507953"/>
                <a:ext cx="1630307" cy="3000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350" b="1" dirty="0">
                    <a:solidFill>
                      <a:prstClr val="black"/>
                    </a:solidFill>
                    <a:latin typeface="Calibri" panose="020F0502020204030204"/>
                  </a:rPr>
                  <a:t>Command Centre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AB11B2E-FF78-41D8-B4D1-2D5A38A2F2D3}"/>
                  </a:ext>
                </a:extLst>
              </p:cNvPr>
              <p:cNvSpPr txBox="1"/>
              <p:nvPr/>
            </p:nvSpPr>
            <p:spPr>
              <a:xfrm>
                <a:off x="306826" y="5425510"/>
                <a:ext cx="1630307" cy="3000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350" b="1" dirty="0">
                    <a:solidFill>
                      <a:prstClr val="black"/>
                    </a:solidFill>
                    <a:latin typeface="Calibri" panose="020F0502020204030204"/>
                  </a:rPr>
                  <a:t>Command Post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35FB603-98A0-4DAD-B358-21F662A6EED9}"/>
                  </a:ext>
                </a:extLst>
              </p:cNvPr>
              <p:cNvSpPr txBox="1"/>
              <p:nvPr/>
            </p:nvSpPr>
            <p:spPr>
              <a:xfrm>
                <a:off x="2717297" y="5418111"/>
                <a:ext cx="740224" cy="3000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350" b="1" dirty="0">
                    <a:solidFill>
                      <a:prstClr val="black"/>
                    </a:solidFill>
                    <a:latin typeface="Calibri" panose="020F0502020204030204"/>
                  </a:rPr>
                  <a:t>Mortar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0A590EF-0A06-48E5-B842-624EF79D9A2F}"/>
                  </a:ext>
                </a:extLst>
              </p:cNvPr>
              <p:cNvSpPr txBox="1"/>
              <p:nvPr/>
            </p:nvSpPr>
            <p:spPr>
              <a:xfrm>
                <a:off x="2779180" y="1211763"/>
                <a:ext cx="833939" cy="3000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350" b="1" dirty="0">
                    <a:solidFill>
                      <a:prstClr val="black"/>
                    </a:solidFill>
                    <a:latin typeface="Calibri" panose="020F0502020204030204"/>
                  </a:rPr>
                  <a:t>Howitzer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54E35D8-F4BF-4F09-B6E4-3F33D8F9336D}"/>
                  </a:ext>
                </a:extLst>
              </p:cNvPr>
              <p:cNvSpPr txBox="1"/>
              <p:nvPr/>
            </p:nvSpPr>
            <p:spPr>
              <a:xfrm>
                <a:off x="3991285" y="5336300"/>
                <a:ext cx="1630307" cy="3000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350" b="1" dirty="0">
                    <a:solidFill>
                      <a:prstClr val="black"/>
                    </a:solidFill>
                    <a:latin typeface="Calibri" panose="020F0502020204030204"/>
                  </a:rPr>
                  <a:t>Command Post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5A092A-1563-461E-9469-EB656909DCED}"/>
                  </a:ext>
                </a:extLst>
              </p:cNvPr>
              <p:cNvSpPr txBox="1"/>
              <p:nvPr/>
            </p:nvSpPr>
            <p:spPr>
              <a:xfrm>
                <a:off x="5867401" y="5648986"/>
                <a:ext cx="732734" cy="3000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350" b="1" dirty="0">
                    <a:solidFill>
                      <a:prstClr val="black"/>
                    </a:solidFill>
                    <a:latin typeface="Calibri" panose="020F0502020204030204"/>
                  </a:rPr>
                  <a:t>Soldier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D07A8AB-BF49-4974-8B68-D44A216D0FAE}"/>
                  </a:ext>
                </a:extLst>
              </p:cNvPr>
              <p:cNvSpPr txBox="1"/>
              <p:nvPr/>
            </p:nvSpPr>
            <p:spPr>
              <a:xfrm>
                <a:off x="7985740" y="2970766"/>
                <a:ext cx="1084530" cy="3000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350" b="1" dirty="0">
                    <a:solidFill>
                      <a:prstClr val="black"/>
                    </a:solidFill>
                    <a:latin typeface="Calibri" panose="020F0502020204030204"/>
                  </a:rPr>
                  <a:t>Mobile Post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48FE6F3-9F12-466E-90C4-CF01381E6428}"/>
                  </a:ext>
                </a:extLst>
              </p:cNvPr>
              <p:cNvSpPr txBox="1"/>
              <p:nvPr/>
            </p:nvSpPr>
            <p:spPr>
              <a:xfrm>
                <a:off x="8572268" y="1372645"/>
                <a:ext cx="517854" cy="3000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350" b="1" dirty="0">
                    <a:solidFill>
                      <a:prstClr val="black"/>
                    </a:solidFill>
                    <a:latin typeface="Calibri" panose="020F0502020204030204"/>
                  </a:rPr>
                  <a:t>Tank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66501EE-D921-4F2C-9D67-67B4DCB05BA1}"/>
                  </a:ext>
                </a:extLst>
              </p:cNvPr>
              <p:cNvSpPr txBox="1"/>
              <p:nvPr/>
            </p:nvSpPr>
            <p:spPr>
              <a:xfrm>
                <a:off x="7202636" y="3130716"/>
                <a:ext cx="517854" cy="3000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350" b="1" dirty="0" err="1">
                    <a:solidFill>
                      <a:prstClr val="black"/>
                    </a:solidFill>
                    <a:latin typeface="Calibri" panose="020F0502020204030204"/>
                  </a:rPr>
                  <a:t>Helo</a:t>
                </a:r>
                <a:endParaRPr lang="en-US" sz="135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DC668E2-6228-4363-BC64-98CDB715A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573" y="2428118"/>
                <a:ext cx="894050" cy="414269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CEA4A13B-FA06-40EA-BFC9-190FD60622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36977" y="3539133"/>
                <a:ext cx="851101" cy="488984"/>
              </a:xfrm>
              <a:prstGeom prst="rect">
                <a:avLst/>
              </a:prstGeom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B758E7-244B-4C82-B76D-08F62EB02031}"/>
                  </a:ext>
                </a:extLst>
              </p:cNvPr>
              <p:cNvSpPr txBox="1"/>
              <p:nvPr/>
            </p:nvSpPr>
            <p:spPr>
              <a:xfrm>
                <a:off x="5657984" y="2832266"/>
                <a:ext cx="629424" cy="30008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n-US" sz="1350" b="1" dirty="0">
                    <a:solidFill>
                      <a:prstClr val="black"/>
                    </a:solidFill>
                    <a:latin typeface="Calibri" panose="020F0502020204030204"/>
                  </a:rPr>
                  <a:t>Drone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5E7F3BE-AE83-47E7-8D5E-A0C3FA9BCE34}"/>
                  </a:ext>
                </a:extLst>
              </p:cNvPr>
              <p:cNvCxnSpPr>
                <a:stCxn id="9" idx="0"/>
                <a:endCxn id="50" idx="1"/>
              </p:cNvCxnSpPr>
              <p:nvPr/>
            </p:nvCxnSpPr>
            <p:spPr>
              <a:xfrm flipV="1">
                <a:off x="4756204" y="3783625"/>
                <a:ext cx="680773" cy="890377"/>
              </a:xfrm>
              <a:prstGeom prst="straightConnector1">
                <a:avLst/>
              </a:prstGeom>
              <a:ln w="34925">
                <a:solidFill>
                  <a:schemeClr val="accent2"/>
                </a:solidFill>
                <a:prstDash val="dash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F384DA40-4954-4D0F-AEB1-960ADA87F84C}"/>
                  </a:ext>
                </a:extLst>
              </p:cNvPr>
              <p:cNvCxnSpPr>
                <a:stCxn id="20" idx="3"/>
                <a:endCxn id="49" idx="0"/>
              </p:cNvCxnSpPr>
              <p:nvPr/>
            </p:nvCxnSpPr>
            <p:spPr>
              <a:xfrm>
                <a:off x="5358957" y="1921770"/>
                <a:ext cx="615641" cy="506348"/>
              </a:xfrm>
              <a:prstGeom prst="straightConnector1">
                <a:avLst/>
              </a:prstGeom>
              <a:ln w="34925">
                <a:solidFill>
                  <a:schemeClr val="accent2"/>
                </a:solidFill>
                <a:prstDash val="dashDot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itle 1">
                <a:extLst>
                  <a:ext uri="{FF2B5EF4-FFF2-40B4-BE49-F238E27FC236}">
                    <a16:creationId xmlns:a16="http://schemas.microsoft.com/office/drawing/2014/main" id="{E02AEE8B-AFE5-42EE-9085-056128B77C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258" y="128377"/>
                <a:ext cx="7467600" cy="1143000"/>
              </a:xfrm>
              <a:prstGeom prst="rect">
                <a:avLst/>
              </a:prstGeom>
            </p:spPr>
            <p:txBody>
              <a:bodyPr/>
              <a:lstStyle>
                <a:lvl1pPr algn="l" rtl="0" eaLnBrk="1" latinLnBrk="0" hangingPunct="1">
                  <a:spcBef>
                    <a:spcPct val="0"/>
                  </a:spcBef>
                  <a:buNone/>
                  <a:defRPr kumimoji="0" sz="4600" kern="1200">
                    <a:solidFill>
                      <a:srgbClr val="FFFF00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IN" b="1" dirty="0"/>
                  <a:t>Bird’s Eye View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9966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4BF61-CDD8-496B-A2C4-C0FA8D3A0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B11-44B7-4AE3-8B77-9F2C51C60C0B}" type="datetime1">
              <a:rPr lang="en-IN" smtClean="0"/>
              <a:t>09-01-2025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E8A8A5-A7E8-45CE-ACF7-5C4BC392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17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1843A-93AC-43B3-BD02-F827FBC41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E8A85F4-2CD9-4E52-AE70-C09EFB53AFCF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C4ISR Implementation: Operational Levels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E2A15A0-45EA-445C-B899-0FBA9B43436F}"/>
              </a:ext>
            </a:extLst>
          </p:cNvPr>
          <p:cNvGrpSpPr/>
          <p:nvPr/>
        </p:nvGrpSpPr>
        <p:grpSpPr>
          <a:xfrm>
            <a:off x="588358" y="1412238"/>
            <a:ext cx="10661534" cy="3820158"/>
            <a:chOff x="588358" y="1412238"/>
            <a:chExt cx="10661534" cy="382015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D6C4B4-BFB4-477F-A093-11B07EF0790C}"/>
                </a:ext>
              </a:extLst>
            </p:cNvPr>
            <p:cNvSpPr/>
            <p:nvPr/>
          </p:nvSpPr>
          <p:spPr>
            <a:xfrm>
              <a:off x="600365" y="3957778"/>
              <a:ext cx="10649527" cy="1274618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36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C194CF4-87B6-4DD9-95C6-E178EC977FC1}"/>
                </a:ext>
              </a:extLst>
            </p:cNvPr>
            <p:cNvSpPr/>
            <p:nvPr/>
          </p:nvSpPr>
          <p:spPr>
            <a:xfrm>
              <a:off x="600365" y="2683160"/>
              <a:ext cx="10649527" cy="1274618"/>
            </a:xfrm>
            <a:prstGeom prst="rect">
              <a:avLst/>
            </a:prstGeom>
            <a:solidFill>
              <a:schemeClr val="accent5">
                <a:lumMod val="40000"/>
                <a:lumOff val="60000"/>
                <a:alpha val="36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5985B3-FF05-4A16-B4F2-4CCCD7540795}"/>
                </a:ext>
              </a:extLst>
            </p:cNvPr>
            <p:cNvSpPr/>
            <p:nvPr/>
          </p:nvSpPr>
          <p:spPr>
            <a:xfrm>
              <a:off x="588358" y="1412238"/>
              <a:ext cx="10649527" cy="1274618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36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3B067AB-69D2-4905-A017-CB6DA088A8AE}"/>
                </a:ext>
              </a:extLst>
            </p:cNvPr>
            <p:cNvSpPr/>
            <p:nvPr/>
          </p:nvSpPr>
          <p:spPr>
            <a:xfrm>
              <a:off x="2280004" y="1544776"/>
              <a:ext cx="1422400" cy="34728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Multi Platform Multi Sensor Data Fusion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4892EC50-F256-4645-88BF-16A56EDB4ACA}"/>
                </a:ext>
              </a:extLst>
            </p:cNvPr>
            <p:cNvSpPr/>
            <p:nvPr/>
          </p:nvSpPr>
          <p:spPr>
            <a:xfrm>
              <a:off x="3811842" y="1544775"/>
              <a:ext cx="1422400" cy="34728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Threat Evaluation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E825E6D-BBE8-4778-B1EA-612A12473F94}"/>
                </a:ext>
              </a:extLst>
            </p:cNvPr>
            <p:cNvSpPr/>
            <p:nvPr/>
          </p:nvSpPr>
          <p:spPr>
            <a:xfrm>
              <a:off x="748150" y="1544776"/>
              <a:ext cx="1422400" cy="34728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Situational Awareness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6C3CC2D-BF50-461E-99B3-47E543A9C39A}"/>
                </a:ext>
              </a:extLst>
            </p:cNvPr>
            <p:cNvSpPr/>
            <p:nvPr/>
          </p:nvSpPr>
          <p:spPr>
            <a:xfrm>
              <a:off x="7250542" y="1620055"/>
              <a:ext cx="2235202" cy="85898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Strategic Planning &amp; Control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1DE4630-FE5E-478E-B8D5-70B1C5C681BD}"/>
                </a:ext>
              </a:extLst>
            </p:cNvPr>
            <p:cNvSpPr/>
            <p:nvPr/>
          </p:nvSpPr>
          <p:spPr>
            <a:xfrm>
              <a:off x="7130466" y="2887744"/>
              <a:ext cx="2235202" cy="8589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Operational Planning &amp; Control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BDBE2226-E48B-48DB-A8AE-B0C452F22A3C}"/>
                </a:ext>
              </a:extLst>
            </p:cNvPr>
            <p:cNvSpPr/>
            <p:nvPr/>
          </p:nvSpPr>
          <p:spPr>
            <a:xfrm>
              <a:off x="7222832" y="4158666"/>
              <a:ext cx="2235202" cy="858983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Weapon Control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BC1180-5EDE-4C2A-9ACF-980B35BF7D63}"/>
                </a:ext>
              </a:extLst>
            </p:cNvPr>
            <p:cNvSpPr txBox="1"/>
            <p:nvPr/>
          </p:nvSpPr>
          <p:spPr>
            <a:xfrm>
              <a:off x="9516225" y="1861860"/>
              <a:ext cx="1577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>
                  <a:highlight>
                    <a:srgbClr val="FFFF00"/>
                  </a:highlight>
                </a:rPr>
                <a:t>Strategic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96A4599-C24A-41B5-889B-389D8FFD898A}"/>
                </a:ext>
              </a:extLst>
            </p:cNvPr>
            <p:cNvSpPr txBox="1"/>
            <p:nvPr/>
          </p:nvSpPr>
          <p:spPr>
            <a:xfrm>
              <a:off x="9239133" y="3089637"/>
              <a:ext cx="1927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>
                  <a:highlight>
                    <a:srgbClr val="FFFF00"/>
                  </a:highlight>
                </a:rPr>
                <a:t>Operational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63E73A-6F11-49B9-8815-2C08D03D8F57}"/>
                </a:ext>
              </a:extLst>
            </p:cNvPr>
            <p:cNvSpPr txBox="1"/>
            <p:nvPr/>
          </p:nvSpPr>
          <p:spPr>
            <a:xfrm>
              <a:off x="9239133" y="4364254"/>
              <a:ext cx="19276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400" b="1" dirty="0">
                  <a:highlight>
                    <a:srgbClr val="FFFF00"/>
                  </a:highlight>
                </a:rPr>
                <a:t>Tactical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E8A90AD-ABEE-4930-9D11-F2DDF857868F}"/>
                </a:ext>
              </a:extLst>
            </p:cNvPr>
            <p:cNvSpPr/>
            <p:nvPr/>
          </p:nvSpPr>
          <p:spPr>
            <a:xfrm>
              <a:off x="5430977" y="1544775"/>
              <a:ext cx="1422400" cy="347287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Data Analytics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6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E5FD78-7133-48D3-834D-6C0BD03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Architectural Framework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78935C-E488-475F-B986-C3BC2BA63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The Inspiration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1F96F-06CC-4C43-A46B-AA02FB2D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798-DD69-473F-8114-A6A09F4A5FE9}" type="datetime1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B4828-172A-4D32-BF74-86CCB63E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pPr/>
              <a:t>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B316B-C90A-42E3-8FF6-F1AAD7CCF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1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BEA5E8-846E-4097-9C04-B6212FF4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we need a Framework?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74C618-CCA3-4967-B40B-6B23B540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989" y="1477277"/>
            <a:ext cx="10515600" cy="4351338"/>
          </a:xfrm>
        </p:spPr>
        <p:txBody>
          <a:bodyPr>
            <a:normAutofit/>
          </a:bodyPr>
          <a:lstStyle/>
          <a:p>
            <a:r>
              <a:rPr lang="en-IN" dirty="0"/>
              <a:t> Present Approach to Multi Domain Operation Systems</a:t>
            </a:r>
          </a:p>
          <a:p>
            <a:pPr lvl="1"/>
            <a:r>
              <a:rPr lang="en-IN" dirty="0"/>
              <a:t> Build Individual Systems with Specific Capabilities</a:t>
            </a:r>
          </a:p>
          <a:p>
            <a:pPr lvl="1"/>
            <a:r>
              <a:rPr lang="en-IN" dirty="0"/>
              <a:t> Build Interoperability between Systems where needed</a:t>
            </a:r>
          </a:p>
          <a:p>
            <a:pPr lvl="1"/>
            <a:r>
              <a:rPr lang="en-IN" dirty="0"/>
              <a:t> No common Framework for Design &amp; Development</a:t>
            </a:r>
          </a:p>
          <a:p>
            <a:r>
              <a:rPr lang="en-IN" dirty="0"/>
              <a:t> Interoperability Issues</a:t>
            </a:r>
          </a:p>
          <a:p>
            <a:pPr lvl="1"/>
            <a:r>
              <a:rPr lang="en-IN" dirty="0"/>
              <a:t>No common Data Language</a:t>
            </a:r>
          </a:p>
          <a:p>
            <a:pPr lvl="1"/>
            <a:r>
              <a:rPr lang="en-IN" dirty="0"/>
              <a:t>Interoperability not Designed-in. Often an after thought</a:t>
            </a:r>
          </a:p>
          <a:p>
            <a:pPr lvl="1"/>
            <a:r>
              <a:rPr lang="en-IN" dirty="0"/>
              <a:t>Lack of Systems-of-Systems approach – Systems Engineering</a:t>
            </a:r>
          </a:p>
          <a:p>
            <a:pPr marL="457200" lvl="1" indent="0">
              <a:buNone/>
            </a:pP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87F96-C929-4EA2-8173-9F4F943F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F6ED2-D263-499D-BED0-EFC810AB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6D239-1312-414A-A46A-04FE2C2D2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092540-4383-423A-A918-EE1D7508C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69251"/>
            <a:ext cx="9144000" cy="2387600"/>
          </a:xfrm>
        </p:spPr>
        <p:txBody>
          <a:bodyPr/>
          <a:lstStyle/>
          <a:p>
            <a:r>
              <a:rPr lang="en-IN" dirty="0"/>
              <a:t>ARCHITECTURAL FRAMEWORK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5C5E172-202B-484A-8DAF-6FB0764BD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1030"/>
            <a:ext cx="9144000" cy="1655762"/>
          </a:xfrm>
        </p:spPr>
        <p:txBody>
          <a:bodyPr>
            <a:normAutofit/>
          </a:bodyPr>
          <a:lstStyle/>
          <a:p>
            <a:r>
              <a:rPr lang="en-IN" sz="2800" dirty="0"/>
              <a:t>MULTI DOMAIN OPERATIONS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C7910-708B-4C09-973C-513C917EE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798-DD69-473F-8114-A6A09F4A5FE9}" type="datetime1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CD568-24D3-4263-BFAF-D48075EED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pPr/>
              <a:t>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20ACCA-DCE7-4515-93D2-678CD1A822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8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CBEA5E8-846E-4097-9C04-B6212FF43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we need a Framework?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74C618-CCA3-4967-B40B-6B23B540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989" y="1503404"/>
            <a:ext cx="10515600" cy="4351338"/>
          </a:xfrm>
        </p:spPr>
        <p:txBody>
          <a:bodyPr>
            <a:normAutofit/>
          </a:bodyPr>
          <a:lstStyle/>
          <a:p>
            <a:r>
              <a:rPr lang="en-IN" dirty="0"/>
              <a:t>Scalability Issues</a:t>
            </a:r>
          </a:p>
          <a:p>
            <a:pPr lvl="1"/>
            <a:r>
              <a:rPr lang="en-IN" dirty="0"/>
              <a:t> Data overload Issues</a:t>
            </a:r>
          </a:p>
          <a:p>
            <a:pPr lvl="1"/>
            <a:r>
              <a:rPr lang="en-IN" dirty="0"/>
              <a:t> Heterogenous Integration Challenges</a:t>
            </a:r>
          </a:p>
          <a:p>
            <a:pPr lvl="1"/>
            <a:r>
              <a:rPr lang="en-IN" dirty="0"/>
              <a:t> User Interface Complexity</a:t>
            </a:r>
          </a:p>
          <a:p>
            <a:r>
              <a:rPr lang="en-IN" dirty="0"/>
              <a:t>Extensibility Issues</a:t>
            </a:r>
          </a:p>
          <a:p>
            <a:pPr lvl="1"/>
            <a:r>
              <a:rPr lang="en-IN" dirty="0"/>
              <a:t> Tight coupling of system design to Narrow User Requirements</a:t>
            </a:r>
          </a:p>
          <a:p>
            <a:pPr lvl="1"/>
            <a:r>
              <a:rPr lang="en-IN" dirty="0"/>
              <a:t> Lack of Data Coherence </a:t>
            </a:r>
          </a:p>
          <a:p>
            <a:pPr lvl="1"/>
            <a:r>
              <a:rPr lang="en-IN" dirty="0"/>
              <a:t> Non availability of Common Framework</a:t>
            </a:r>
          </a:p>
          <a:p>
            <a:pPr lvl="1"/>
            <a:endParaRPr lang="en-IN" dirty="0"/>
          </a:p>
          <a:p>
            <a:pPr lvl="1"/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87F96-C929-4EA2-8173-9F4F943F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F6ED2-D263-499D-BED0-EFC810AB2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6D239-1312-414A-A46A-04FE2C2D2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E5FD78-7133-48D3-834D-6C0BD03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Elements of AF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78935C-E488-475F-B986-C3BC2BA63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1F96F-06CC-4C43-A46B-AA02FB2D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798-DD69-473F-8114-A6A09F4A5FE9}" type="datetime1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B4828-172A-4D32-BF74-86CCB63E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pPr/>
              <a:t>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B316B-C90A-42E3-8FF6-F1AAD7CCF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252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C31982-09FE-48B0-B2E6-5D7C9E31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" y="13431"/>
            <a:ext cx="10515600" cy="586738"/>
          </a:xfrm>
        </p:spPr>
        <p:txBody>
          <a:bodyPr>
            <a:normAutofit fontScale="90000"/>
          </a:bodyPr>
          <a:lstStyle/>
          <a:p>
            <a:r>
              <a:rPr lang="en-IN" dirty="0"/>
              <a:t>Framework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DB154-D1D8-4AB3-A086-FD4479CB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CE90D-EE37-4A12-8FE0-88FD5768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0596" y="6479444"/>
            <a:ext cx="2743200" cy="365125"/>
          </a:xfrm>
        </p:spPr>
        <p:txBody>
          <a:bodyPr/>
          <a:lstStyle/>
          <a:p>
            <a:fld id="{157DCD26-6D76-4BE1-B789-86DC8B824899}" type="slidenum">
              <a:rPr lang="en-IN" smtClean="0"/>
              <a:t>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0184-2DBB-4FB4-9EBB-0960EE8A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1A065-651F-455D-95AD-8243F1BEA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54" y="5561138"/>
            <a:ext cx="5438103" cy="799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A545C8-F3F2-4AD6-ACE2-5A13CDA56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54" y="631986"/>
            <a:ext cx="5438103" cy="799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5A3D89-A06E-4B58-802E-DFF386746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54" y="1442604"/>
            <a:ext cx="5438103" cy="4141650"/>
          </a:xfrm>
          <a:prstGeom prst="rect">
            <a:avLst/>
          </a:prstGeom>
        </p:spPr>
      </p:pic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558CA95-133B-428A-B7B7-AC0A405F1B49}"/>
              </a:ext>
            </a:extLst>
          </p:cNvPr>
          <p:cNvSpPr txBox="1">
            <a:spLocks/>
          </p:cNvSpPr>
          <p:nvPr/>
        </p:nvSpPr>
        <p:spPr>
          <a:xfrm>
            <a:off x="951412" y="3199512"/>
            <a:ext cx="2235925" cy="5867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dirty="0"/>
              <a:t>The AF Triad</a:t>
            </a:r>
          </a:p>
          <a:p>
            <a:pPr lvl="1"/>
            <a:endParaRPr lang="en-IN" sz="2800" dirty="0"/>
          </a:p>
          <a:p>
            <a:pPr lvl="1"/>
            <a:endParaRPr lang="en-IN" sz="28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F9434E0-98CF-4971-A981-76ADB9A65853}"/>
              </a:ext>
            </a:extLst>
          </p:cNvPr>
          <p:cNvCxnSpPr>
            <a:stCxn id="9" idx="3"/>
            <a:endCxn id="11" idx="1"/>
          </p:cNvCxnSpPr>
          <p:nvPr/>
        </p:nvCxnSpPr>
        <p:spPr>
          <a:xfrm flipV="1">
            <a:off x="3187337" y="1031657"/>
            <a:ext cx="2419017" cy="2461224"/>
          </a:xfrm>
          <a:prstGeom prst="straightConnector1">
            <a:avLst/>
          </a:prstGeom>
          <a:ln w="539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76930B-7A71-4F96-B20B-D3F65D772707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3187337" y="3492881"/>
            <a:ext cx="2419017" cy="20548"/>
          </a:xfrm>
          <a:prstGeom prst="straightConnector1">
            <a:avLst/>
          </a:prstGeom>
          <a:ln w="539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5987C5-9222-4A18-A701-3DCBB75C575C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3187337" y="3492881"/>
            <a:ext cx="2419017" cy="2467929"/>
          </a:xfrm>
          <a:prstGeom prst="straightConnector1">
            <a:avLst/>
          </a:prstGeom>
          <a:ln w="539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793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C31982-09FE-48B0-B2E6-5D7C9E3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Process Framework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DB154-D1D8-4AB3-A086-FD4479CB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CE90D-EE37-4A12-8FE0-88FD5768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0184-2DBB-4FB4-9EBB-0960EE8A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1A065-651F-455D-95AD-8243F1BEA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3000"/>
                    </a14:imgEffect>
                    <a14:imgEffect>
                      <a14:brightnessContrast bright="-30000" contrast="-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8" y="4897243"/>
            <a:ext cx="3600000" cy="529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A545C8-F3F2-4AD6-ACE2-5A13CDA560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8" y="1626329"/>
            <a:ext cx="3600000" cy="529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5A3D89-A06E-4B58-802E-DFF3867463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7000"/>
                    </a14:imgEffect>
                    <a14:imgEffect>
                      <a14:brightnessContrast bright="-22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8" y="2155490"/>
            <a:ext cx="3600000" cy="2741753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8B3221A-6242-439A-8388-7852BEB80350}"/>
              </a:ext>
            </a:extLst>
          </p:cNvPr>
          <p:cNvSpPr txBox="1">
            <a:spLocks/>
          </p:cNvSpPr>
          <p:nvPr/>
        </p:nvSpPr>
        <p:spPr>
          <a:xfrm>
            <a:off x="5266005" y="1133696"/>
            <a:ext cx="6727369" cy="478533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In accordance with ISO/IEC 15288</a:t>
            </a:r>
          </a:p>
          <a:p>
            <a:r>
              <a:rPr lang="en-IN" dirty="0"/>
              <a:t>Defined Organisational level processes </a:t>
            </a:r>
          </a:p>
          <a:p>
            <a:pPr lvl="1"/>
            <a:r>
              <a:rPr lang="en-IN" dirty="0"/>
              <a:t>Agreement Processes</a:t>
            </a:r>
          </a:p>
          <a:p>
            <a:pPr lvl="1"/>
            <a:r>
              <a:rPr lang="en-IN" dirty="0"/>
              <a:t>Organisational Project Enabling Processes</a:t>
            </a:r>
          </a:p>
          <a:p>
            <a:pPr lvl="1"/>
            <a:r>
              <a:rPr lang="en-IN" dirty="0"/>
              <a:t>Technical Processes</a:t>
            </a:r>
          </a:p>
          <a:p>
            <a:pPr lvl="1"/>
            <a:r>
              <a:rPr lang="en-IN" dirty="0"/>
              <a:t>Project Processes</a:t>
            </a:r>
          </a:p>
          <a:p>
            <a:r>
              <a:rPr lang="en-IN" dirty="0"/>
              <a:t> All processes defined in terms of</a:t>
            </a:r>
          </a:p>
          <a:p>
            <a:pPr lvl="1"/>
            <a:r>
              <a:rPr lang="en-IN" dirty="0"/>
              <a:t>Policies</a:t>
            </a:r>
          </a:p>
          <a:p>
            <a:pPr lvl="1"/>
            <a:r>
              <a:rPr lang="en-IN" dirty="0"/>
              <a:t>Procedures</a:t>
            </a:r>
          </a:p>
          <a:p>
            <a:pPr lvl="1"/>
            <a:r>
              <a:rPr lang="en-IN" dirty="0"/>
              <a:t>Templates</a:t>
            </a:r>
          </a:p>
          <a:p>
            <a:pPr lvl="1"/>
            <a:r>
              <a:rPr lang="en-IN" dirty="0"/>
              <a:t>Checklists</a:t>
            </a: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023FDB49-4C2E-41AB-A68E-B91E054D3169}"/>
              </a:ext>
            </a:extLst>
          </p:cNvPr>
          <p:cNvSpPr/>
          <p:nvPr/>
        </p:nvSpPr>
        <p:spPr>
          <a:xfrm>
            <a:off x="4277360" y="1758618"/>
            <a:ext cx="863600" cy="2645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235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C31982-09FE-48B0-B2E6-5D7C9E3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Systems Engineering Framework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DB154-D1D8-4AB3-A086-FD4479CB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CE90D-EE37-4A12-8FE0-88FD5768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0184-2DBB-4FB4-9EBB-0960EE8A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1A065-651F-455D-95AD-8243F1BEA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8" y="4897243"/>
            <a:ext cx="3600000" cy="529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A545C8-F3F2-4AD6-ACE2-5A13CDA56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8" y="1626329"/>
            <a:ext cx="3600000" cy="529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5A3D89-A06E-4B58-802E-DFF386746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8" y="2155490"/>
            <a:ext cx="3600000" cy="2741753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8B3221A-6242-439A-8388-7852BEB80350}"/>
              </a:ext>
            </a:extLst>
          </p:cNvPr>
          <p:cNvSpPr txBox="1">
            <a:spLocks/>
          </p:cNvSpPr>
          <p:nvPr/>
        </p:nvSpPr>
        <p:spPr>
          <a:xfrm>
            <a:off x="5149732" y="1330944"/>
            <a:ext cx="6856042" cy="51238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Structured approach to systems engineering</a:t>
            </a:r>
          </a:p>
          <a:p>
            <a:r>
              <a:rPr lang="en-US" dirty="0"/>
              <a:t> In accordance with INCOSE Standards</a:t>
            </a:r>
          </a:p>
          <a:p>
            <a:r>
              <a:rPr lang="en-US" dirty="0"/>
              <a:t> Eight well-defined Stages</a:t>
            </a:r>
          </a:p>
          <a:p>
            <a:pPr lvl="1"/>
            <a:r>
              <a:rPr lang="en-US" dirty="0"/>
              <a:t> Requirement Derivation</a:t>
            </a:r>
          </a:p>
          <a:p>
            <a:pPr lvl="1"/>
            <a:r>
              <a:rPr lang="en-US" dirty="0"/>
              <a:t> Functional Analysis</a:t>
            </a:r>
          </a:p>
          <a:p>
            <a:pPr lvl="1"/>
            <a:r>
              <a:rPr lang="en-US" dirty="0"/>
              <a:t> Logical Analysis</a:t>
            </a:r>
          </a:p>
          <a:p>
            <a:pPr lvl="1"/>
            <a:r>
              <a:rPr lang="en-US" dirty="0"/>
              <a:t> Component Specification</a:t>
            </a:r>
          </a:p>
          <a:p>
            <a:pPr lvl="1"/>
            <a:r>
              <a:rPr lang="en-US" dirty="0"/>
              <a:t> Component Verification</a:t>
            </a:r>
          </a:p>
          <a:p>
            <a:pPr lvl="1"/>
            <a:r>
              <a:rPr lang="en-US" dirty="0"/>
              <a:t> Integration</a:t>
            </a:r>
          </a:p>
          <a:p>
            <a:pPr lvl="1"/>
            <a:r>
              <a:rPr lang="en-US" dirty="0"/>
              <a:t> System Verification</a:t>
            </a:r>
          </a:p>
          <a:p>
            <a:pPr lvl="1"/>
            <a:r>
              <a:rPr lang="en-US" dirty="0"/>
              <a:t> Validation</a:t>
            </a:r>
            <a:endParaRPr lang="en-IN" dirty="0"/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023FDB49-4C2E-41AB-A68E-B91E054D3169}"/>
              </a:ext>
            </a:extLst>
          </p:cNvPr>
          <p:cNvSpPr/>
          <p:nvPr/>
        </p:nvSpPr>
        <p:spPr>
          <a:xfrm>
            <a:off x="4226560" y="5019978"/>
            <a:ext cx="863600" cy="2645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41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7C31982-09FE-48B0-B2E6-5D7C9E31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" y="15290"/>
            <a:ext cx="10515600" cy="1325563"/>
          </a:xfrm>
        </p:spPr>
        <p:txBody>
          <a:bodyPr>
            <a:normAutofit/>
          </a:bodyPr>
          <a:lstStyle/>
          <a:p>
            <a:r>
              <a:rPr lang="en-IN" dirty="0"/>
              <a:t>Development Framework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DB154-D1D8-4AB3-A086-FD4479CB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CE90D-EE37-4A12-8FE0-88FD5768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0184-2DBB-4FB4-9EBB-0960EE8A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B1A065-651F-455D-95AD-8243F1BEA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5" y="4897243"/>
            <a:ext cx="3600000" cy="529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A545C8-F3F2-4AD6-ACE2-5A13CDA56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5" y="1626329"/>
            <a:ext cx="3600000" cy="5291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5A3D89-A06E-4B58-802E-DFF386746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35" y="2155490"/>
            <a:ext cx="3600000" cy="2741753"/>
          </a:xfrm>
          <a:prstGeom prst="rect">
            <a:avLst/>
          </a:prstGeom>
        </p:spPr>
      </p:pic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58B3221A-6242-439A-8388-7852BEB80350}"/>
              </a:ext>
            </a:extLst>
          </p:cNvPr>
          <p:cNvSpPr txBox="1">
            <a:spLocks/>
          </p:cNvSpPr>
          <p:nvPr/>
        </p:nvSpPr>
        <p:spPr>
          <a:xfrm>
            <a:off x="4782453" y="1187555"/>
            <a:ext cx="7339878" cy="43734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Technical Framework for Design &amp; Development</a:t>
            </a:r>
          </a:p>
          <a:p>
            <a:r>
              <a:rPr lang="en-IN" dirty="0"/>
              <a:t>Integrated Design Team with</a:t>
            </a:r>
          </a:p>
          <a:p>
            <a:pPr lvl="1"/>
            <a:r>
              <a:rPr lang="en-IN" dirty="0"/>
              <a:t>Systems Engineers</a:t>
            </a:r>
          </a:p>
          <a:p>
            <a:pPr lvl="1"/>
            <a:r>
              <a:rPr lang="en-IN" dirty="0"/>
              <a:t>Domain Specialists</a:t>
            </a:r>
          </a:p>
          <a:p>
            <a:pPr lvl="1"/>
            <a:r>
              <a:rPr lang="en-IN" dirty="0"/>
              <a:t>Software Design Engineers</a:t>
            </a:r>
          </a:p>
          <a:p>
            <a:pPr lvl="1"/>
            <a:r>
              <a:rPr lang="en-IN" dirty="0"/>
              <a:t>Data Scientists</a:t>
            </a:r>
          </a:p>
          <a:p>
            <a:r>
              <a:rPr lang="en-IN" dirty="0"/>
              <a:t>Framework defines two components</a:t>
            </a:r>
          </a:p>
          <a:p>
            <a:pPr lvl="1"/>
            <a:r>
              <a:rPr lang="en-IN" dirty="0"/>
              <a:t>C4ISR Data Ontology</a:t>
            </a:r>
          </a:p>
          <a:p>
            <a:pPr lvl="1"/>
            <a:r>
              <a:rPr lang="en-IN" dirty="0"/>
              <a:t>Application Building Blocks</a:t>
            </a:r>
          </a:p>
        </p:txBody>
      </p:sp>
      <p:sp>
        <p:nvSpPr>
          <p:cNvPr id="2" name="Arrow: Notched Right 1">
            <a:extLst>
              <a:ext uri="{FF2B5EF4-FFF2-40B4-BE49-F238E27FC236}">
                <a16:creationId xmlns:a16="http://schemas.microsoft.com/office/drawing/2014/main" id="{023FDB49-4C2E-41AB-A68E-B91E054D3169}"/>
              </a:ext>
            </a:extLst>
          </p:cNvPr>
          <p:cNvSpPr/>
          <p:nvPr/>
        </p:nvSpPr>
        <p:spPr>
          <a:xfrm>
            <a:off x="3918853" y="3241978"/>
            <a:ext cx="863600" cy="2645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6194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DFA1-9E45-4DF8-AC72-C819473B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D5E42-5791-45D4-A99C-F84FE810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A16AF-4EA6-4977-B446-9176CEFFF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8F2FA0-6EC6-4806-A13A-A13E16777CA1}"/>
              </a:ext>
            </a:extLst>
          </p:cNvPr>
          <p:cNvSpPr/>
          <p:nvPr/>
        </p:nvSpPr>
        <p:spPr>
          <a:xfrm>
            <a:off x="523314" y="1338993"/>
            <a:ext cx="3231174" cy="4300779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/>
              <a:t>Development Framework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85E03E-01DD-43A6-9175-A9915E7D7942}"/>
              </a:ext>
            </a:extLst>
          </p:cNvPr>
          <p:cNvCxnSpPr>
            <a:cxnSpLocks/>
            <a:stCxn id="7" idx="6"/>
            <a:endCxn id="8" idx="1"/>
          </p:cNvCxnSpPr>
          <p:nvPr/>
        </p:nvCxnSpPr>
        <p:spPr>
          <a:xfrm flipV="1">
            <a:off x="3754488" y="1986180"/>
            <a:ext cx="4801859" cy="1503203"/>
          </a:xfrm>
          <a:prstGeom prst="straightConnector1">
            <a:avLst/>
          </a:prstGeom>
          <a:ln w="666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9B1DFB-684D-4D6B-A495-FB51252DDD34}"/>
              </a:ext>
            </a:extLst>
          </p:cNvPr>
          <p:cNvCxnSpPr>
            <a:cxnSpLocks/>
            <a:stCxn id="7" idx="6"/>
            <a:endCxn id="9" idx="1"/>
          </p:cNvCxnSpPr>
          <p:nvPr/>
        </p:nvCxnSpPr>
        <p:spPr>
          <a:xfrm>
            <a:off x="3754488" y="3489383"/>
            <a:ext cx="4683026" cy="1510211"/>
          </a:xfrm>
          <a:prstGeom prst="straightConnector1">
            <a:avLst/>
          </a:prstGeom>
          <a:ln w="66675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6">
            <a:extLst>
              <a:ext uri="{FF2B5EF4-FFF2-40B4-BE49-F238E27FC236}">
                <a16:creationId xmlns:a16="http://schemas.microsoft.com/office/drawing/2014/main" id="{BBB24A58-206B-4413-A15D-8DDBA7677DCC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Development Framework Components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62429-9045-41E4-BD57-D296C97FB87B}"/>
              </a:ext>
            </a:extLst>
          </p:cNvPr>
          <p:cNvGrpSpPr/>
          <p:nvPr/>
        </p:nvGrpSpPr>
        <p:grpSpPr>
          <a:xfrm>
            <a:off x="8556347" y="1167574"/>
            <a:ext cx="2165318" cy="1637212"/>
            <a:chOff x="7344955" y="1705428"/>
            <a:chExt cx="2165318" cy="163721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C43D963-38DB-4E97-9D40-D3772CFD2A53}"/>
                </a:ext>
              </a:extLst>
            </p:cNvPr>
            <p:cNvSpPr/>
            <p:nvPr/>
          </p:nvSpPr>
          <p:spPr>
            <a:xfrm>
              <a:off x="7344955" y="1705428"/>
              <a:ext cx="2165318" cy="163721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IN" sz="2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Data Ontology</a:t>
              </a:r>
            </a:p>
          </p:txBody>
        </p:sp>
        <p:pic>
          <p:nvPicPr>
            <p:cNvPr id="1026" name="Picture 2" descr="Understanding Graph Database Ontologies: Concepts and Applications - Dgraph  Blog">
              <a:extLst>
                <a:ext uri="{FF2B5EF4-FFF2-40B4-BE49-F238E27FC236}">
                  <a16:creationId xmlns:a16="http://schemas.microsoft.com/office/drawing/2014/main" id="{1040AA57-8430-4542-91EB-6B00F21700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1728" y="2253392"/>
              <a:ext cx="1562923" cy="87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1B7E21-F6F2-437F-A7C5-884F4686E9D0}"/>
              </a:ext>
            </a:extLst>
          </p:cNvPr>
          <p:cNvGrpSpPr/>
          <p:nvPr/>
        </p:nvGrpSpPr>
        <p:grpSpPr>
          <a:xfrm>
            <a:off x="8437514" y="4053214"/>
            <a:ext cx="2327366" cy="1892760"/>
            <a:chOff x="7344955" y="4132384"/>
            <a:chExt cx="2327366" cy="18927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B83AF14-D0DE-42A2-9537-8C5DC454511C}"/>
                </a:ext>
              </a:extLst>
            </p:cNvPr>
            <p:cNvSpPr/>
            <p:nvPr/>
          </p:nvSpPr>
          <p:spPr>
            <a:xfrm>
              <a:off x="7344955" y="4132384"/>
              <a:ext cx="2327366" cy="1892760"/>
            </a:xfrm>
            <a:prstGeom prst="roundRect">
              <a:avLst/>
            </a:prstGeom>
            <a:solidFill>
              <a:schemeClr val="accent6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N" sz="24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Building Blocks</a:t>
              </a:r>
            </a:p>
          </p:txBody>
        </p:sp>
        <p:pic>
          <p:nvPicPr>
            <p:cNvPr id="25" name="Picture 24" descr="10 Building Blocks for a Successful Business : Prosperity Place">
              <a:extLst>
                <a:ext uri="{FF2B5EF4-FFF2-40B4-BE49-F238E27FC236}">
                  <a16:creationId xmlns:a16="http://schemas.microsoft.com/office/drawing/2014/main" id="{C7949263-2A13-4E1F-98B3-3D33409C3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57" b="89865" l="9852" r="89901">
                          <a14:foregroundMark x1="43350" y1="8784" x2="52217" y2="6757"/>
                          <a14:foregroundMark x1="52217" y1="6757" x2="52217" y2="6757"/>
                          <a14:foregroundMark x1="52709" y1="7770" x2="52709" y2="17230"/>
                          <a14:foregroundMark x1="23399" y1="46622" x2="23892" y2="52027"/>
                          <a14:foregroundMark x1="54187" y1="83108" x2="58621" y2="82095"/>
                          <a14:foregroundMark x1="50000" y1="83108" x2="60591" y2="84459"/>
                          <a14:foregroundMark x1="66749" y1="86824" x2="78079" y2="817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1728" y="4642502"/>
              <a:ext cx="1869439" cy="136294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E68D847-5130-49AB-80E7-36F82AA88965}"/>
              </a:ext>
            </a:extLst>
          </p:cNvPr>
          <p:cNvSpPr txBox="1"/>
          <p:nvPr/>
        </p:nvSpPr>
        <p:spPr>
          <a:xfrm rot="20563507">
            <a:off x="4917856" y="2100826"/>
            <a:ext cx="281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Design (Top Down)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DA3563-8753-4E51-86EB-CD422CA67436}"/>
              </a:ext>
            </a:extLst>
          </p:cNvPr>
          <p:cNvSpPr txBox="1"/>
          <p:nvPr/>
        </p:nvSpPr>
        <p:spPr>
          <a:xfrm rot="1115967">
            <a:off x="4741928" y="4350056"/>
            <a:ext cx="3084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Develop (Bottom Up)</a:t>
            </a:r>
          </a:p>
        </p:txBody>
      </p:sp>
    </p:spTree>
    <p:extLst>
      <p:ext uri="{BB962C8B-B14F-4D97-AF65-F5344CB8AC3E}">
        <p14:creationId xmlns:p14="http://schemas.microsoft.com/office/powerpoint/2010/main" val="359731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E5FD78-7133-48D3-834D-6C0BD03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Building Blocks of DDF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78935C-E488-475F-B986-C3BC2BA63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An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1F96F-06CC-4C43-A46B-AA02FB2D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798-DD69-473F-8114-A6A09F4A5FE9}" type="datetime1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B4828-172A-4D32-BF74-86CCB63E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pPr/>
              <a:t>27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B316B-C90A-42E3-8FF6-F1AAD7CCF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312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F5E69A-48B4-44EF-9046-3A7714109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Building Blocks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3D0C4B-AF35-4B91-A91C-1546A6496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98" y="2245892"/>
            <a:ext cx="4761411" cy="2511243"/>
          </a:xfrm>
        </p:spPr>
        <p:txBody>
          <a:bodyPr/>
          <a:lstStyle/>
          <a:p>
            <a:r>
              <a:rPr lang="en-IN" dirty="0"/>
              <a:t> Four Building Blocks defined</a:t>
            </a:r>
          </a:p>
          <a:p>
            <a:pPr lvl="1"/>
            <a:r>
              <a:rPr lang="en-IN" dirty="0"/>
              <a:t> Interface Block</a:t>
            </a:r>
          </a:p>
          <a:p>
            <a:pPr lvl="1"/>
            <a:r>
              <a:rPr lang="en-IN" dirty="0"/>
              <a:t> Computation Block</a:t>
            </a:r>
          </a:p>
          <a:p>
            <a:pPr lvl="1"/>
            <a:r>
              <a:rPr lang="en-IN" dirty="0"/>
              <a:t> GUI Block</a:t>
            </a:r>
          </a:p>
          <a:p>
            <a:pPr lvl="1"/>
            <a:r>
              <a:rPr lang="en-IN" dirty="0"/>
              <a:t> Communication Block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2192D-FC6A-4DC6-878C-5308F565D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6FB94-BDCB-4791-AD45-E1A23F66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28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B23CB6-9F86-4816-9B43-9806503848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14F939-BD16-4F80-B09A-7B735ABC9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91" y="734028"/>
            <a:ext cx="2063383" cy="22137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00E35F-B008-46E7-89C5-2DCB3E333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03" y="982981"/>
            <a:ext cx="1976844" cy="21302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07BA82-82F2-4790-B9DF-2A1D3C189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91" y="3619586"/>
            <a:ext cx="1950215" cy="20923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923ED9-FE19-43B2-B1D5-6EB674C3B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065" y="3619586"/>
            <a:ext cx="1434824" cy="273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CAE0B2-FAF2-4884-867F-20CD0790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Data Interface Block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018E0E-4031-46E7-9DA8-218178677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7578" y="1751013"/>
            <a:ext cx="6892833" cy="3355974"/>
          </a:xfrm>
        </p:spPr>
        <p:txBody>
          <a:bodyPr/>
          <a:lstStyle/>
          <a:p>
            <a:r>
              <a:rPr lang="en-IN" dirty="0"/>
              <a:t> Encapsulates all data Interfaces</a:t>
            </a:r>
          </a:p>
          <a:p>
            <a:r>
              <a:rPr lang="en-IN" dirty="0"/>
              <a:t> Multivariate Inputs, Standard Outputs</a:t>
            </a:r>
          </a:p>
          <a:p>
            <a:r>
              <a:rPr lang="en-IN" dirty="0"/>
              <a:t> Data translation as per Data Dictionary</a:t>
            </a:r>
          </a:p>
          <a:p>
            <a:r>
              <a:rPr lang="en-IN" dirty="0"/>
              <a:t> Data Hook links each block to Communication Block</a:t>
            </a:r>
          </a:p>
          <a:p>
            <a:r>
              <a:rPr lang="en-IN" dirty="0"/>
              <a:t> Data Output is as per C4ISR Ontology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DFA1-9E45-4DF8-AC72-C819473B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D5E42-5791-45D4-A99C-F84FE810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29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A16AF-4EA6-4977-B446-9176CEFFF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1BBFE-87E4-40F9-9C25-C4AC9BDD0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08" y="1601381"/>
            <a:ext cx="3942052" cy="4229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6355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4E8B9-3A7D-4D8F-83AC-596C0507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7FD6-B332-4A62-833B-65A795F8912A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E1412-2AFE-4BCF-802F-6D1E8889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BEB30-A44D-4F39-99A7-8A948A4E3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ADF623-F87D-4DDF-B3E2-A938B01EDADE}"/>
              </a:ext>
            </a:extLst>
          </p:cNvPr>
          <p:cNvGrpSpPr/>
          <p:nvPr/>
        </p:nvGrpSpPr>
        <p:grpSpPr>
          <a:xfrm>
            <a:off x="1563526" y="1700495"/>
            <a:ext cx="3440419" cy="3899898"/>
            <a:chOff x="7685314" y="1439090"/>
            <a:chExt cx="3445329" cy="41597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6427E5C-8456-499B-9A99-070A61B25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5314" y="1439090"/>
              <a:ext cx="3445329" cy="413439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CFB08C-24BC-4265-85AC-4DB996CBF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319" y="2770875"/>
              <a:ext cx="1067505" cy="106750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764BF16-6301-4DE5-B70B-C53C97221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8233" y="2539906"/>
              <a:ext cx="2369299" cy="30588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A73CDE-81BF-40BB-B975-4ECFF62B8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6968" y="2528235"/>
              <a:ext cx="1511788" cy="1511788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0DEA53-FA20-4A91-9979-7A43F053C1C9}"/>
                </a:ext>
              </a:extLst>
            </p:cNvPr>
            <p:cNvSpPr/>
            <p:nvPr/>
          </p:nvSpPr>
          <p:spPr>
            <a:xfrm>
              <a:off x="8378827" y="1616577"/>
              <a:ext cx="2094505" cy="923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  <a:bevelB w="139700" h="139700" prst="divot"/>
            </a:sp3d>
          </p:spPr>
          <p:txBody>
            <a:bodyPr wrap="none" lIns="68580" tIns="34290" rIns="68580" bIns="34290">
              <a:spAutoFit/>
            </a:bodyPr>
            <a:lstStyle/>
            <a:p>
              <a:pPr algn="ctr"/>
              <a:r>
                <a:rPr lang="en-US" sz="405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Forte" panose="03060902040502070203" pitchFamily="66" charset="0"/>
                </a:rPr>
                <a:t>Yodha</a:t>
              </a:r>
              <a:endPara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39A887-8FD1-4749-94E0-F7F422FA84D3}"/>
              </a:ext>
            </a:extLst>
          </p:cNvPr>
          <p:cNvGrpSpPr/>
          <p:nvPr/>
        </p:nvGrpSpPr>
        <p:grpSpPr>
          <a:xfrm>
            <a:off x="4347946" y="784036"/>
            <a:ext cx="4042953" cy="670560"/>
            <a:chOff x="7768046" y="1541417"/>
            <a:chExt cx="4042953" cy="67056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FA14F3E-59BD-40A3-BC43-5920BB8D0140}"/>
                </a:ext>
              </a:extLst>
            </p:cNvPr>
            <p:cNvSpPr/>
            <p:nvPr/>
          </p:nvSpPr>
          <p:spPr>
            <a:xfrm>
              <a:off x="8156998" y="1546056"/>
              <a:ext cx="3654001" cy="64604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15000">
                  <a:schemeClr val="accent3">
                    <a:lumMod val="0"/>
                    <a:lumOff val="100000"/>
                  </a:schemeClr>
                </a:gs>
                <a:gs pos="88000">
                  <a:schemeClr val="accent3">
                    <a:lumMod val="10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</a:rPr>
                <a:t>Introduction to C4ISR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BA48FE4-B591-4DD9-96EC-FF16837BDAA9}"/>
                </a:ext>
              </a:extLst>
            </p:cNvPr>
            <p:cNvSpPr/>
            <p:nvPr/>
          </p:nvSpPr>
          <p:spPr>
            <a:xfrm>
              <a:off x="7768046" y="1541417"/>
              <a:ext cx="644434" cy="670560"/>
            </a:xfrm>
            <a:prstGeom prst="ellipse">
              <a:avLst/>
            </a:prstGeom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1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B3C7D4E-CEF5-4BB0-B16F-A629B0A94BFC}"/>
              </a:ext>
            </a:extLst>
          </p:cNvPr>
          <p:cNvGrpSpPr/>
          <p:nvPr/>
        </p:nvGrpSpPr>
        <p:grpSpPr>
          <a:xfrm>
            <a:off x="4969524" y="1658364"/>
            <a:ext cx="6663676" cy="670560"/>
            <a:chOff x="7768046" y="1541417"/>
            <a:chExt cx="4042953" cy="6705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59E508-490D-48DB-84CA-38437CAFA5D3}"/>
                </a:ext>
              </a:extLst>
            </p:cNvPr>
            <p:cNvSpPr/>
            <p:nvPr/>
          </p:nvSpPr>
          <p:spPr>
            <a:xfrm>
              <a:off x="8156998" y="1546056"/>
              <a:ext cx="3654001" cy="64604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15000">
                  <a:schemeClr val="accent3">
                    <a:lumMod val="0"/>
                    <a:lumOff val="100000"/>
                  </a:schemeClr>
                </a:gs>
                <a:gs pos="88000">
                  <a:schemeClr val="accent3">
                    <a:lumMod val="10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</a:rPr>
                <a:t>Inspiration for Architectural Framework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4D2F130-C3BD-4365-9B0D-8E6E2191CC7F}"/>
                </a:ext>
              </a:extLst>
            </p:cNvPr>
            <p:cNvSpPr/>
            <p:nvPr/>
          </p:nvSpPr>
          <p:spPr>
            <a:xfrm>
              <a:off x="7768046" y="1541417"/>
              <a:ext cx="644434" cy="670560"/>
            </a:xfrm>
            <a:prstGeom prst="ellipse">
              <a:avLst/>
            </a:prstGeom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56C51E-F375-4942-AB14-D6D9B35463EC}"/>
              </a:ext>
            </a:extLst>
          </p:cNvPr>
          <p:cNvGrpSpPr/>
          <p:nvPr/>
        </p:nvGrpSpPr>
        <p:grpSpPr>
          <a:xfrm>
            <a:off x="5548209" y="2550307"/>
            <a:ext cx="6084991" cy="670560"/>
            <a:chOff x="7768046" y="1541417"/>
            <a:chExt cx="4042953" cy="67056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C50118-9E34-4CBA-BE78-E7672F465609}"/>
                </a:ext>
              </a:extLst>
            </p:cNvPr>
            <p:cNvSpPr/>
            <p:nvPr/>
          </p:nvSpPr>
          <p:spPr>
            <a:xfrm>
              <a:off x="8156998" y="1546056"/>
              <a:ext cx="3654001" cy="64604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15000">
                  <a:schemeClr val="accent3">
                    <a:lumMod val="0"/>
                    <a:lumOff val="100000"/>
                  </a:schemeClr>
                </a:gs>
                <a:gs pos="88000">
                  <a:schemeClr val="accent3">
                    <a:lumMod val="10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</a:rPr>
                <a:t>Elements of Architectural Framework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6A856B-C0BB-41F8-8946-422CA617A165}"/>
                </a:ext>
              </a:extLst>
            </p:cNvPr>
            <p:cNvSpPr/>
            <p:nvPr/>
          </p:nvSpPr>
          <p:spPr>
            <a:xfrm>
              <a:off x="7768046" y="1541417"/>
              <a:ext cx="644434" cy="670560"/>
            </a:xfrm>
            <a:prstGeom prst="ellipse">
              <a:avLst/>
            </a:prstGeom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CFD5F0-AA9D-431B-936F-D5146EA27D86}"/>
              </a:ext>
            </a:extLst>
          </p:cNvPr>
          <p:cNvGrpSpPr/>
          <p:nvPr/>
        </p:nvGrpSpPr>
        <p:grpSpPr>
          <a:xfrm>
            <a:off x="5585223" y="3442250"/>
            <a:ext cx="5113257" cy="670560"/>
            <a:chOff x="7768046" y="1541417"/>
            <a:chExt cx="4042953" cy="6705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6923BF4-92EA-489A-A18C-B30FC711EA6C}"/>
                </a:ext>
              </a:extLst>
            </p:cNvPr>
            <p:cNvSpPr/>
            <p:nvPr/>
          </p:nvSpPr>
          <p:spPr>
            <a:xfrm>
              <a:off x="8156998" y="1546056"/>
              <a:ext cx="3654001" cy="64604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15000">
                  <a:schemeClr val="accent3">
                    <a:lumMod val="0"/>
                    <a:lumOff val="100000"/>
                  </a:schemeClr>
                </a:gs>
                <a:gs pos="88000">
                  <a:schemeClr val="accent3">
                    <a:lumMod val="10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</a:rPr>
                <a:t>Building Blocks of Framework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C7CE933-38C3-4ED7-B5CC-85A783B6A13A}"/>
                </a:ext>
              </a:extLst>
            </p:cNvPr>
            <p:cNvSpPr/>
            <p:nvPr/>
          </p:nvSpPr>
          <p:spPr>
            <a:xfrm>
              <a:off x="7768046" y="1541417"/>
              <a:ext cx="644434" cy="670560"/>
            </a:xfrm>
            <a:prstGeom prst="ellipse">
              <a:avLst/>
            </a:prstGeom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4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5B5ECA2-D929-42CC-AEA1-4ED61E798030}"/>
              </a:ext>
            </a:extLst>
          </p:cNvPr>
          <p:cNvGrpSpPr/>
          <p:nvPr/>
        </p:nvGrpSpPr>
        <p:grpSpPr>
          <a:xfrm>
            <a:off x="4956029" y="4334193"/>
            <a:ext cx="4042953" cy="670560"/>
            <a:chOff x="7768046" y="1541417"/>
            <a:chExt cx="4042953" cy="6705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C1246CE-CD54-47F9-A7E0-48D06658AF90}"/>
                </a:ext>
              </a:extLst>
            </p:cNvPr>
            <p:cNvSpPr/>
            <p:nvPr/>
          </p:nvSpPr>
          <p:spPr>
            <a:xfrm>
              <a:off x="8156998" y="1546056"/>
              <a:ext cx="3654001" cy="64604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15000">
                  <a:schemeClr val="accent3">
                    <a:lumMod val="0"/>
                    <a:lumOff val="100000"/>
                  </a:schemeClr>
                </a:gs>
                <a:gs pos="88000">
                  <a:schemeClr val="accent3">
                    <a:lumMod val="10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</a:rPr>
                <a:t>C4ISR Data Ontology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8F73919-AF43-4C89-87EE-A9A17554BC2D}"/>
                </a:ext>
              </a:extLst>
            </p:cNvPr>
            <p:cNvSpPr/>
            <p:nvPr/>
          </p:nvSpPr>
          <p:spPr>
            <a:xfrm>
              <a:off x="7768046" y="1541417"/>
              <a:ext cx="644434" cy="670560"/>
            </a:xfrm>
            <a:prstGeom prst="ellipse">
              <a:avLst/>
            </a:prstGeom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4DE7F3E-F32E-4375-A8AB-014B6C32FD51}"/>
              </a:ext>
            </a:extLst>
          </p:cNvPr>
          <p:cNvGrpSpPr/>
          <p:nvPr/>
        </p:nvGrpSpPr>
        <p:grpSpPr>
          <a:xfrm>
            <a:off x="4347946" y="5226135"/>
            <a:ext cx="4042953" cy="670560"/>
            <a:chOff x="7768046" y="1541417"/>
            <a:chExt cx="4042953" cy="67056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13B744-9EFD-4BD8-B246-860CC850405E}"/>
                </a:ext>
              </a:extLst>
            </p:cNvPr>
            <p:cNvSpPr/>
            <p:nvPr/>
          </p:nvSpPr>
          <p:spPr>
            <a:xfrm>
              <a:off x="8156998" y="1546056"/>
              <a:ext cx="3654001" cy="646043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15000">
                  <a:schemeClr val="accent3">
                    <a:lumMod val="0"/>
                    <a:lumOff val="100000"/>
                  </a:schemeClr>
                </a:gs>
                <a:gs pos="88000">
                  <a:schemeClr val="accent3">
                    <a:lumMod val="10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 Rounded MT Bold" panose="020F0704030504030204" pitchFamily="34" charset="0"/>
                </a:rPr>
                <a:t>Implementation of AF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49F6510-61E4-44F6-AF54-F8002DE11C6E}"/>
                </a:ext>
              </a:extLst>
            </p:cNvPr>
            <p:cNvSpPr/>
            <p:nvPr/>
          </p:nvSpPr>
          <p:spPr>
            <a:xfrm>
              <a:off x="7768046" y="1541417"/>
              <a:ext cx="644434" cy="670560"/>
            </a:xfrm>
            <a:prstGeom prst="ellipse">
              <a:avLst/>
            </a:prstGeom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/>
                <a:t>6</a:t>
              </a:r>
            </a:p>
          </p:txBody>
        </p:sp>
      </p:grpSp>
      <p:sp>
        <p:nvSpPr>
          <p:cNvPr id="38" name="Title 6">
            <a:extLst>
              <a:ext uri="{FF2B5EF4-FFF2-40B4-BE49-F238E27FC236}">
                <a16:creationId xmlns:a16="http://schemas.microsoft.com/office/drawing/2014/main" id="{E99BE1CC-DAF4-4B31-8D63-BD5E9ECA15FE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Contents </a:t>
            </a:r>
          </a:p>
        </p:txBody>
      </p:sp>
    </p:spTree>
    <p:extLst>
      <p:ext uri="{BB962C8B-B14F-4D97-AF65-F5344CB8AC3E}">
        <p14:creationId xmlns:p14="http://schemas.microsoft.com/office/powerpoint/2010/main" val="9486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13782-5575-4A4F-AAC3-B25A9428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8D7F1-D0C4-4B1B-91E8-4871B27FCF9D}" type="datetime1">
              <a:rPr lang="en-IN" smtClean="0"/>
              <a:t>09-01-2025</a:t>
            </a:fld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13FA6-5286-4DA1-AC45-131959E4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30</a:t>
            </a:fld>
            <a:endParaRPr lang="en-IN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5021C37-56CB-4FCE-9CA3-F0923870D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9DE0B3B-9121-4912-92A2-AE8017A56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157692"/>
              </p:ext>
            </p:extLst>
          </p:nvPr>
        </p:nvGraphicFramePr>
        <p:xfrm>
          <a:off x="1209987" y="531223"/>
          <a:ext cx="8891957" cy="562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7">
            <a:extLst>
              <a:ext uri="{FF2B5EF4-FFF2-40B4-BE49-F238E27FC236}">
                <a16:creationId xmlns:a16="http://schemas.microsoft.com/office/drawing/2014/main" id="{D21F5FEF-4E90-44B7-AA4B-8DEEE4636D57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Data Interface Types</a:t>
            </a:r>
          </a:p>
        </p:txBody>
      </p:sp>
    </p:spTree>
    <p:extLst>
      <p:ext uri="{BB962C8B-B14F-4D97-AF65-F5344CB8AC3E}">
        <p14:creationId xmlns:p14="http://schemas.microsoft.com/office/powerpoint/2010/main" val="41969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415D9-424C-415A-9840-19BE7AE3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B11-44B7-4AE3-8B77-9F2C51C60C0B}" type="datetime1">
              <a:rPr lang="en-IN" smtClean="0"/>
              <a:t>09-01-2025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4DF9E9-466B-4631-B329-E823AAF99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31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38F60-5059-48CD-B49C-E1AEC9703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427990B-0AED-4D42-8ACD-8DD65F743112}"/>
              </a:ext>
            </a:extLst>
          </p:cNvPr>
          <p:cNvGrpSpPr/>
          <p:nvPr/>
        </p:nvGrpSpPr>
        <p:grpSpPr>
          <a:xfrm>
            <a:off x="2935282" y="1114696"/>
            <a:ext cx="6505321" cy="5241167"/>
            <a:chOff x="1706862" y="588707"/>
            <a:chExt cx="6837742" cy="5679557"/>
          </a:xfrm>
        </p:grpSpPr>
        <p:sp>
          <p:nvSpPr>
            <p:cNvPr id="5" name="AutoShape 2" descr="OSI Model">
              <a:extLst>
                <a:ext uri="{FF2B5EF4-FFF2-40B4-BE49-F238E27FC236}">
                  <a16:creationId xmlns:a16="http://schemas.microsoft.com/office/drawing/2014/main" id="{4FB65ADD-E5C7-4CC3-B634-CCCA804371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84023" y="1217023"/>
              <a:ext cx="2364377" cy="2364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4543A5F-0982-44FA-AB29-EA5BE95F47AE}"/>
                </a:ext>
              </a:extLst>
            </p:cNvPr>
            <p:cNvGrpSpPr/>
            <p:nvPr/>
          </p:nvGrpSpPr>
          <p:grpSpPr>
            <a:xfrm>
              <a:off x="1706862" y="749847"/>
              <a:ext cx="2987040" cy="365125"/>
              <a:chOff x="6453563" y="3063875"/>
              <a:chExt cx="2987040" cy="36512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B4A073BB-1F7D-4CB1-97BA-9F11A15641A9}"/>
                  </a:ext>
                </a:extLst>
              </p:cNvPr>
              <p:cNvSpPr/>
              <p:nvPr/>
            </p:nvSpPr>
            <p:spPr>
              <a:xfrm>
                <a:off x="6453563" y="3063875"/>
                <a:ext cx="2987040" cy="365125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Application Layer</a:t>
                </a: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4C0ADBF-C6A5-417B-A9F8-A74D7E374798}"/>
                  </a:ext>
                </a:extLst>
              </p:cNvPr>
              <p:cNvSpPr/>
              <p:nvPr/>
            </p:nvSpPr>
            <p:spPr>
              <a:xfrm>
                <a:off x="6508805" y="3110498"/>
                <a:ext cx="288000" cy="2880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7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56B670A-B7EA-4575-97FB-9D09B0885440}"/>
                </a:ext>
              </a:extLst>
            </p:cNvPr>
            <p:cNvGrpSpPr/>
            <p:nvPr/>
          </p:nvGrpSpPr>
          <p:grpSpPr>
            <a:xfrm>
              <a:off x="1706862" y="1572198"/>
              <a:ext cx="2987040" cy="365125"/>
              <a:chOff x="6453563" y="3063875"/>
              <a:chExt cx="2987040" cy="36512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BF5AA1C-D6EB-4CD0-A639-900E6A7A828F}"/>
                  </a:ext>
                </a:extLst>
              </p:cNvPr>
              <p:cNvSpPr/>
              <p:nvPr/>
            </p:nvSpPr>
            <p:spPr>
              <a:xfrm>
                <a:off x="6453563" y="3063875"/>
                <a:ext cx="2987040" cy="365125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Presentation Layer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546FB9-414D-40EA-8C7D-408750DA6C6F}"/>
                  </a:ext>
                </a:extLst>
              </p:cNvPr>
              <p:cNvSpPr/>
              <p:nvPr/>
            </p:nvSpPr>
            <p:spPr>
              <a:xfrm>
                <a:off x="6508805" y="3110498"/>
                <a:ext cx="288000" cy="2880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6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EED0C77-C039-47E1-B071-6ADCFBF54AEA}"/>
                </a:ext>
              </a:extLst>
            </p:cNvPr>
            <p:cNvGrpSpPr/>
            <p:nvPr/>
          </p:nvGrpSpPr>
          <p:grpSpPr>
            <a:xfrm>
              <a:off x="1706862" y="3216900"/>
              <a:ext cx="2987040" cy="365125"/>
              <a:chOff x="6453563" y="3063875"/>
              <a:chExt cx="2987040" cy="365125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FB3B8ECA-AF95-48B7-B533-048EE654D4E7}"/>
                  </a:ext>
                </a:extLst>
              </p:cNvPr>
              <p:cNvSpPr/>
              <p:nvPr/>
            </p:nvSpPr>
            <p:spPr>
              <a:xfrm>
                <a:off x="6453563" y="3063875"/>
                <a:ext cx="2987040" cy="365125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Transport Layer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5C67A08-0A24-4AAB-A65F-2D909BDC09C8}"/>
                  </a:ext>
                </a:extLst>
              </p:cNvPr>
              <p:cNvSpPr/>
              <p:nvPr/>
            </p:nvSpPr>
            <p:spPr>
              <a:xfrm>
                <a:off x="6508805" y="3110498"/>
                <a:ext cx="288000" cy="2880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4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2E06310-500E-4102-972E-156ACA30B74F}"/>
                </a:ext>
              </a:extLst>
            </p:cNvPr>
            <p:cNvGrpSpPr/>
            <p:nvPr/>
          </p:nvGrpSpPr>
          <p:grpSpPr>
            <a:xfrm>
              <a:off x="1706862" y="4039251"/>
              <a:ext cx="2987040" cy="365125"/>
              <a:chOff x="6453563" y="3063875"/>
              <a:chExt cx="2987040" cy="365125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9FD0F8D6-9603-4BA6-9D97-429C373F9D95}"/>
                  </a:ext>
                </a:extLst>
              </p:cNvPr>
              <p:cNvSpPr/>
              <p:nvPr/>
            </p:nvSpPr>
            <p:spPr>
              <a:xfrm>
                <a:off x="6453563" y="3063875"/>
                <a:ext cx="2987040" cy="365125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Network Layer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A7B06C2-7D44-4F20-84BF-5BFEA3435C66}"/>
                  </a:ext>
                </a:extLst>
              </p:cNvPr>
              <p:cNvSpPr/>
              <p:nvPr/>
            </p:nvSpPr>
            <p:spPr>
              <a:xfrm>
                <a:off x="6508805" y="3110498"/>
                <a:ext cx="288000" cy="2880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3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7236DF-EB63-45C6-BED9-632D32BA049D}"/>
                </a:ext>
              </a:extLst>
            </p:cNvPr>
            <p:cNvGrpSpPr/>
            <p:nvPr/>
          </p:nvGrpSpPr>
          <p:grpSpPr>
            <a:xfrm>
              <a:off x="1706862" y="4861602"/>
              <a:ext cx="2987040" cy="365125"/>
              <a:chOff x="6453563" y="3063875"/>
              <a:chExt cx="2987040" cy="36512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999B529-1DD2-45A1-99C7-62D0DCD70227}"/>
                  </a:ext>
                </a:extLst>
              </p:cNvPr>
              <p:cNvSpPr/>
              <p:nvPr/>
            </p:nvSpPr>
            <p:spPr>
              <a:xfrm>
                <a:off x="6453563" y="3063875"/>
                <a:ext cx="2987040" cy="365125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Data Link Layer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9E4D79A-E75B-4CFA-906E-5C4D3A254FE7}"/>
                  </a:ext>
                </a:extLst>
              </p:cNvPr>
              <p:cNvSpPr/>
              <p:nvPr/>
            </p:nvSpPr>
            <p:spPr>
              <a:xfrm>
                <a:off x="6508805" y="3110498"/>
                <a:ext cx="288000" cy="2880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2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AFB60DF-D2D5-4BA6-8997-303B539C17EC}"/>
                </a:ext>
              </a:extLst>
            </p:cNvPr>
            <p:cNvGrpSpPr/>
            <p:nvPr/>
          </p:nvGrpSpPr>
          <p:grpSpPr>
            <a:xfrm>
              <a:off x="1706862" y="5683955"/>
              <a:ext cx="2987040" cy="365125"/>
              <a:chOff x="6453563" y="3063875"/>
              <a:chExt cx="2987040" cy="365125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2935A426-36A5-4C87-A0D2-619CFD740FFB}"/>
                  </a:ext>
                </a:extLst>
              </p:cNvPr>
              <p:cNvSpPr/>
              <p:nvPr/>
            </p:nvSpPr>
            <p:spPr>
              <a:xfrm>
                <a:off x="6453563" y="3063875"/>
                <a:ext cx="2987040" cy="365125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Physical Layer</a:t>
                </a: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D1DD2FD-6639-47CE-B2AE-E8E371E4A9B2}"/>
                  </a:ext>
                </a:extLst>
              </p:cNvPr>
              <p:cNvSpPr/>
              <p:nvPr/>
            </p:nvSpPr>
            <p:spPr>
              <a:xfrm>
                <a:off x="6508805" y="3110498"/>
                <a:ext cx="288000" cy="2880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1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7626D9A-01BC-4377-9C84-CCB1CE2C04C2}"/>
                </a:ext>
              </a:extLst>
            </p:cNvPr>
            <p:cNvGrpSpPr/>
            <p:nvPr/>
          </p:nvGrpSpPr>
          <p:grpSpPr>
            <a:xfrm>
              <a:off x="1706862" y="2394549"/>
              <a:ext cx="2987040" cy="365125"/>
              <a:chOff x="6453563" y="3063875"/>
              <a:chExt cx="2987040" cy="365125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CF7DD5F1-1AAD-4146-865A-31490E408BE2}"/>
                  </a:ext>
                </a:extLst>
              </p:cNvPr>
              <p:cNvSpPr/>
              <p:nvPr/>
            </p:nvSpPr>
            <p:spPr>
              <a:xfrm>
                <a:off x="6453563" y="3063875"/>
                <a:ext cx="2987040" cy="365125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Session Layer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6C01F14-BBCB-48FD-9FB0-522F9FC2A92C}"/>
                  </a:ext>
                </a:extLst>
              </p:cNvPr>
              <p:cNvSpPr/>
              <p:nvPr/>
            </p:nvSpPr>
            <p:spPr>
              <a:xfrm>
                <a:off x="6508805" y="3110498"/>
                <a:ext cx="288000" cy="288000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dirty="0"/>
                  <a:t>5</a:t>
                </a:r>
              </a:p>
            </p:txBody>
          </p:sp>
        </p:grp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86BC8DF-1240-4DC7-A83A-28C98A01EDCD}"/>
                </a:ext>
              </a:extLst>
            </p:cNvPr>
            <p:cNvSpPr/>
            <p:nvPr/>
          </p:nvSpPr>
          <p:spPr>
            <a:xfrm>
              <a:off x="4388694" y="1416730"/>
              <a:ext cx="4155910" cy="71141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SSL, IMAP, ASTERIX, MPEG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885639B-7A04-42D6-8667-13EF11869DA0}"/>
                </a:ext>
              </a:extLst>
            </p:cNvPr>
            <p:cNvSpPr/>
            <p:nvPr/>
          </p:nvSpPr>
          <p:spPr>
            <a:xfrm>
              <a:off x="4388694" y="2244753"/>
              <a:ext cx="4155910" cy="71141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NetBIOS, SSH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3DF29EE-85C7-4D8D-BD74-1A18F8E76A5E}"/>
                </a:ext>
              </a:extLst>
            </p:cNvPr>
            <p:cNvSpPr/>
            <p:nvPr/>
          </p:nvSpPr>
          <p:spPr>
            <a:xfrm>
              <a:off x="4388694" y="3072776"/>
              <a:ext cx="4155910" cy="71141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TCP, UDP, SCTP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6031059E-A830-4C4B-A70B-7EA57D4EECD2}"/>
                </a:ext>
              </a:extLst>
            </p:cNvPr>
            <p:cNvSpPr/>
            <p:nvPr/>
          </p:nvSpPr>
          <p:spPr>
            <a:xfrm>
              <a:off x="4388694" y="3900799"/>
              <a:ext cx="4155910" cy="71141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IP, ICMP, IGMP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A286552-F37E-4C17-8883-4E8BF200E55D}"/>
                </a:ext>
              </a:extLst>
            </p:cNvPr>
            <p:cNvSpPr/>
            <p:nvPr/>
          </p:nvSpPr>
          <p:spPr>
            <a:xfrm>
              <a:off x="4388694" y="4728822"/>
              <a:ext cx="4155910" cy="71141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HDLC, Frame Relay, ATM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BECB733F-65BF-4606-83C1-DC3F7DF18E03}"/>
                </a:ext>
              </a:extLst>
            </p:cNvPr>
            <p:cNvSpPr/>
            <p:nvPr/>
          </p:nvSpPr>
          <p:spPr>
            <a:xfrm>
              <a:off x="4388694" y="5556845"/>
              <a:ext cx="4155910" cy="71141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Ethernet, </a:t>
              </a:r>
              <a:r>
                <a:rPr lang="en-IN" sz="2400" dirty="0" err="1"/>
                <a:t>WiFi</a:t>
              </a:r>
              <a:r>
                <a:rPr lang="en-IN" sz="2400" dirty="0"/>
                <a:t>, PPP, SLIP 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E31FBBA4-D3C2-45A5-80EE-5CB95F2600C9}"/>
                </a:ext>
              </a:extLst>
            </p:cNvPr>
            <p:cNvSpPr/>
            <p:nvPr/>
          </p:nvSpPr>
          <p:spPr>
            <a:xfrm>
              <a:off x="4388694" y="588707"/>
              <a:ext cx="4155910" cy="711419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/>
                <a:t>SSH, HTTP, FTP, SMTP</a:t>
              </a:r>
            </a:p>
          </p:txBody>
        </p:sp>
      </p:grpSp>
      <p:sp>
        <p:nvSpPr>
          <p:cNvPr id="39" name="Title 7">
            <a:extLst>
              <a:ext uri="{FF2B5EF4-FFF2-40B4-BE49-F238E27FC236}">
                <a16:creationId xmlns:a16="http://schemas.microsoft.com/office/drawing/2014/main" id="{893DC63F-98A1-473D-94A6-86ED40EC52E2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Protocols &amp; Interfaces</a:t>
            </a:r>
          </a:p>
        </p:txBody>
      </p:sp>
    </p:spTree>
    <p:extLst>
      <p:ext uri="{BB962C8B-B14F-4D97-AF65-F5344CB8AC3E}">
        <p14:creationId xmlns:p14="http://schemas.microsoft.com/office/powerpoint/2010/main" val="4161204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CAE0B2-FAF2-4884-867F-20CD0790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Computation Block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018E0E-4031-46E7-9DA8-218178677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241" y="1146357"/>
            <a:ext cx="6727369" cy="5184774"/>
          </a:xfrm>
        </p:spPr>
        <p:txBody>
          <a:bodyPr/>
          <a:lstStyle/>
          <a:p>
            <a:r>
              <a:rPr lang="en-IN" dirty="0"/>
              <a:t> Encapsulates all Computation Elements</a:t>
            </a:r>
          </a:p>
          <a:p>
            <a:r>
              <a:rPr lang="en-IN" dirty="0"/>
              <a:t> Core Computation Blocks</a:t>
            </a:r>
          </a:p>
          <a:p>
            <a:pPr lvl="1"/>
            <a:r>
              <a:rPr lang="en-IN" dirty="0"/>
              <a:t> MPMSDF</a:t>
            </a:r>
          </a:p>
          <a:p>
            <a:pPr lvl="1"/>
            <a:r>
              <a:rPr lang="en-IN" dirty="0"/>
              <a:t> Threat Evaluation</a:t>
            </a:r>
          </a:p>
          <a:p>
            <a:pPr lvl="1"/>
            <a:r>
              <a:rPr lang="en-IN" dirty="0"/>
              <a:t> Resource Allocation</a:t>
            </a:r>
          </a:p>
          <a:p>
            <a:pPr lvl="1"/>
            <a:r>
              <a:rPr lang="en-IN" dirty="0"/>
              <a:t> Mission Planning</a:t>
            </a:r>
          </a:p>
          <a:p>
            <a:pPr lvl="1"/>
            <a:r>
              <a:rPr lang="en-IN" dirty="0"/>
              <a:t> Logistics Planning</a:t>
            </a:r>
          </a:p>
          <a:p>
            <a:pPr lvl="1"/>
            <a:r>
              <a:rPr lang="en-IN" dirty="0"/>
              <a:t> Tactical Datalink</a:t>
            </a:r>
          </a:p>
          <a:p>
            <a:pPr lvl="1"/>
            <a:r>
              <a:rPr lang="en-IN" dirty="0"/>
              <a:t> Track Data Management</a:t>
            </a:r>
          </a:p>
          <a:p>
            <a:r>
              <a:rPr lang="en-IN" dirty="0"/>
              <a:t> Blocks defined at appropriate levels</a:t>
            </a:r>
          </a:p>
          <a:p>
            <a:r>
              <a:rPr lang="en-IN" dirty="0"/>
              <a:t> All interfaces as per C4ISR Ontology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DFA1-9E45-4DF8-AC72-C819473B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D5E42-5791-45D4-A99C-F84FE810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32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A16AF-4EA6-4977-B446-9176CEFFF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1EDD76-4D8F-4A64-BC87-323013C8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90" y="1490824"/>
            <a:ext cx="3979732" cy="428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9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CAE0B2-FAF2-4884-867F-20CD0790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Graphic User Interface Block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018E0E-4031-46E7-9DA8-218178677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8241" y="1146357"/>
            <a:ext cx="6727369" cy="5184774"/>
          </a:xfrm>
        </p:spPr>
        <p:txBody>
          <a:bodyPr/>
          <a:lstStyle/>
          <a:p>
            <a:r>
              <a:rPr lang="en-IN" dirty="0"/>
              <a:t> Implements all User Interface Elements</a:t>
            </a:r>
          </a:p>
          <a:p>
            <a:r>
              <a:rPr lang="en-IN" dirty="0"/>
              <a:t> MVC Architecture for Responsive GUI</a:t>
            </a:r>
          </a:p>
          <a:p>
            <a:r>
              <a:rPr lang="en-IN" dirty="0"/>
              <a:t> Includes all standard Interfaces</a:t>
            </a:r>
          </a:p>
          <a:p>
            <a:pPr lvl="1"/>
            <a:r>
              <a:rPr lang="en-IN" dirty="0"/>
              <a:t> Screens, Touch Screens</a:t>
            </a:r>
          </a:p>
          <a:p>
            <a:pPr lvl="1"/>
            <a:r>
              <a:rPr lang="en-IN" dirty="0"/>
              <a:t> Joysticks, Track Pads, Knobs</a:t>
            </a:r>
          </a:p>
          <a:p>
            <a:pPr lvl="1"/>
            <a:r>
              <a:rPr lang="en-IN" dirty="0"/>
              <a:t> Widgets for Graphical Data</a:t>
            </a:r>
          </a:p>
          <a:p>
            <a:pPr lvl="1"/>
            <a:r>
              <a:rPr lang="en-IN" dirty="0"/>
              <a:t> Widgets for Tabular Data</a:t>
            </a:r>
          </a:p>
          <a:p>
            <a:pPr lvl="1"/>
            <a:r>
              <a:rPr lang="en-IN" dirty="0"/>
              <a:t> Keyboard, Mouse</a:t>
            </a:r>
          </a:p>
          <a:p>
            <a:r>
              <a:rPr lang="en-IN" dirty="0"/>
              <a:t> Blocks are modelled as OS Agnostic</a:t>
            </a:r>
          </a:p>
          <a:p>
            <a:r>
              <a:rPr lang="en-IN" dirty="0"/>
              <a:t> Extensive use of GUI Implementation Tools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DFA1-9E45-4DF8-AC72-C819473B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D5E42-5791-45D4-A99C-F84FE810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33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A16AF-4EA6-4977-B446-9176CEFFF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9FC3B-1862-47A6-82CB-44B65211C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6" y="1436712"/>
            <a:ext cx="4279592" cy="459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CAE0B2-FAF2-4884-867F-20CD0790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Communication Block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018E0E-4031-46E7-9DA8-218178677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3177" y="1650864"/>
            <a:ext cx="7180217" cy="3313021"/>
          </a:xfrm>
        </p:spPr>
        <p:txBody>
          <a:bodyPr/>
          <a:lstStyle/>
          <a:p>
            <a:r>
              <a:rPr lang="en-IN" dirty="0"/>
              <a:t> Serves as the Glue between various Blocks</a:t>
            </a:r>
          </a:p>
          <a:p>
            <a:r>
              <a:rPr lang="en-IN" dirty="0"/>
              <a:t> Implements the Data Communication layer</a:t>
            </a:r>
          </a:p>
          <a:p>
            <a:r>
              <a:rPr lang="en-IN" dirty="0"/>
              <a:t> C4ISR Ontology defined and Implemented</a:t>
            </a:r>
          </a:p>
          <a:p>
            <a:r>
              <a:rPr lang="en-IN" dirty="0"/>
              <a:t> All Data hooks are supported out of the box</a:t>
            </a:r>
          </a:p>
          <a:p>
            <a:r>
              <a:rPr lang="en-IN" dirty="0"/>
              <a:t> Supports various Communication Protocols</a:t>
            </a:r>
          </a:p>
          <a:p>
            <a:r>
              <a:rPr lang="en-IN" dirty="0"/>
              <a:t> Incorporates the Data Security layer as overlay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DFA1-9E45-4DF8-AC72-C819473B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D5E42-5791-45D4-A99C-F84FE810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34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A16AF-4EA6-4977-B446-9176CEFFF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5BF9D-35B4-4F4A-B38B-06062C972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" y="1086229"/>
            <a:ext cx="2654023" cy="50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CAE0B2-FAF2-4884-867F-20CD0790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Communication Blocks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018E0E-4031-46E7-9DA8-218178677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7234" y="5666923"/>
            <a:ext cx="2743201" cy="4638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2400" dirty="0"/>
              <a:t>Internal Comm.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DFA1-9E45-4DF8-AC72-C819473B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D5E42-5791-45D4-A99C-F84FE810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35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A16AF-4EA6-4977-B446-9176CEFFF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81899-46EB-4A13-BC45-DA99970AD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77" y="3632936"/>
            <a:ext cx="4706520" cy="3225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B7DC04-843B-4432-92CE-3C240C02EB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0" y="1378530"/>
            <a:ext cx="2227223" cy="42488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160CEC-A533-4DAA-B184-F3CB7435B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25" y="1109569"/>
            <a:ext cx="4706520" cy="2115495"/>
          </a:xfrm>
          <a:prstGeom prst="rect">
            <a:avLst/>
          </a:prstGeom>
        </p:spPr>
      </p:pic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94757CF-71AB-4331-B7C6-5D0598686F45}"/>
              </a:ext>
            </a:extLst>
          </p:cNvPr>
          <p:cNvSpPr txBox="1">
            <a:spLocks/>
          </p:cNvSpPr>
          <p:nvPr/>
        </p:nvSpPr>
        <p:spPr>
          <a:xfrm>
            <a:off x="4038600" y="1753957"/>
            <a:ext cx="2743201" cy="46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400" dirty="0"/>
              <a:t>Inter Level Comm.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EA4FC1D-D83C-4C6B-9FA3-2696F54424EE}"/>
              </a:ext>
            </a:extLst>
          </p:cNvPr>
          <p:cNvSpPr txBox="1">
            <a:spLocks/>
          </p:cNvSpPr>
          <p:nvPr/>
        </p:nvSpPr>
        <p:spPr>
          <a:xfrm>
            <a:off x="4172726" y="5140206"/>
            <a:ext cx="2978332" cy="46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2400" dirty="0"/>
              <a:t>System Level Comm.</a:t>
            </a:r>
          </a:p>
        </p:txBody>
      </p:sp>
    </p:spTree>
    <p:extLst>
      <p:ext uri="{BB962C8B-B14F-4D97-AF65-F5344CB8AC3E}">
        <p14:creationId xmlns:p14="http://schemas.microsoft.com/office/powerpoint/2010/main" val="32567526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CAE0B2-FAF2-4884-867F-20CD0790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System Block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018E0E-4031-46E7-9DA8-218178677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6005" y="1612150"/>
            <a:ext cx="6729172" cy="4261665"/>
          </a:xfrm>
        </p:spPr>
        <p:txBody>
          <a:bodyPr/>
          <a:lstStyle/>
          <a:p>
            <a:r>
              <a:rPr lang="en-IN" dirty="0"/>
              <a:t> System defined as a group of closely integrated Blocks</a:t>
            </a:r>
          </a:p>
          <a:p>
            <a:r>
              <a:rPr lang="en-IN" dirty="0"/>
              <a:t>Data Interface Blocks for all interfaces</a:t>
            </a:r>
          </a:p>
          <a:p>
            <a:r>
              <a:rPr lang="en-IN" dirty="0"/>
              <a:t>Communication Block for </a:t>
            </a:r>
            <a:r>
              <a:rPr lang="en-IN" dirty="0" err="1"/>
              <a:t>interblock</a:t>
            </a:r>
            <a:r>
              <a:rPr lang="en-IN" dirty="0"/>
              <a:t> Communication</a:t>
            </a:r>
          </a:p>
          <a:p>
            <a:r>
              <a:rPr lang="en-IN" dirty="0"/>
              <a:t> Computation Block for all computations</a:t>
            </a:r>
          </a:p>
          <a:p>
            <a:r>
              <a:rPr lang="en-IN" dirty="0"/>
              <a:t> GUI Block for all User Interfaces</a:t>
            </a:r>
          </a:p>
          <a:p>
            <a:r>
              <a:rPr lang="en-IN" dirty="0"/>
              <a:t> All blocks bind based on C4ISR Ontology</a:t>
            </a:r>
          </a:p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DFA1-9E45-4DF8-AC72-C819473B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D5E42-5791-45D4-A99C-F84FE810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36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A16AF-4EA6-4977-B446-9176CEFFF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84186E-4BF0-44A6-9409-E72AD7F5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23" y="1612150"/>
            <a:ext cx="4452121" cy="38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884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CAE0B2-FAF2-4884-867F-20CD0790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System of System  Block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018E0E-4031-46E7-9DA8-218178677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8836" y="1506582"/>
            <a:ext cx="7550331" cy="4058195"/>
          </a:xfrm>
        </p:spPr>
        <p:txBody>
          <a:bodyPr/>
          <a:lstStyle/>
          <a:p>
            <a:r>
              <a:rPr lang="en-IN" dirty="0"/>
              <a:t> </a:t>
            </a:r>
            <a:r>
              <a:rPr lang="en-IN" dirty="0" err="1"/>
              <a:t>SoS</a:t>
            </a:r>
            <a:r>
              <a:rPr lang="en-IN" dirty="0"/>
              <a:t> designed as closely integrated Systems.</a:t>
            </a:r>
          </a:p>
          <a:p>
            <a:r>
              <a:rPr lang="en-IN" dirty="0"/>
              <a:t>Two System Blocks connected through a System Level Communication Block</a:t>
            </a:r>
          </a:p>
          <a:p>
            <a:r>
              <a:rPr lang="en-IN" dirty="0"/>
              <a:t>Inter System interfaces finalised from larger C4ISR Data Dictionary</a:t>
            </a:r>
          </a:p>
          <a:p>
            <a:r>
              <a:rPr lang="en-IN" dirty="0"/>
              <a:t> Communication backbone handled by System Level Communication Block</a:t>
            </a:r>
          </a:p>
          <a:p>
            <a:r>
              <a:rPr lang="en-IN" dirty="0"/>
              <a:t> All standard Communication Protocols supported</a:t>
            </a:r>
          </a:p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DFA1-9E45-4DF8-AC72-C819473B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D5E42-5791-45D4-A99C-F84FE810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37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A16AF-4EA6-4977-B446-9176CEFFF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4EEBE-0899-4660-8381-8CD6D1D33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43" y="929025"/>
            <a:ext cx="2712955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27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CAE0B2-FAF2-4884-867F-20CD0790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Multi Level System Block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018E0E-4031-46E7-9DA8-218178677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600" y="1591541"/>
            <a:ext cx="7550331" cy="4058195"/>
          </a:xfrm>
        </p:spPr>
        <p:txBody>
          <a:bodyPr/>
          <a:lstStyle/>
          <a:p>
            <a:r>
              <a:rPr lang="en-IN" dirty="0"/>
              <a:t> Multi Level Systems implemented through integration of Systems or System-of-Systems</a:t>
            </a:r>
          </a:p>
          <a:p>
            <a:r>
              <a:rPr lang="en-IN" dirty="0"/>
              <a:t>System Blocks connected through a System Level Communication Block</a:t>
            </a:r>
          </a:p>
          <a:p>
            <a:r>
              <a:rPr lang="en-IN" dirty="0"/>
              <a:t> Lower level provides View Interface to Higher Level</a:t>
            </a:r>
          </a:p>
          <a:p>
            <a:r>
              <a:rPr lang="en-IN" dirty="0"/>
              <a:t> Lower level accepts Control Interface from Higher Levels</a:t>
            </a:r>
          </a:p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8DFA1-9E45-4DF8-AC72-C819473BD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D5E42-5791-45D4-A99C-F84FE810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38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A16AF-4EA6-4977-B446-9176CEFFF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684E6A-AB5D-4050-BD0C-4297448F5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9" y="1055928"/>
            <a:ext cx="2743438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34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E5FD78-7133-48D3-834D-6C0BD03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C4ISR Data Ontology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78935C-E488-475F-B986-C3BC2BA63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An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1F96F-06CC-4C43-A46B-AA02FB2D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798-DD69-473F-8114-A6A09F4A5FE9}" type="datetime1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B4828-172A-4D32-BF74-86CCB63E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pPr/>
              <a:t>39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B316B-C90A-42E3-8FF6-F1AAD7CCF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2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E5FD78-7133-48D3-834D-6C0BD03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 to C4ISR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78935C-E488-475F-B986-C3BC2BA63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1F96F-06CC-4C43-A46B-AA02FB2D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798-DD69-473F-8114-A6A09F4A5FE9}" type="datetime1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B4828-172A-4D32-BF74-86CCB63E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pPr/>
              <a:t>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B316B-C90A-42E3-8FF6-F1AAD7CCF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916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24D53A-6210-48B2-8425-140D5CFD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is Data Ontology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C22B92-101D-434A-9778-AAD2F3CD3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98" y="1155051"/>
            <a:ext cx="10515600" cy="428780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Structured representation of data concepts and relationships that helps organize, access, and understand data</a:t>
            </a:r>
          </a:p>
          <a:p>
            <a:pPr>
              <a:lnSpc>
                <a:spcPct val="150000"/>
              </a:lnSpc>
            </a:pPr>
            <a:r>
              <a:rPr lang="en-US" dirty="0"/>
              <a:t>Systematic mapping of data to meaningful semantic concepts.</a:t>
            </a:r>
          </a:p>
          <a:p>
            <a:pPr>
              <a:lnSpc>
                <a:spcPct val="150000"/>
              </a:lnSpc>
            </a:pPr>
            <a:r>
              <a:rPr lang="en-US" dirty="0"/>
              <a:t>Map that links together data and meaning by defining what is meaningful.</a:t>
            </a:r>
          </a:p>
          <a:p>
            <a:pPr>
              <a:lnSpc>
                <a:spcPct val="150000"/>
              </a:lnSpc>
            </a:pPr>
            <a:r>
              <a:rPr lang="en-US" dirty="0"/>
              <a:t>It is the connective tissue between data and applications.</a:t>
            </a:r>
          </a:p>
          <a:p>
            <a:pPr>
              <a:lnSpc>
                <a:spcPct val="150000"/>
              </a:lnSpc>
            </a:pPr>
            <a:r>
              <a:rPr lang="en-US" dirty="0"/>
              <a:t> Common Data Language using same Data Dictionary</a:t>
            </a:r>
          </a:p>
          <a:p>
            <a:pPr>
              <a:lnSpc>
                <a:spcPct val="150000"/>
              </a:lnSpc>
            </a:pP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39B12-69E1-4D2E-9458-958BB903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79393-DF3F-44A2-B7CF-AC75EEAC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40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F9658-8C56-4790-AA4B-191D8E06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7C1EC051-EF90-4A35-BA3D-0602B758AD23}"/>
              </a:ext>
            </a:extLst>
          </p:cNvPr>
          <p:cNvSpPr txBox="1">
            <a:spLocks/>
          </p:cNvSpPr>
          <p:nvPr/>
        </p:nvSpPr>
        <p:spPr>
          <a:xfrm>
            <a:off x="2100942" y="5810391"/>
            <a:ext cx="7731035" cy="5921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Data Ontology is Domain Specific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7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24D53A-6210-48B2-8425-140D5CFD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is Data Ontology Required?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C22B92-101D-434A-9778-AAD2F3CD3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89" y="1451156"/>
            <a:ext cx="10515600" cy="4351338"/>
          </a:xfrm>
        </p:spPr>
        <p:txBody>
          <a:bodyPr/>
          <a:lstStyle/>
          <a:p>
            <a:r>
              <a:rPr lang="en-US" dirty="0"/>
              <a:t> ‘Tower of Babel’ Legend</a:t>
            </a:r>
          </a:p>
          <a:p>
            <a:r>
              <a:rPr lang="en-US" dirty="0"/>
              <a:t>Creates a common vocabulary for all participants in a data ecosystem.</a:t>
            </a:r>
          </a:p>
          <a:p>
            <a:r>
              <a:rPr lang="en-US" dirty="0"/>
              <a:t>Empowers data integration, application building, user collaboration, and many other functions</a:t>
            </a:r>
          </a:p>
          <a:p>
            <a:r>
              <a:rPr lang="en-US" dirty="0"/>
              <a:t> Unifies disparate data sources and systems, enabling collaboration</a:t>
            </a:r>
          </a:p>
          <a:p>
            <a:r>
              <a:rPr lang="en-US" dirty="0"/>
              <a:t> With an effective ontology, System Design Paradigm has two Tasks</a:t>
            </a:r>
          </a:p>
          <a:p>
            <a:pPr lvl="1"/>
            <a:r>
              <a:rPr lang="en-US" dirty="0"/>
              <a:t>Data integration task is mapping raw data to an ontology</a:t>
            </a:r>
          </a:p>
          <a:p>
            <a:pPr lvl="1"/>
            <a:r>
              <a:rPr lang="en-US" dirty="0"/>
              <a:t>Application building task  is creating ways to interact with ontological objects.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39B12-69E1-4D2E-9458-958BB903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79393-DF3F-44A2-B7CF-AC75EEAC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41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F9658-8C56-4790-AA4B-191D8E06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8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24D53A-6210-48B2-8425-140D5CFD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C4ISR Data Ontology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C22B92-101D-434A-9778-AAD2F3CD3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25" y="1329229"/>
            <a:ext cx="11040291" cy="48451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Inspired from OWL (Web Ontology Language) &amp; RDF (Resource Description Framework) : offshoots of DARPA Agent Markup Language</a:t>
            </a:r>
          </a:p>
          <a:p>
            <a:pPr>
              <a:lnSpc>
                <a:spcPct val="150000"/>
              </a:lnSpc>
            </a:pPr>
            <a:r>
              <a:rPr lang="en-US" dirty="0"/>
              <a:t> Guided by Domain Driven Design (DDD) approach</a:t>
            </a:r>
          </a:p>
          <a:p>
            <a:pPr>
              <a:lnSpc>
                <a:spcPct val="150000"/>
              </a:lnSpc>
            </a:pPr>
            <a:r>
              <a:rPr lang="en-US" dirty="0"/>
              <a:t> Defined in terms of  a model consisting of Entities and Value Objects. </a:t>
            </a:r>
          </a:p>
          <a:p>
            <a:pPr>
              <a:lnSpc>
                <a:spcPct val="150000"/>
              </a:lnSpc>
            </a:pPr>
            <a:r>
              <a:rPr lang="en-US" dirty="0"/>
              <a:t>Comprehensive repository of Entities and Value Objects in the bounded context of C4ISR Domain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39B12-69E1-4D2E-9458-958BB903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79393-DF3F-44A2-B7CF-AC75EEAC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42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F9658-8C56-4790-AA4B-191D8E06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63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24D53A-6210-48B2-8425-140D5CFD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Features of Our Data Ontology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C22B92-101D-434A-9778-AAD2F3CD3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414" y="1738266"/>
            <a:ext cx="11223171" cy="3904888"/>
          </a:xfrm>
        </p:spPr>
        <p:txBody>
          <a:bodyPr>
            <a:normAutofit/>
          </a:bodyPr>
          <a:lstStyle/>
          <a:p>
            <a:r>
              <a:rPr lang="en-IN" dirty="0"/>
              <a:t> O</a:t>
            </a:r>
            <a:r>
              <a:rPr lang="en-US" dirty="0" err="1"/>
              <a:t>bjects</a:t>
            </a:r>
            <a:r>
              <a:rPr lang="en-US" dirty="0"/>
              <a:t>, Attributes, and Relationships defined and tied together to build the object graph</a:t>
            </a:r>
            <a:endParaRPr lang="en-IN" dirty="0"/>
          </a:p>
          <a:p>
            <a:r>
              <a:rPr lang="en-IN" dirty="0"/>
              <a:t> </a:t>
            </a:r>
            <a:r>
              <a:rPr lang="en-US" dirty="0"/>
              <a:t>Ontology definitions are dynamic </a:t>
            </a:r>
          </a:p>
          <a:p>
            <a:r>
              <a:rPr lang="en-US" dirty="0"/>
              <a:t> Logic associated with objects is dynamic</a:t>
            </a:r>
          </a:p>
          <a:p>
            <a:r>
              <a:rPr lang="en-US" dirty="0"/>
              <a:t> Possible to introduce new object, attribute, and relationship types</a:t>
            </a:r>
          </a:p>
          <a:p>
            <a:r>
              <a:rPr lang="en-US" dirty="0"/>
              <a:t> Possible to change existing ones. 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39B12-69E1-4D2E-9458-958BB9035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979393-DF3F-44A2-B7CF-AC75EEAC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43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F9658-8C56-4790-AA4B-191D8E06B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E5FD78-7133-48D3-834D-6C0BD03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Implementation of DDF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78935C-E488-475F-B986-C3BC2BA63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Examples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1F96F-06CC-4C43-A46B-AA02FB2D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798-DD69-473F-8114-A6A09F4A5FE9}" type="datetime1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B4828-172A-4D32-BF74-86CCB63E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pPr/>
              <a:t>44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B316B-C90A-42E3-8FF6-F1AAD7CCF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2493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B785C-FD25-4E11-BEDB-080B3426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5D700-287F-417C-994D-3008EDA3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45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4D0E2-A8D1-4693-9C9F-81DDC0828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AD6999-2218-4552-8456-E816CE701904}"/>
              </a:ext>
            </a:extLst>
          </p:cNvPr>
          <p:cNvGrpSpPr/>
          <p:nvPr/>
        </p:nvGrpSpPr>
        <p:grpSpPr>
          <a:xfrm>
            <a:off x="1775868" y="801189"/>
            <a:ext cx="8979218" cy="5369561"/>
            <a:chOff x="1235675" y="1295400"/>
            <a:chExt cx="7430714" cy="444862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F9A715-8260-42C1-A4C5-321114652B08}"/>
                </a:ext>
              </a:extLst>
            </p:cNvPr>
            <p:cNvGrpSpPr/>
            <p:nvPr/>
          </p:nvGrpSpPr>
          <p:grpSpPr>
            <a:xfrm>
              <a:off x="1235675" y="1959826"/>
              <a:ext cx="2583997" cy="3119776"/>
              <a:chOff x="7685314" y="1439090"/>
              <a:chExt cx="3445329" cy="415970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F8FB8F8-A344-4C70-BDE1-CA713BA875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5314" y="1439090"/>
                <a:ext cx="3445329" cy="4134395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8A50A89-E782-40C0-BCA6-830B9E641B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97319" y="2770875"/>
                <a:ext cx="1067505" cy="1067505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49002FE-0A5D-445F-A677-DAED65A69D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8233" y="2539906"/>
                <a:ext cx="2369299" cy="305888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878D579D-7ED0-4F4E-96CE-0327308EE7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6968" y="2528235"/>
                <a:ext cx="1511788" cy="1511788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DFC33C-755E-45BC-8C95-E99A5501D598}"/>
                  </a:ext>
                </a:extLst>
              </p:cNvPr>
              <p:cNvSpPr/>
              <p:nvPr/>
            </p:nvSpPr>
            <p:spPr>
              <a:xfrm>
                <a:off x="8378827" y="1616577"/>
                <a:ext cx="2094505" cy="923329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 w="139700" h="139700" prst="divot"/>
              </a:sp3d>
            </p:spPr>
            <p:txBody>
              <a:bodyPr wrap="none" lIns="68580" tIns="34290" rIns="68580" bIns="34290">
                <a:spAutoFit/>
              </a:bodyPr>
              <a:lstStyle/>
              <a:p>
                <a:pPr algn="ctr"/>
                <a:r>
                  <a:rPr lang="en-US" sz="4050" b="1" dirty="0" err="1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rgbClr val="0070C0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Forte" panose="03060902040502070203" pitchFamily="66" charset="0"/>
                  </a:rPr>
                  <a:t>Yodha</a:t>
                </a:r>
                <a:endParaRPr lang="en-US" sz="40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Forte" panose="03060902040502070203" pitchFamily="66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532465A-F9E1-41F8-A7D6-AEF4E01928E7}"/>
                </a:ext>
              </a:extLst>
            </p:cNvPr>
            <p:cNvGrpSpPr/>
            <p:nvPr/>
          </p:nvGrpSpPr>
          <p:grpSpPr>
            <a:xfrm>
              <a:off x="3373211" y="1295400"/>
              <a:ext cx="5293178" cy="4448629"/>
              <a:chOff x="3588658" y="827312"/>
              <a:chExt cx="7057571" cy="5931505"/>
            </a:xfrm>
          </p:grpSpPr>
          <p:graphicFrame>
            <p:nvGraphicFramePr>
              <p:cNvPr id="10" name="Diagram 9">
                <a:extLst>
                  <a:ext uri="{FF2B5EF4-FFF2-40B4-BE49-F238E27FC236}">
                    <a16:creationId xmlns:a16="http://schemas.microsoft.com/office/drawing/2014/main" id="{0B4D5CD7-FDE6-4421-A821-34963FF98A20}"/>
                  </a:ext>
                </a:extLst>
              </p:cNvPr>
              <p:cNvGraphicFramePr/>
              <p:nvPr>
                <p:extLst/>
              </p:nvPr>
            </p:nvGraphicFramePr>
            <p:xfrm>
              <a:off x="3588658" y="827312"/>
              <a:ext cx="7057571" cy="593150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50F4591-700C-4236-82F5-84CA5DEF9E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193" b="32779"/>
              <a:stretch/>
            </p:blipFill>
            <p:spPr>
              <a:xfrm>
                <a:off x="4469238" y="2019698"/>
                <a:ext cx="1000372" cy="41365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E90A1DB0-667D-4999-A52A-012006988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9222" y="3292786"/>
                <a:ext cx="1000555" cy="100055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517F6D4-7F42-40B9-A816-B399EA94ED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1021" y="4846830"/>
                <a:ext cx="856806" cy="856806"/>
              </a:xfrm>
              <a:prstGeom prst="rect">
                <a:avLst/>
              </a:prstGeom>
            </p:spPr>
          </p:pic>
        </p:grpSp>
      </p:grpSp>
      <p:sp>
        <p:nvSpPr>
          <p:cNvPr id="19" name="Title 7">
            <a:extLst>
              <a:ext uri="{FF2B5EF4-FFF2-40B4-BE49-F238E27FC236}">
                <a16:creationId xmlns:a16="http://schemas.microsoft.com/office/drawing/2014/main" id="{B447394E-73EA-48F1-9FEF-75FA45167C02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err="1"/>
              <a:t>Yodha</a:t>
            </a:r>
            <a:r>
              <a:rPr lang="en-IN" dirty="0"/>
              <a:t> Family of Systems</a:t>
            </a:r>
          </a:p>
        </p:txBody>
      </p:sp>
    </p:spTree>
    <p:extLst>
      <p:ext uri="{BB962C8B-B14F-4D97-AF65-F5344CB8AC3E}">
        <p14:creationId xmlns:p14="http://schemas.microsoft.com/office/powerpoint/2010/main" val="1059992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B785C-FD25-4E11-BEDB-080B3426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5D700-287F-417C-994D-3008EDA3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46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4D0E2-A8D1-4693-9C9F-81DDC0828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B447394E-73EA-48F1-9FEF-75FA45167C02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err="1"/>
              <a:t>Yodha</a:t>
            </a:r>
            <a:r>
              <a:rPr lang="en-IN" dirty="0"/>
              <a:t> Baseline 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F5D97C-17F1-4F7E-8037-19C4068A181C}"/>
              </a:ext>
            </a:extLst>
          </p:cNvPr>
          <p:cNvGrpSpPr/>
          <p:nvPr/>
        </p:nvGrpSpPr>
        <p:grpSpPr>
          <a:xfrm>
            <a:off x="258406" y="1301738"/>
            <a:ext cx="5091011" cy="4254523"/>
            <a:chOff x="109868" y="617147"/>
            <a:chExt cx="7314183" cy="617555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3A25DF-B70C-43F5-8788-CE8B5906659B}"/>
                </a:ext>
              </a:extLst>
            </p:cNvPr>
            <p:cNvSpPr/>
            <p:nvPr/>
          </p:nvSpPr>
          <p:spPr>
            <a:xfrm>
              <a:off x="109868" y="617147"/>
              <a:ext cx="7314183" cy="6175551"/>
            </a:xfrm>
            <a:prstGeom prst="ellipse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DDE7F99-7C98-4057-A09A-E28B28FC4CAE}"/>
                </a:ext>
              </a:extLst>
            </p:cNvPr>
            <p:cNvSpPr/>
            <p:nvPr/>
          </p:nvSpPr>
          <p:spPr>
            <a:xfrm>
              <a:off x="5292507" y="3041400"/>
              <a:ext cx="2088000" cy="1224000"/>
            </a:xfrm>
            <a:prstGeom prst="ellips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Shared Situation Awareness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6E31DC-B13E-42D7-9449-9A89FCAA89EE}"/>
                </a:ext>
              </a:extLst>
            </p:cNvPr>
            <p:cNvSpPr/>
            <p:nvPr/>
          </p:nvSpPr>
          <p:spPr>
            <a:xfrm>
              <a:off x="1524177" y="1001928"/>
              <a:ext cx="2337812" cy="1224000"/>
            </a:xfrm>
            <a:prstGeom prst="ellips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Fleet Management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AC9F9C-37FB-467C-8456-44AB5EF10A42}"/>
                </a:ext>
              </a:extLst>
            </p:cNvPr>
            <p:cNvSpPr/>
            <p:nvPr/>
          </p:nvSpPr>
          <p:spPr>
            <a:xfrm>
              <a:off x="142526" y="3033052"/>
              <a:ext cx="2088000" cy="1224000"/>
            </a:xfrm>
            <a:prstGeom prst="ellips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Datalink Control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1243DD2-60CE-42EC-9071-28D4C3E0F4BF}"/>
                </a:ext>
              </a:extLst>
            </p:cNvPr>
            <p:cNvSpPr/>
            <p:nvPr/>
          </p:nvSpPr>
          <p:spPr>
            <a:xfrm>
              <a:off x="3982490" y="1001929"/>
              <a:ext cx="2088000" cy="1224000"/>
            </a:xfrm>
            <a:prstGeom prst="ellips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Gunfire Support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F771A26-3BC1-4C1B-A44D-21642ED60BE0}"/>
                </a:ext>
              </a:extLst>
            </p:cNvPr>
            <p:cNvSpPr/>
            <p:nvPr/>
          </p:nvSpPr>
          <p:spPr>
            <a:xfrm>
              <a:off x="1257837" y="5097917"/>
              <a:ext cx="2073189" cy="1224000"/>
            </a:xfrm>
            <a:prstGeom prst="ellips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Command &amp; Control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383DF10-D505-4B16-84F9-74A93019CBA0}"/>
                </a:ext>
              </a:extLst>
            </p:cNvPr>
            <p:cNvSpPr/>
            <p:nvPr/>
          </p:nvSpPr>
          <p:spPr>
            <a:xfrm>
              <a:off x="4104416" y="5237560"/>
              <a:ext cx="2088000" cy="1128684"/>
            </a:xfrm>
            <a:prstGeom prst="ellips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Warfare Support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8003FE9-E046-429E-A91B-491EB38B3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238" y="2475602"/>
              <a:ext cx="2266556" cy="2735913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D783918-FF1C-45CB-AEED-8600FF67E2B5}"/>
              </a:ext>
            </a:extLst>
          </p:cNvPr>
          <p:cNvSpPr txBox="1"/>
          <p:nvPr/>
        </p:nvSpPr>
        <p:spPr>
          <a:xfrm>
            <a:off x="5599617" y="881524"/>
            <a:ext cx="6270165" cy="4339650"/>
          </a:xfrm>
          <a:prstGeom prst="rect">
            <a:avLst/>
          </a:prstGeom>
          <a:solidFill>
            <a:schemeClr val="accent4">
              <a:lumMod val="20000"/>
              <a:lumOff val="80000"/>
              <a:alpha val="84000"/>
            </a:schemeClr>
          </a:solidFill>
          <a:ln w="0" cmpd="dbl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Navy Specific Capabilities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Common Operational Picture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 Tight Integration with Weapon &amp; Sensors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 Datalink integration for Task Group operations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Fleet level planning capabilities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Tactical navigation for Non-combat operations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Special features for Asymmetric operations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590144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277617-58B4-4E36-89DE-322ADBE1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B11-44B7-4AE3-8B77-9F2C51C60C0B}" type="datetime1">
              <a:rPr lang="en-IN" smtClean="0"/>
              <a:t>09-01-2025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976F2D-F35B-4FD4-93BB-0ADB29AA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47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04D3F-9EBB-49C5-B624-5743BCA41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311D8E6-09AC-4641-9DB5-FA62743C3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7" y="870856"/>
            <a:ext cx="9839483" cy="5373192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B83E4DD2-4B50-4B1F-8A77-EE1401AB60F1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Deployment onboard Naval Warship</a:t>
            </a:r>
          </a:p>
        </p:txBody>
      </p:sp>
    </p:spTree>
    <p:extLst>
      <p:ext uri="{BB962C8B-B14F-4D97-AF65-F5344CB8AC3E}">
        <p14:creationId xmlns:p14="http://schemas.microsoft.com/office/powerpoint/2010/main" val="1369291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B785C-FD25-4E11-BEDB-080B3426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5D700-287F-417C-994D-3008EDA3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48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4D0E2-A8D1-4693-9C9F-81DDC0828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Title 7">
            <a:extLst>
              <a:ext uri="{FF2B5EF4-FFF2-40B4-BE49-F238E27FC236}">
                <a16:creationId xmlns:a16="http://schemas.microsoft.com/office/drawing/2014/main" id="{B447394E-73EA-48F1-9FEF-75FA45167C02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 err="1"/>
              <a:t>Yodha</a:t>
            </a:r>
            <a:r>
              <a:rPr lang="en-IN" dirty="0"/>
              <a:t> Baseline 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D6479A-5208-4DDD-A657-09923D20EAD8}"/>
              </a:ext>
            </a:extLst>
          </p:cNvPr>
          <p:cNvGrpSpPr/>
          <p:nvPr/>
        </p:nvGrpSpPr>
        <p:grpSpPr>
          <a:xfrm>
            <a:off x="243839" y="966020"/>
            <a:ext cx="5225142" cy="4877435"/>
            <a:chOff x="360246" y="399427"/>
            <a:chExt cx="7314183" cy="617555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F82C9-1F1C-468E-827E-2E9C463B7BC6}"/>
                </a:ext>
              </a:extLst>
            </p:cNvPr>
            <p:cNvSpPr/>
            <p:nvPr/>
          </p:nvSpPr>
          <p:spPr>
            <a:xfrm>
              <a:off x="360246" y="399427"/>
              <a:ext cx="7314183" cy="6175551"/>
            </a:xfrm>
            <a:prstGeom prst="ellipse">
              <a:avLst/>
            </a:prstGeom>
            <a:ln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3BF7233-8DFF-4F20-91CA-66896F25E24C}"/>
                </a:ext>
              </a:extLst>
            </p:cNvPr>
            <p:cNvSpPr/>
            <p:nvPr/>
          </p:nvSpPr>
          <p:spPr>
            <a:xfrm>
              <a:off x="5542885" y="2823680"/>
              <a:ext cx="2088000" cy="1224000"/>
            </a:xfrm>
            <a:prstGeom prst="ellips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Shared Situation Awareness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8B2E2E9-3538-4D86-9030-FB20829AE05E}"/>
                </a:ext>
              </a:extLst>
            </p:cNvPr>
            <p:cNvSpPr/>
            <p:nvPr/>
          </p:nvSpPr>
          <p:spPr>
            <a:xfrm>
              <a:off x="1312005" y="923123"/>
              <a:ext cx="2833917" cy="1224000"/>
            </a:xfrm>
            <a:prstGeom prst="ellips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Communication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8BA96A-A6E1-46A8-9EF3-ADB465B977D1}"/>
                </a:ext>
              </a:extLst>
            </p:cNvPr>
            <p:cNvSpPr/>
            <p:nvPr/>
          </p:nvSpPr>
          <p:spPr>
            <a:xfrm>
              <a:off x="392903" y="2815332"/>
              <a:ext cx="2305219" cy="1224000"/>
            </a:xfrm>
            <a:prstGeom prst="ellips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Intelligence &amp; Electronic Warfare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7F6E860-21DD-42B9-859C-39823C628B30}"/>
                </a:ext>
              </a:extLst>
            </p:cNvPr>
            <p:cNvSpPr/>
            <p:nvPr/>
          </p:nvSpPr>
          <p:spPr>
            <a:xfrm>
              <a:off x="4259948" y="893068"/>
              <a:ext cx="2325911" cy="1224000"/>
            </a:xfrm>
            <a:prstGeom prst="ellips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Battlefield Management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E8D0AC2-0332-4A56-8D49-CCDE6E1BA5C5}"/>
                </a:ext>
              </a:extLst>
            </p:cNvPr>
            <p:cNvSpPr/>
            <p:nvPr/>
          </p:nvSpPr>
          <p:spPr>
            <a:xfrm>
              <a:off x="1508215" y="4880196"/>
              <a:ext cx="1880062" cy="1224000"/>
            </a:xfrm>
            <a:prstGeom prst="ellips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Fire Support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8DF0B22-99D8-4554-8A16-F0E6B8282F53}"/>
                </a:ext>
              </a:extLst>
            </p:cNvPr>
            <p:cNvSpPr/>
            <p:nvPr/>
          </p:nvSpPr>
          <p:spPr>
            <a:xfrm>
              <a:off x="4354794" y="5019840"/>
              <a:ext cx="2088000" cy="1128684"/>
            </a:xfrm>
            <a:prstGeom prst="ellips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35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Air </a:t>
              </a:r>
              <a:r>
                <a:rPr lang="en-IN" sz="135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Defense</a:t>
              </a:r>
              <a:endParaRPr lang="en-IN" sz="13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14653AF-31F2-4EF6-AFC7-25A88F2F7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6845" y="2303533"/>
              <a:ext cx="2320984" cy="2801612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EE70FD3-4EEE-4FCA-B509-F717FFF6F28B}"/>
              </a:ext>
            </a:extLst>
          </p:cNvPr>
          <p:cNvSpPr txBox="1"/>
          <p:nvPr/>
        </p:nvSpPr>
        <p:spPr>
          <a:xfrm>
            <a:off x="5637705" y="1052669"/>
            <a:ext cx="6310456" cy="3785652"/>
          </a:xfrm>
          <a:prstGeom prst="rect">
            <a:avLst/>
          </a:prstGeom>
          <a:solidFill>
            <a:schemeClr val="accent4">
              <a:lumMod val="20000"/>
              <a:lumOff val="80000"/>
              <a:alpha val="84000"/>
            </a:schemeClr>
          </a:solidFill>
          <a:ln w="0" cmpd="dbl">
            <a:solidFill>
              <a:schemeClr val="bg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 prstMaterial="matte">
            <a:bevelT/>
          </a:sp3d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Shared Situation Awareness across echelons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 AD Planning, Threat Eval &amp; Weapon Allocation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Fire Support for Mortars, Cannons, Rockets &amp; Missiles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/>
              <a:t> Battlefield Management component for Mission Planning, Decision Support </a:t>
            </a:r>
          </a:p>
          <a:p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666823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6DCDC-A08B-40DE-BE17-42E6236F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B11-44B7-4AE3-8B77-9F2C51C60C0B}" type="datetime1">
              <a:rPr lang="en-IN" smtClean="0"/>
              <a:t>09-01-2025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481A4F-B0E4-444A-9DC0-0222583E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49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5F3F0-503B-4DC0-AB96-42B6475B7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8B13F-2D78-472B-AF5B-325E6269B95D}"/>
              </a:ext>
            </a:extLst>
          </p:cNvPr>
          <p:cNvSpPr txBox="1"/>
          <p:nvPr/>
        </p:nvSpPr>
        <p:spPr>
          <a:xfrm>
            <a:off x="141620" y="1111645"/>
            <a:ext cx="64768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Common Operational Picture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Track Fusion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 Graphical presentation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 MIL 2525D </a:t>
            </a:r>
            <a:r>
              <a:rPr lang="en-US" sz="2400" dirty="0" err="1">
                <a:solidFill>
                  <a:srgbClr val="FFFF00"/>
                </a:solidFill>
              </a:rPr>
              <a:t>Symbology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GIS Overlay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GIS Chart underlay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 Satellite Imagery Supported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 Tactical Layer super imposed</a:t>
            </a:r>
          </a:p>
          <a:p>
            <a:r>
              <a:rPr lang="en-US" sz="2800" dirty="0">
                <a:solidFill>
                  <a:srgbClr val="FFFF00"/>
                </a:solidFill>
              </a:rPr>
              <a:t>Blue Force Tracking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Friendly forces position shown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All fixed and mobile assets updated</a:t>
            </a:r>
          </a:p>
          <a:p>
            <a:pPr marL="557213" lvl="1" indent="-214313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</a:rPr>
              <a:t> Clear segregation of Blue and Red force assets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F94D16-02F5-4427-A28A-A8174FF7C6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77" y="676211"/>
            <a:ext cx="4371917" cy="2058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E971E-17A8-46F2-BF05-47C5EEEB1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474" y="2816728"/>
            <a:ext cx="5128573" cy="3434733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0C7DB60-AF1A-4E2E-B6D2-AC65C7FE1A2E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Shared Situation Awareness</a:t>
            </a:r>
          </a:p>
        </p:txBody>
      </p:sp>
    </p:spTree>
    <p:extLst>
      <p:ext uri="{BB962C8B-B14F-4D97-AF65-F5344CB8AC3E}">
        <p14:creationId xmlns:p14="http://schemas.microsoft.com/office/powerpoint/2010/main" val="237993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372999-5777-4CFA-9D76-3C07DEC7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Elements of C4ISR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745D39-D34F-435A-BD69-60F5F5A9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IN" dirty="0"/>
              <a:t> Command &amp; Control</a:t>
            </a:r>
          </a:p>
          <a:p>
            <a:r>
              <a:rPr lang="en-IN" dirty="0"/>
              <a:t> Communications</a:t>
            </a:r>
          </a:p>
          <a:p>
            <a:r>
              <a:rPr lang="en-IN" dirty="0"/>
              <a:t> Computers</a:t>
            </a:r>
          </a:p>
          <a:p>
            <a:r>
              <a:rPr lang="en-IN" dirty="0"/>
              <a:t> Intelligence</a:t>
            </a:r>
          </a:p>
          <a:p>
            <a:r>
              <a:rPr lang="en-IN" dirty="0"/>
              <a:t> Surveillance &amp; Reconnaissance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3C26C-381F-4BA9-9407-3667E9B5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34954-81BE-416B-9DE2-D1FB31DA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E5D7F-F80F-478B-8251-413D89EED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The Concept of C4ISR (Stokes, 2010). | Download Scientific Diagram">
            <a:extLst>
              <a:ext uri="{FF2B5EF4-FFF2-40B4-BE49-F238E27FC236}">
                <a16:creationId xmlns:a16="http://schemas.microsoft.com/office/drawing/2014/main" id="{175368EB-FC5D-4C2E-A7E5-BE6AC242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650" y="937998"/>
            <a:ext cx="6303430" cy="47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275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AA377-E572-419F-A73A-63DF2364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B11-44B7-4AE3-8B77-9F2C51C60C0B}" type="datetime1">
              <a:rPr lang="en-IN" smtClean="0"/>
              <a:t>09-01-2025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CF3DA8-21C1-41E7-BBD2-405F719C6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50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EC762-4951-4C88-9696-5FD2D6968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D3BC3B-8A8F-48AD-982E-B0DE6FC8288E}"/>
              </a:ext>
            </a:extLst>
          </p:cNvPr>
          <p:cNvSpPr txBox="1"/>
          <p:nvPr/>
        </p:nvSpPr>
        <p:spPr>
          <a:xfrm>
            <a:off x="-123392" y="1136786"/>
            <a:ext cx="795092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Real Time Air Picture from Sensors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Air Defense Planning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Track Identification (IFF)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Air picture at all command centers  and Weapon Systems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Manual, Semi-Automatic and Automatic target Assignment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Complex Real time Threat Evaluation and Weapon Allocation algorithms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Command and Control of Air  and Ground Assets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28B24-25F4-4931-9E16-B08FF12CF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62" y="4188871"/>
            <a:ext cx="3949220" cy="24485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2B0EA7-EC9C-43F9-BA7D-4370E5EBA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538" y="1860576"/>
            <a:ext cx="2902227" cy="2173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A065E5-9F34-4A0C-95C4-54733EFF7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874" y="198754"/>
            <a:ext cx="2897309" cy="1928028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91741062-620E-439F-8408-D2540084E055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Air </a:t>
            </a:r>
            <a:r>
              <a:rPr lang="en-IN" dirty="0" err="1"/>
              <a:t>Defense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6036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62737-78F6-45B7-B48D-04707CCC4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B11-44B7-4AE3-8B77-9F2C51C60C0B}" type="datetime1">
              <a:rPr lang="en-IN" smtClean="0"/>
              <a:t>09-01-2025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D6E525-09CF-43C5-AFA9-93546C3B1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51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BAEBEC-592D-4A36-960C-479402EE3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4AE93-F143-4A5C-A91F-99C58845DBF1}"/>
              </a:ext>
            </a:extLst>
          </p:cNvPr>
          <p:cNvSpPr txBox="1"/>
          <p:nvPr/>
        </p:nvSpPr>
        <p:spPr>
          <a:xfrm>
            <a:off x="187848" y="920056"/>
            <a:ext cx="838138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800" dirty="0">
                <a:solidFill>
                  <a:srgbClr val="FFFF00"/>
                </a:solidFill>
              </a:rPr>
              <a:t>Support for mortars, field artillery cannons, rockets and missiles</a:t>
            </a:r>
          </a:p>
          <a:p>
            <a:r>
              <a:rPr lang="en-IN" sz="2800" dirty="0">
                <a:solidFill>
                  <a:srgbClr val="FFFF00"/>
                </a:solidFill>
              </a:rPr>
              <a:t>Components are:</a:t>
            </a:r>
            <a:endParaRPr lang="en-US" sz="28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Field Artillery Fire Support System ( Direct Fire Support System)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Mortar Fire Support System ( In-direct Fire Support System)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Naval Gun Fire Support System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Attack Helicopters Fire Support System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Close Air Fire Support System</a:t>
            </a:r>
            <a:endParaRPr lang="en-US" sz="24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Fire Support System includes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Fire Support Planning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Target Management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Ammunitions Effects Analysis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 Fire Support Execution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5B94A-FB82-429B-9768-750C3AA79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4072683"/>
            <a:ext cx="3298767" cy="2199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0AE733-7C7B-4B64-A95F-5B1CA58BD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924" y="797349"/>
            <a:ext cx="3285290" cy="20916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DAD7F-60CC-4DBA-AAAD-CDC7D613C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785" y="3219911"/>
            <a:ext cx="2356836" cy="2015848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F45C9B85-D6A2-4308-8941-40AB25115341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Fire Support</a:t>
            </a:r>
          </a:p>
        </p:txBody>
      </p:sp>
    </p:spTree>
    <p:extLst>
      <p:ext uri="{BB962C8B-B14F-4D97-AF65-F5344CB8AC3E}">
        <p14:creationId xmlns:p14="http://schemas.microsoft.com/office/powerpoint/2010/main" val="14486677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4D3B21-5EE2-45E9-B489-226295C1E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B11-44B7-4AE3-8B77-9F2C51C60C0B}" type="datetime1">
              <a:rPr lang="en-IN" smtClean="0"/>
              <a:t>09-01-2025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41836-12E8-4DE1-8083-44610208A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52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3C5E4D-A82A-45CC-821F-DB7B10D478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5CD59-44AE-4CA2-96BA-779DFE6A5CCA}"/>
              </a:ext>
            </a:extLst>
          </p:cNvPr>
          <p:cNvSpPr txBox="1"/>
          <p:nvPr/>
        </p:nvSpPr>
        <p:spPr>
          <a:xfrm>
            <a:off x="98011" y="1218351"/>
            <a:ext cx="64543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FF00"/>
                </a:solidFill>
              </a:rPr>
              <a:t>Following components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Electronic Support Measures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Electronic Counter Measures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COMINT Data Integration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SIGINT Data Integration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Persistent Data Integration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B09C9-5A86-4336-A33D-F21E855C8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98" y="3545218"/>
            <a:ext cx="5785334" cy="26951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A3656-F067-4B18-A4E1-6C410E2B4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522682"/>
            <a:ext cx="3844795" cy="22007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7C70E4-FB53-403B-8971-0A055175F7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12" y="4019118"/>
            <a:ext cx="3079388" cy="2179792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92AC9371-DC53-487C-949F-C3F77E7BA8BE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Intelligence &amp; EW</a:t>
            </a:r>
          </a:p>
        </p:txBody>
      </p:sp>
    </p:spTree>
    <p:extLst>
      <p:ext uri="{BB962C8B-B14F-4D97-AF65-F5344CB8AC3E}">
        <p14:creationId xmlns:p14="http://schemas.microsoft.com/office/powerpoint/2010/main" val="2191203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4FC05-B42B-4ED3-AED6-89A6B5F4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B11-44B7-4AE3-8B77-9F2C51C60C0B}" type="datetime1">
              <a:rPr lang="en-IN" smtClean="0"/>
              <a:t>09-01-2025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791926-C09D-4AAB-A55B-853B9E6A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53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2B63F-B37A-4072-A546-ED84EAB08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4ADF1-BD3C-4C87-BCAC-D2890C2A4956}"/>
              </a:ext>
            </a:extLst>
          </p:cNvPr>
          <p:cNvSpPr txBox="1"/>
          <p:nvPr/>
        </p:nvSpPr>
        <p:spPr>
          <a:xfrm>
            <a:off x="152399" y="1253898"/>
            <a:ext cx="7331009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Common picture of battlefield in near-real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Share data among battlefield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Fusion and display of intelligence information to commanders at all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</a:rPr>
              <a:t>Exchange of targeting data from sensor to weapon systems.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FFFF00"/>
                </a:solidFill>
              </a:rPr>
              <a:t>Consists of the following Components</a:t>
            </a:r>
            <a:endParaRPr lang="en-US" sz="28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Strategic Terrestrial Network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Multi Channel Tactical Network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Last Mile SDR based Wireless Network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A65CF5-A411-4197-BF90-798465068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41" y="1052895"/>
            <a:ext cx="1799907" cy="2399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2F49D-A977-477D-A8CF-25C3A7A065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88" y="80075"/>
            <a:ext cx="2515373" cy="1675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55B286-0031-41C4-AA0E-0DF39660A8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2" y="3753944"/>
            <a:ext cx="5055838" cy="2626410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5AD25070-29B4-43E0-B3D7-C51DDD1A931B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42912281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14A5B8-3B97-485A-8C1A-A76B5F37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B11-44B7-4AE3-8B77-9F2C51C60C0B}" type="datetime1">
              <a:rPr lang="en-IN" smtClean="0"/>
              <a:t>09-01-2025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140FAF-4E66-4351-AFA1-BC894EE29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54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7DE56-A0F7-46AA-8A9B-8E3329ADD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05E7FA-04C4-49F5-90D0-4B7122CD84EF}"/>
              </a:ext>
            </a:extLst>
          </p:cNvPr>
          <p:cNvSpPr txBox="1"/>
          <p:nvPr/>
        </p:nvSpPr>
        <p:spPr>
          <a:xfrm>
            <a:off x="183010" y="1068977"/>
            <a:ext cx="838431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rgbClr val="FFFF00"/>
                </a:solidFill>
              </a:rPr>
              <a:t>Following Components</a:t>
            </a:r>
            <a:endParaRPr lang="en-US" sz="28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Mission Planning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Plan / Order Creation and Dissemination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Movement Planning and Control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Operational and Logistics Status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Military Reports and Messages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Decision Support and Automation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Sensor Management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Autonomous Vehicle Command &amp; Control </a:t>
            </a:r>
            <a:endParaRPr lang="en-US" sz="2400" dirty="0">
              <a:solidFill>
                <a:srgbClr val="FFFF00"/>
              </a:solidFill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rgbClr val="FFFF00"/>
                </a:solidFill>
              </a:rPr>
              <a:t>Interoperability with Other Armed Forces Systems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A78BF-63F7-4195-931B-F0DD7D0D4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96" y="418686"/>
            <a:ext cx="2355258" cy="3010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8364C2-A241-4EEA-81E9-CFBE08808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145" y="3872406"/>
            <a:ext cx="3649074" cy="25824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46D7EC-C443-45EB-B88E-F9A6CF3A8C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80" y="1959429"/>
            <a:ext cx="2757139" cy="1721613"/>
          </a:xfrm>
          <a:prstGeom prst="rect">
            <a:avLst/>
          </a:prstGeom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8F14E9EF-AC3F-4ED8-BED9-9F2EC6FCB822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Battlefield Management</a:t>
            </a:r>
          </a:p>
        </p:txBody>
      </p:sp>
    </p:spTree>
    <p:extLst>
      <p:ext uri="{BB962C8B-B14F-4D97-AF65-F5344CB8AC3E}">
        <p14:creationId xmlns:p14="http://schemas.microsoft.com/office/powerpoint/2010/main" val="2227078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E5FD78-7133-48D3-834D-6C0BD0311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dirty="0"/>
              <a:t>Summary of Development Framework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78935C-E488-475F-B986-C3BC2BA63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1F96F-06CC-4C43-A46B-AA02FB2D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9798-DD69-473F-8114-A6A09F4A5FE9}" type="datetime1">
              <a:rPr lang="en-IN" smtClean="0"/>
              <a:pPr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B4828-172A-4D32-BF74-86CCB63E9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pPr/>
              <a:t>55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B316B-C90A-42E3-8FF6-F1AAD7CCF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542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EB1CC-063B-4062-AE34-2A2A56AA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7FD6-B332-4A62-833B-65A795F8912A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781F9F-063C-42FD-80AA-D79E4E0E9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56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67357-9683-4ED5-AF3A-9D92991C6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id="{B405CC55-E55D-46FF-9FE7-F73063A0233B}"/>
              </a:ext>
            </a:extLst>
          </p:cNvPr>
          <p:cNvSpPr/>
          <p:nvPr/>
        </p:nvSpPr>
        <p:spPr>
          <a:xfrm>
            <a:off x="334265" y="1498963"/>
            <a:ext cx="4777661" cy="3860074"/>
          </a:xfrm>
          <a:prstGeom prst="cube">
            <a:avLst>
              <a:gd name="adj" fmla="val 1191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1A8739-86AE-44C6-9782-99CC8C8714E8}"/>
              </a:ext>
            </a:extLst>
          </p:cNvPr>
          <p:cNvSpPr/>
          <p:nvPr/>
        </p:nvSpPr>
        <p:spPr>
          <a:xfrm>
            <a:off x="2711711" y="663491"/>
            <a:ext cx="31267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Top Down Design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7F433AD-FEE9-4AF7-A46D-5BB3B7CB795F}"/>
              </a:ext>
            </a:extLst>
          </p:cNvPr>
          <p:cNvSpPr/>
          <p:nvPr/>
        </p:nvSpPr>
        <p:spPr>
          <a:xfrm>
            <a:off x="2370142" y="1004352"/>
            <a:ext cx="618309" cy="1181900"/>
          </a:xfrm>
          <a:prstGeom prst="downArrow">
            <a:avLst>
              <a:gd name="adj1" fmla="val 50000"/>
              <a:gd name="adj2" fmla="val 7676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205A1841-50C8-4DCA-93AC-CF682F46C9AD}"/>
              </a:ext>
            </a:extLst>
          </p:cNvPr>
          <p:cNvSpPr/>
          <p:nvPr/>
        </p:nvSpPr>
        <p:spPr>
          <a:xfrm rot="10800000">
            <a:off x="2105038" y="5071943"/>
            <a:ext cx="618309" cy="1181900"/>
          </a:xfrm>
          <a:prstGeom prst="downArrow">
            <a:avLst>
              <a:gd name="adj1" fmla="val 50000"/>
              <a:gd name="adj2" fmla="val 76760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6A4B8C-3402-4A5F-B1FA-76DF144DE37F}"/>
              </a:ext>
            </a:extLst>
          </p:cNvPr>
          <p:cNvSpPr/>
          <p:nvPr/>
        </p:nvSpPr>
        <p:spPr>
          <a:xfrm>
            <a:off x="2475155" y="5614544"/>
            <a:ext cx="3531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Bottom Up Analysis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81BBF7DE-499F-459F-BA26-722370A0838B}"/>
              </a:ext>
            </a:extLst>
          </p:cNvPr>
          <p:cNvSpPr/>
          <p:nvPr/>
        </p:nvSpPr>
        <p:spPr>
          <a:xfrm rot="16200000">
            <a:off x="5666967" y="1143406"/>
            <a:ext cx="373081" cy="1483164"/>
          </a:xfrm>
          <a:prstGeom prst="downArrow">
            <a:avLst>
              <a:gd name="adj1" fmla="val 50000"/>
              <a:gd name="adj2" fmla="val 7265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95ACF677-74EC-454D-BDF1-4E6B521C726E}"/>
              </a:ext>
            </a:extLst>
          </p:cNvPr>
          <p:cNvSpPr/>
          <p:nvPr/>
        </p:nvSpPr>
        <p:spPr>
          <a:xfrm rot="16200000">
            <a:off x="5666967" y="2040852"/>
            <a:ext cx="373081" cy="1483164"/>
          </a:xfrm>
          <a:prstGeom prst="downArrow">
            <a:avLst>
              <a:gd name="adj1" fmla="val 50000"/>
              <a:gd name="adj2" fmla="val 7265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50240F0-9C95-4E5D-9991-9937F80EE68B}"/>
              </a:ext>
            </a:extLst>
          </p:cNvPr>
          <p:cNvSpPr/>
          <p:nvPr/>
        </p:nvSpPr>
        <p:spPr>
          <a:xfrm rot="16200000">
            <a:off x="5704806" y="2900458"/>
            <a:ext cx="373081" cy="1558843"/>
          </a:xfrm>
          <a:prstGeom prst="downArrow">
            <a:avLst>
              <a:gd name="adj1" fmla="val 50000"/>
              <a:gd name="adj2" fmla="val 7265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4DF44E5A-3225-4FA1-A1A5-F3E73DBDD8DC}"/>
              </a:ext>
            </a:extLst>
          </p:cNvPr>
          <p:cNvSpPr/>
          <p:nvPr/>
        </p:nvSpPr>
        <p:spPr>
          <a:xfrm rot="16200000">
            <a:off x="5704807" y="3797903"/>
            <a:ext cx="373081" cy="1558844"/>
          </a:xfrm>
          <a:prstGeom prst="downArrow">
            <a:avLst>
              <a:gd name="adj1" fmla="val 50000"/>
              <a:gd name="adj2" fmla="val 72654"/>
            </a:avLst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96F699-678D-4E8E-B0C1-2FC804D0599E}"/>
              </a:ext>
            </a:extLst>
          </p:cNvPr>
          <p:cNvSpPr txBox="1"/>
          <p:nvPr/>
        </p:nvSpPr>
        <p:spPr>
          <a:xfrm>
            <a:off x="6516720" y="1576909"/>
            <a:ext cx="2525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FF00"/>
                </a:solidFill>
              </a:rPr>
              <a:t>Systems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1290E8-0E13-4DEF-B731-9BDA129228D6}"/>
              </a:ext>
            </a:extLst>
          </p:cNvPr>
          <p:cNvSpPr txBox="1"/>
          <p:nvPr/>
        </p:nvSpPr>
        <p:spPr>
          <a:xfrm>
            <a:off x="6516720" y="2473982"/>
            <a:ext cx="3228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FF00"/>
                </a:solidFill>
              </a:rPr>
              <a:t>System of Systems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1EBD81-A347-48DE-9103-201035AE16F8}"/>
              </a:ext>
            </a:extLst>
          </p:cNvPr>
          <p:cNvSpPr txBox="1"/>
          <p:nvPr/>
        </p:nvSpPr>
        <p:spPr>
          <a:xfrm>
            <a:off x="6595090" y="3403184"/>
            <a:ext cx="464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FF00"/>
                </a:solidFill>
              </a:rPr>
              <a:t>Multi Level Systems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323087-8569-4707-ADE3-CC265849312E}"/>
              </a:ext>
            </a:extLst>
          </p:cNvPr>
          <p:cNvSpPr txBox="1"/>
          <p:nvPr/>
        </p:nvSpPr>
        <p:spPr>
          <a:xfrm>
            <a:off x="6539314" y="4287113"/>
            <a:ext cx="565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solidFill>
                  <a:srgbClr val="FFFF00"/>
                </a:solidFill>
              </a:rPr>
              <a:t>Multi Domain Operation Systems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307CF4-C5F8-4BBB-96AC-A3628EC383BD}"/>
              </a:ext>
            </a:extLst>
          </p:cNvPr>
          <p:cNvSpPr txBox="1"/>
          <p:nvPr/>
        </p:nvSpPr>
        <p:spPr>
          <a:xfrm>
            <a:off x="789247" y="2473982"/>
            <a:ext cx="3494518" cy="19389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IN" sz="4000" dirty="0"/>
              <a:t>C4ISR Design &amp; Development Framework</a:t>
            </a:r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id="{00E35822-DC61-4861-B4DD-323A0D4037B5}"/>
              </a:ext>
            </a:extLst>
          </p:cNvPr>
          <p:cNvSpPr/>
          <p:nvPr/>
        </p:nvSpPr>
        <p:spPr>
          <a:xfrm>
            <a:off x="998704" y="2233067"/>
            <a:ext cx="3039896" cy="1404257"/>
          </a:xfrm>
          <a:prstGeom prst="cube">
            <a:avLst>
              <a:gd name="adj" fmla="val 1935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C4ISR Data Ontology</a:t>
            </a:r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id="{A1202AEF-3753-4246-9B15-A2AD628E4068}"/>
              </a:ext>
            </a:extLst>
          </p:cNvPr>
          <p:cNvSpPr/>
          <p:nvPr/>
        </p:nvSpPr>
        <p:spPr>
          <a:xfrm>
            <a:off x="959608" y="3620871"/>
            <a:ext cx="3039896" cy="1404257"/>
          </a:xfrm>
          <a:prstGeom prst="cube">
            <a:avLst>
              <a:gd name="adj" fmla="val 1935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C4ISR Building Blocks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A6B160-4973-47A6-8F10-414F366735A3}"/>
              </a:ext>
            </a:extLst>
          </p:cNvPr>
          <p:cNvSpPr txBox="1"/>
          <p:nvPr/>
        </p:nvSpPr>
        <p:spPr>
          <a:xfrm>
            <a:off x="9489412" y="3732221"/>
            <a:ext cx="2678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Strategic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Operational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Tactical Level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2A0591-AD1F-4DE5-B0F8-DF242A871C73}"/>
              </a:ext>
            </a:extLst>
          </p:cNvPr>
          <p:cNvSpPr txBox="1"/>
          <p:nvPr/>
        </p:nvSpPr>
        <p:spPr>
          <a:xfrm>
            <a:off x="9473142" y="4807691"/>
            <a:ext cx="26781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Cyberspace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03D516-C4FB-40DD-86C6-D64096B9CFC2}"/>
              </a:ext>
            </a:extLst>
          </p:cNvPr>
          <p:cNvSpPr txBox="1"/>
          <p:nvPr/>
        </p:nvSpPr>
        <p:spPr>
          <a:xfrm>
            <a:off x="8011026" y="595462"/>
            <a:ext cx="322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Fire Support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DCCS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Counter UAV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Flight Control System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BA52F1-C0C1-4259-9A7F-83EDFC705336}"/>
              </a:ext>
            </a:extLst>
          </p:cNvPr>
          <p:cNvSpPr txBox="1"/>
          <p:nvPr/>
        </p:nvSpPr>
        <p:spPr>
          <a:xfrm>
            <a:off x="9788667" y="2542731"/>
            <a:ext cx="3228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BMS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bg1"/>
                </a:solidFill>
              </a:rPr>
              <a:t>IACCS</a:t>
            </a:r>
          </a:p>
        </p:txBody>
      </p:sp>
      <p:sp>
        <p:nvSpPr>
          <p:cNvPr id="29" name="Title 7">
            <a:extLst>
              <a:ext uri="{FF2B5EF4-FFF2-40B4-BE49-F238E27FC236}">
                <a16:creationId xmlns:a16="http://schemas.microsoft.com/office/drawing/2014/main" id="{48A4843D-68FB-4B8C-B85B-12E83BDAE777}"/>
              </a:ext>
            </a:extLst>
          </p:cNvPr>
          <p:cNvSpPr txBox="1">
            <a:spLocks/>
          </p:cNvSpPr>
          <p:nvPr/>
        </p:nvSpPr>
        <p:spPr>
          <a:xfrm>
            <a:off x="8205" y="134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Overview of Capability</a:t>
            </a:r>
          </a:p>
        </p:txBody>
      </p:sp>
    </p:spTree>
    <p:extLst>
      <p:ext uri="{BB962C8B-B14F-4D97-AF65-F5344CB8AC3E}">
        <p14:creationId xmlns:p14="http://schemas.microsoft.com/office/powerpoint/2010/main" val="25444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5" grpId="0"/>
      <p:bldP spid="9" grpId="0" animBg="1"/>
      <p:bldP spid="8" grpId="0" animBg="1"/>
      <p:bldP spid="2" grpId="0"/>
      <p:bldP spid="26" grpId="0"/>
      <p:bldP spid="27" grpId="0"/>
      <p:bldP spid="2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F42317-5CF6-4F62-994E-2556CAFD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Discussions / Questions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2B9F4D-8C90-44D7-91BD-141E2E98C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C50D1-EF78-478B-8FAC-445F847D7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5B11-44B7-4AE3-8B77-9F2C51C60C0B}" type="datetime1">
              <a:rPr lang="en-IN" smtClean="0"/>
              <a:t>09-01-2025</a:t>
            </a:fld>
            <a:endParaRPr lang="en-IN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06E168-B698-462B-837E-9EDF7DB2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57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D80553-9091-410D-B20A-737BB2F21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31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372999-5777-4CFA-9D76-3C07DEC7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Constituents of C4ISR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745D39-D34F-435A-BD69-60F5F5A9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35" y="1253331"/>
            <a:ext cx="5092337" cy="4351338"/>
          </a:xfrm>
        </p:spPr>
        <p:txBody>
          <a:bodyPr/>
          <a:lstStyle/>
          <a:p>
            <a:r>
              <a:rPr lang="en-IN" dirty="0"/>
              <a:t> Command &amp; Control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Communications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Computers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Intelligence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Surveillance &amp; Reconnaissance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3C26C-381F-4BA9-9407-3667E9B5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34954-81BE-416B-9DE2-D1FB31DA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E5D7F-F80F-478B-8251-413D89EED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E68F32C-A025-4C9F-BDF6-D24FA9F24BF6}"/>
              </a:ext>
            </a:extLst>
          </p:cNvPr>
          <p:cNvSpPr txBox="1">
            <a:spLocks/>
          </p:cNvSpPr>
          <p:nvPr/>
        </p:nvSpPr>
        <p:spPr>
          <a:xfrm>
            <a:off x="6518950" y="1253331"/>
            <a:ext cx="5092337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 Situation Awareness</a:t>
            </a:r>
          </a:p>
          <a:p>
            <a:r>
              <a:rPr lang="en-IN" dirty="0"/>
              <a:t> Battle Management</a:t>
            </a:r>
          </a:p>
          <a:p>
            <a:r>
              <a:rPr lang="en-IN" dirty="0"/>
              <a:t> Tasking &amp; Coordination</a:t>
            </a:r>
          </a:p>
          <a:p>
            <a:r>
              <a:rPr lang="en-IN" dirty="0"/>
              <a:t> Resource Allocation</a:t>
            </a:r>
          </a:p>
        </p:txBody>
      </p:sp>
    </p:spTree>
    <p:extLst>
      <p:ext uri="{BB962C8B-B14F-4D97-AF65-F5344CB8AC3E}">
        <p14:creationId xmlns:p14="http://schemas.microsoft.com/office/powerpoint/2010/main" val="3604643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745D39-D34F-435A-BD69-60F5F5A9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35" y="1253331"/>
            <a:ext cx="5092337" cy="4351338"/>
          </a:xfrm>
        </p:spPr>
        <p:txBody>
          <a:bodyPr/>
          <a:lstStyle/>
          <a:p>
            <a:r>
              <a:rPr lang="en-IN" dirty="0">
                <a:solidFill>
                  <a:schemeClr val="bg2"/>
                </a:solidFill>
              </a:rPr>
              <a:t> Command &amp; Control</a:t>
            </a:r>
          </a:p>
          <a:p>
            <a:r>
              <a:rPr lang="en-IN" dirty="0"/>
              <a:t> Communications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Computers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Intelligence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Surveillance &amp; Reconnaissance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3C26C-381F-4BA9-9407-3667E9B5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34954-81BE-416B-9DE2-D1FB31DA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E5D7F-F80F-478B-8251-413D89EED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E68F32C-A025-4C9F-BDF6-D24FA9F24BF6}"/>
              </a:ext>
            </a:extLst>
          </p:cNvPr>
          <p:cNvSpPr txBox="1">
            <a:spLocks/>
          </p:cNvSpPr>
          <p:nvPr/>
        </p:nvSpPr>
        <p:spPr>
          <a:xfrm>
            <a:off x="6518950" y="1253331"/>
            <a:ext cx="5092337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 Data Transmission</a:t>
            </a:r>
          </a:p>
          <a:p>
            <a:r>
              <a:rPr lang="en-IN" dirty="0"/>
              <a:t> Network Management</a:t>
            </a:r>
          </a:p>
          <a:p>
            <a:r>
              <a:rPr lang="en-IN" dirty="0"/>
              <a:t> Net Centric Communications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96FC2A2-708F-47BD-8E6F-EBDC0968E087}"/>
              </a:ext>
            </a:extLst>
          </p:cNvPr>
          <p:cNvSpPr txBox="1">
            <a:spLocks/>
          </p:cNvSpPr>
          <p:nvPr/>
        </p:nvSpPr>
        <p:spPr>
          <a:xfrm>
            <a:off x="21271" y="264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Constituents of C4ISR</a:t>
            </a:r>
          </a:p>
        </p:txBody>
      </p:sp>
    </p:spTree>
    <p:extLst>
      <p:ext uri="{BB962C8B-B14F-4D97-AF65-F5344CB8AC3E}">
        <p14:creationId xmlns:p14="http://schemas.microsoft.com/office/powerpoint/2010/main" val="5476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745D39-D34F-435A-BD69-60F5F5A9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35" y="1253331"/>
            <a:ext cx="5092337" cy="4351338"/>
          </a:xfrm>
        </p:spPr>
        <p:txBody>
          <a:bodyPr/>
          <a:lstStyle/>
          <a:p>
            <a:r>
              <a:rPr lang="en-IN" dirty="0">
                <a:solidFill>
                  <a:schemeClr val="bg2"/>
                </a:solidFill>
              </a:rPr>
              <a:t> Command &amp; Control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dirty="0">
                <a:solidFill>
                  <a:schemeClr val="bg2"/>
                </a:solidFill>
              </a:rPr>
              <a:t>Communications</a:t>
            </a:r>
          </a:p>
          <a:p>
            <a:r>
              <a:rPr lang="en-IN" dirty="0"/>
              <a:t> Computers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Intelligence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Surveillance &amp; Reconnaissance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3C26C-381F-4BA9-9407-3667E9B5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34954-81BE-416B-9DE2-D1FB31DA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E5D7F-F80F-478B-8251-413D89EED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E68F32C-A025-4C9F-BDF6-D24FA9F24BF6}"/>
              </a:ext>
            </a:extLst>
          </p:cNvPr>
          <p:cNvSpPr txBox="1">
            <a:spLocks/>
          </p:cNvSpPr>
          <p:nvPr/>
        </p:nvSpPr>
        <p:spPr>
          <a:xfrm>
            <a:off x="6518950" y="1253331"/>
            <a:ext cx="5092337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 Data Processing</a:t>
            </a:r>
          </a:p>
          <a:p>
            <a:r>
              <a:rPr lang="en-IN" dirty="0"/>
              <a:t> Data Storage</a:t>
            </a:r>
          </a:p>
          <a:p>
            <a:r>
              <a:rPr lang="en-IN" dirty="0"/>
              <a:t> Software Applications</a:t>
            </a:r>
          </a:p>
          <a:p>
            <a:r>
              <a:rPr lang="en-IN" dirty="0"/>
              <a:t> Cyber Security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68AF8210-58F6-49F8-B0C5-2822652E91A1}"/>
              </a:ext>
            </a:extLst>
          </p:cNvPr>
          <p:cNvSpPr txBox="1">
            <a:spLocks/>
          </p:cNvSpPr>
          <p:nvPr/>
        </p:nvSpPr>
        <p:spPr>
          <a:xfrm>
            <a:off x="21271" y="264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Constituents of C4ISR</a:t>
            </a:r>
          </a:p>
        </p:txBody>
      </p:sp>
    </p:spTree>
    <p:extLst>
      <p:ext uri="{BB962C8B-B14F-4D97-AF65-F5344CB8AC3E}">
        <p14:creationId xmlns:p14="http://schemas.microsoft.com/office/powerpoint/2010/main" val="76556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745D39-D34F-435A-BD69-60F5F5A9F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35" y="1253331"/>
            <a:ext cx="5092337" cy="4351338"/>
          </a:xfrm>
        </p:spPr>
        <p:txBody>
          <a:bodyPr/>
          <a:lstStyle/>
          <a:p>
            <a:r>
              <a:rPr lang="en-IN" dirty="0">
                <a:solidFill>
                  <a:schemeClr val="bg2"/>
                </a:solidFill>
              </a:rPr>
              <a:t> Command &amp; Control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dirty="0">
                <a:solidFill>
                  <a:schemeClr val="bg2"/>
                </a:solidFill>
              </a:rPr>
              <a:t>Communications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IN" dirty="0">
                <a:solidFill>
                  <a:schemeClr val="bg2"/>
                </a:solidFill>
              </a:rPr>
              <a:t>Computers</a:t>
            </a:r>
          </a:p>
          <a:p>
            <a:r>
              <a:rPr lang="en-IN" dirty="0"/>
              <a:t> Intelligence</a:t>
            </a:r>
          </a:p>
          <a:p>
            <a:r>
              <a:rPr lang="en-IN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Surveillance &amp; Reconnaissance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3C26C-381F-4BA9-9407-3667E9B5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B5CA-66C4-4F0D-A578-C2DBC5E5A021}" type="datetime1">
              <a:rPr lang="en-IN" smtClean="0"/>
              <a:t>09-01-2025</a:t>
            </a:fld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34954-81BE-416B-9DE2-D1FB31DA3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CD26-6D76-4BE1-B789-86DC8B824899}" type="slidenum">
              <a:rPr lang="en-IN" smtClean="0"/>
              <a:t>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E5D7F-F80F-478B-8251-413D89EED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Segoe UI" panose="020B0502040204020203" pitchFamily="34" charset="0"/>
                <a:cs typeface="Segoe UI" panose="020B0502040204020203" pitchFamily="34" charset="0"/>
              </a:rPr>
              <a:t>© 2024 C2C Advanced Systems. All Rights Reserved</a:t>
            </a:r>
            <a:endParaRPr lang="en-IN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E68F32C-A025-4C9F-BDF6-D24FA9F24BF6}"/>
              </a:ext>
            </a:extLst>
          </p:cNvPr>
          <p:cNvSpPr txBox="1">
            <a:spLocks/>
          </p:cNvSpPr>
          <p:nvPr/>
        </p:nvSpPr>
        <p:spPr>
          <a:xfrm>
            <a:off x="6518950" y="1253331"/>
            <a:ext cx="5092337" cy="2175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/>
              <a:t> Intelligence Collection</a:t>
            </a:r>
          </a:p>
          <a:p>
            <a:r>
              <a:rPr lang="en-IN" dirty="0"/>
              <a:t> Intelligence Analysis</a:t>
            </a:r>
          </a:p>
          <a:p>
            <a:r>
              <a:rPr lang="en-IN" dirty="0"/>
              <a:t> Intelligence Dissemination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51566D3-4BB2-4ECF-A866-D7B890E82470}"/>
              </a:ext>
            </a:extLst>
          </p:cNvPr>
          <p:cNvSpPr txBox="1">
            <a:spLocks/>
          </p:cNvSpPr>
          <p:nvPr/>
        </p:nvSpPr>
        <p:spPr>
          <a:xfrm>
            <a:off x="21271" y="264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dirty="0"/>
              <a:t>Constituents of C4ISR</a:t>
            </a:r>
          </a:p>
        </p:txBody>
      </p:sp>
    </p:spTree>
    <p:extLst>
      <p:ext uri="{BB962C8B-B14F-4D97-AF65-F5344CB8AC3E}">
        <p14:creationId xmlns:p14="http://schemas.microsoft.com/office/powerpoint/2010/main" val="3762121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</TotalTime>
  <Words>2498</Words>
  <Application>Microsoft Office PowerPoint</Application>
  <PresentationFormat>Widescreen</PresentationFormat>
  <Paragraphs>620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Arial Rounded MT Bold</vt:lpstr>
      <vt:lpstr>Calibri</vt:lpstr>
      <vt:lpstr>Calibri Light</vt:lpstr>
      <vt:lpstr>Forte</vt:lpstr>
      <vt:lpstr>Segoe UI</vt:lpstr>
      <vt:lpstr>Wingdings</vt:lpstr>
      <vt:lpstr>Office Theme</vt:lpstr>
      <vt:lpstr>PowerPoint Presentation</vt:lpstr>
      <vt:lpstr>ARCHITECTURAL FRAMEWORK</vt:lpstr>
      <vt:lpstr>PowerPoint Presentation</vt:lpstr>
      <vt:lpstr>Introduction to C4ISR</vt:lpstr>
      <vt:lpstr>Elements of C4ISR</vt:lpstr>
      <vt:lpstr>Constituents of C4ISR</vt:lpstr>
      <vt:lpstr>PowerPoint Presentation</vt:lpstr>
      <vt:lpstr>PowerPoint Presentation</vt:lpstr>
      <vt:lpstr>PowerPoint Presentation</vt:lpstr>
      <vt:lpstr>PowerPoint Presentation</vt:lpstr>
      <vt:lpstr>Key Technologies of Modern C4ISR</vt:lpstr>
      <vt:lpstr>Key Technologies of Modern C4ISR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Architectural Framework </vt:lpstr>
      <vt:lpstr>Why we need a Framework?</vt:lpstr>
      <vt:lpstr>Why we need a Framework?</vt:lpstr>
      <vt:lpstr>Elements of AF</vt:lpstr>
      <vt:lpstr>Framework Components</vt:lpstr>
      <vt:lpstr>Process Framework </vt:lpstr>
      <vt:lpstr>Systems Engineering Framework </vt:lpstr>
      <vt:lpstr>Development Framework </vt:lpstr>
      <vt:lpstr>PowerPoint Presentation</vt:lpstr>
      <vt:lpstr>Building Blocks of DDF </vt:lpstr>
      <vt:lpstr>Building Blocks</vt:lpstr>
      <vt:lpstr>Data Interface Block</vt:lpstr>
      <vt:lpstr>PowerPoint Presentation</vt:lpstr>
      <vt:lpstr>PowerPoint Presentation</vt:lpstr>
      <vt:lpstr>Computation Block</vt:lpstr>
      <vt:lpstr>Graphic User Interface Block</vt:lpstr>
      <vt:lpstr>Communication Block</vt:lpstr>
      <vt:lpstr>Types of Communication Blocks</vt:lpstr>
      <vt:lpstr>System Block</vt:lpstr>
      <vt:lpstr>System of System  Block</vt:lpstr>
      <vt:lpstr>Multi Level System Block</vt:lpstr>
      <vt:lpstr>C4ISR Data Ontology</vt:lpstr>
      <vt:lpstr>What is Data Ontology</vt:lpstr>
      <vt:lpstr>Why is Data Ontology Required?</vt:lpstr>
      <vt:lpstr>C4ISR Data Ontology </vt:lpstr>
      <vt:lpstr>Features of Our Data Ontology</vt:lpstr>
      <vt:lpstr>Implementation of DDF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Development Framework</vt:lpstr>
      <vt:lpstr>PowerPoint Presentation</vt:lpstr>
      <vt:lpstr>Discussions /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Ramesh</dc:creator>
  <cp:lastModifiedBy>Ramesh K</cp:lastModifiedBy>
  <cp:revision>119</cp:revision>
  <dcterms:created xsi:type="dcterms:W3CDTF">2024-04-20T08:47:07Z</dcterms:created>
  <dcterms:modified xsi:type="dcterms:W3CDTF">2025-01-09T02:08:48Z</dcterms:modified>
</cp:coreProperties>
</file>