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6407-D818-3765-FB85-D01C3AF3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A8154-2A70-8237-2635-0DD0FC178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F8ACD-083F-80F9-975A-058EA530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9D970-0C49-0915-FF0A-A887CD5B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4D329-A1D4-5308-C850-C7BF780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87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7959-3DB2-25B0-FF02-61E8185E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EB3C0-D63D-E957-4D00-DEC48505C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B3EC-F3F7-8738-55A6-ADB7C040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DC026-6038-DD9D-9F62-28FEDBED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1400-3CBA-6FC2-346A-437A341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54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59FBCA-756E-C63B-29DE-A76AA36D9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D1633-2690-BAC6-A627-45035C5C6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E9158-84AC-F557-7B0D-C5FFE6E7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9B2E1-E046-7A72-B7CA-A822567C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7A2D8-8EEF-784B-18DE-D2B2100A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7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FD1B-390B-06C3-AE4F-78D2CC99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F154-35CB-FBFA-633E-29B9C05B4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9591-E51B-00FC-81EC-0A2312D7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73733-42B6-6CB9-C154-BABEE571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7A30E-BD43-A0AD-4D69-01984285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4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491F-204A-23ED-7DD9-EC76E9C4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F6F33-2E59-4469-FECD-9136C5A9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6896C-FE36-4F46-C1BF-C007E07B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86A5-9B98-00EE-0631-6ABD8BFA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546B-6415-DF1F-BE0F-F0287D83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105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DECC-6EB5-4CF9-5EEA-9F595C69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8ABBE-EEB3-9337-300B-0F7A5520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645D6-2FDD-1701-7910-B127D8CA7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DAE4A-EC5A-C843-352D-AB856A23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2EC3C-6DB8-9334-9BE7-A32B82C6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4B039-6A1A-59FC-EE4C-BEF5BA67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96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1876-964B-618F-52FD-6418F3D2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5E076-A440-091D-D334-3A2A084E2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49EF1-C36F-5629-54B2-DE86075C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162FC-0C08-26E7-D338-35AB3C815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97E78-2771-4CEB-378F-F790E980C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5394A7-5CCD-1829-FEE3-F4B43455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B2B51-3303-7FCF-4802-94AEC391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52C8A-FD58-E7B6-62A8-2BFF8ACB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748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1497-91F0-4AC3-7794-57941937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67DF5-232E-6D66-317B-B2A38C09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25B2C-0E04-E249-3AF3-9A4F512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D0636-0C1D-7D3B-F1D0-AE728FBB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123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F1C8A-6F0E-4889-E33C-57CB294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91883-C994-A769-5FC5-B9B6BB2A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A468B-4C27-E787-6BA4-544E1A09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1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9477-DB7C-DC20-CA5F-1E38B158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EACF-19BD-5AFB-19BC-37D2FD51E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7BDBE-92D4-52F8-C59D-3FE7932D0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DF509-848C-F78C-424A-CB78B845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63609-9937-31A5-79A9-5F3101C2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91820-5468-230F-6C40-B865D86D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24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55DA-9D53-3AE9-5B22-F9882F44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0BB27-EF45-30E5-0B5B-C4E3D9DBE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54B23-B243-5BEB-7424-4E6275C80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7455C-7E37-BA07-E824-88A1D7FB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7466D-5F3C-5B99-9932-1A836509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614B7-F5ED-FC9A-AA3E-580F470A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00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DC561-F2CA-C55C-C3E8-BFE624D1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487CD-9C72-D13B-2CA9-D96E95BC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690B4-4366-9043-6EE2-08FB6E9DB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5F05-B5F1-45FB-9D59-200F592C0CE8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7DBD-AFB1-B4FC-3394-4A94AAE5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98140-0784-9AB8-D64E-A66C4F714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EEAB-36C4-478A-9931-0301A5F591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3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599A7E-2C45-06BB-BE33-636C26E3F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" y="81280"/>
            <a:ext cx="11958320" cy="6695440"/>
          </a:xfrm>
          <a:ln w="28575">
            <a:solidFill>
              <a:srgbClr val="C00000"/>
            </a:solidFill>
          </a:ln>
        </p:spPr>
        <p:txBody>
          <a:bodyPr>
            <a:normAutofit fontScale="40000" lnSpcReduction="20000"/>
          </a:bodyPr>
          <a:lstStyle/>
          <a:p>
            <a:pPr algn="just">
              <a:lnSpc>
                <a:spcPct val="2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7000" b="1" u="sng" dirty="0">
                <a:latin typeface="Arial" panose="020B0604020202020204" pitchFamily="34" charset="0"/>
                <a:cs typeface="Arial" panose="020B0604020202020204" pitchFamily="34" charset="0"/>
              </a:rPr>
              <a:t>INTEGRATED SPACE CAPABILITIES FOR MULTI-DOMAIN OPERATIONS</a:t>
            </a:r>
          </a:p>
          <a:p>
            <a:pPr>
              <a:lnSpc>
                <a:spcPct val="170000"/>
              </a:lnSpc>
            </a:pPr>
            <a:r>
              <a:rPr lang="en-US" sz="7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FOCUSSING ON LEVERAGING DISRUPTIVE SPACE </a:t>
            </a:r>
          </a:p>
          <a:p>
            <a:pPr>
              <a:lnSpc>
                <a:spcPct val="170000"/>
              </a:lnSpc>
            </a:pPr>
            <a:r>
              <a:rPr lang="en-US" sz="7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TO ENHANCE INDIA’S DEFENCE CAPABILITIES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 GEN MANJINDER SINGH, AVSM,YSM,VSM</a:t>
            </a:r>
          </a:p>
          <a:p>
            <a:pPr algn="r">
              <a:lnSpc>
                <a:spcPct val="150000"/>
              </a:lnSpc>
            </a:pPr>
            <a:r>
              <a: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GOC-IN-C, SOUTH WESTERN COMMAND</a:t>
            </a:r>
            <a:endParaRPr lang="en-I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739448-C2D3-C8C8-1765-59F2C8BEA2A2}"/>
              </a:ext>
            </a:extLst>
          </p:cNvPr>
          <p:cNvSpPr/>
          <p:nvPr/>
        </p:nvSpPr>
        <p:spPr>
          <a:xfrm>
            <a:off x="447040" y="324884"/>
            <a:ext cx="11348720" cy="37086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06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73C8C-33CC-6450-A10A-AF4C36CFA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4277E0-41EB-1DA0-EE6C-84B07829A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" y="81280"/>
            <a:ext cx="11958320" cy="669544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 algn="l">
              <a:lnSpc>
                <a:spcPct val="2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200000"/>
              </a:lnSpc>
            </a:pPr>
            <a:endParaRPr lang="en-IN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84163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1076325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as a Critical Domain of MDO</a:t>
            </a:r>
          </a:p>
          <a:p>
            <a:pPr marL="1076325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Threats in the Space Domain</a:t>
            </a:r>
          </a:p>
          <a:p>
            <a:pPr marL="1076325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India’s Role in the Space Domain</a:t>
            </a:r>
          </a:p>
          <a:p>
            <a:pPr marL="1076325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IN" sz="3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DF2830-2EEB-CD7B-30B7-17A08D0E4AF6}"/>
              </a:ext>
            </a:extLst>
          </p:cNvPr>
          <p:cNvSpPr/>
          <p:nvPr/>
        </p:nvSpPr>
        <p:spPr>
          <a:xfrm>
            <a:off x="116840" y="116840"/>
            <a:ext cx="11958320" cy="1752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INTEGRATED SPACE CAPABILITIES FOR MDO : LEVERAGING DISRUPTIVE SPACE TECHNOLOGIES TO ENHANCE INDIA’S DEFENCE CAPABILITIES</a:t>
            </a:r>
          </a:p>
          <a:p>
            <a:pPr algn="just"/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720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C8BF5-95E1-4785-5A59-A68B17E9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6F2C16A-DC31-B57C-7DD5-10260AC1A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" y="81280"/>
            <a:ext cx="11958320" cy="6695440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Leveraging Space based Capabilities for Nation’s Defence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Satellite Systems for ISR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Miniaturization and Constellation of Satellites 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based Missile Defence Systems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for Autonomous Space Operations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and Resilient Satellite Communication Systems</a:t>
            </a:r>
          </a:p>
          <a:p>
            <a:pPr marL="1076325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IN" sz="3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44F95A-7105-BD28-2AB0-B2132F2D3C2A}"/>
              </a:ext>
            </a:extLst>
          </p:cNvPr>
          <p:cNvSpPr/>
          <p:nvPr/>
        </p:nvSpPr>
        <p:spPr>
          <a:xfrm>
            <a:off x="116840" y="116840"/>
            <a:ext cx="11958320" cy="1752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INTEGRATED SPACE CAPABILITIES FOR MDO : LEVERAGING DISRUPTIVE SPACE TECHNOLOGIES TO ENHANCE INDIA’S DEFENCE CAPABILITIES</a:t>
            </a:r>
          </a:p>
          <a:p>
            <a:pPr algn="just"/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41373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B444-025F-F624-C919-51AEF2B7B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0E3FC1-2014-6E50-ECB8-714B45F7B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" y="81280"/>
            <a:ext cx="11958320" cy="6695440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Leveraging Space based Capabilities for Nation’s Defence</a:t>
            </a:r>
          </a:p>
          <a:p>
            <a:pPr marL="1076325" indent="-4572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based ELINT and COMINT Capabilities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Offensive and Defensive Space Capabilities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Situational Awareness(SSA) &amp; Threat Mitigation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Reusable and Responsive Launch Systems</a:t>
            </a: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Civil-Military Collaboration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7E93EE-DD86-A7A1-E293-21AB0F61BFA8}"/>
              </a:ext>
            </a:extLst>
          </p:cNvPr>
          <p:cNvSpPr/>
          <p:nvPr/>
        </p:nvSpPr>
        <p:spPr>
          <a:xfrm>
            <a:off x="116840" y="116840"/>
            <a:ext cx="11958320" cy="1752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INTEGRATED SPACE CAPABILITIES FOR MDO : LEVERAGING DISRUPTIVE SPACE TECHNOLOGIES TO ENHANCE INDIA’S DEFENCE CAPABILITIES</a:t>
            </a:r>
          </a:p>
          <a:p>
            <a:pPr algn="just"/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959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EB754-B7BA-DCEC-49EC-BEEF8033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6AFCAE9-EAB4-9C59-5510-8C12AE4F4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" y="81280"/>
            <a:ext cx="11958320" cy="669544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Competitive Edge</a:t>
            </a:r>
          </a:p>
          <a:p>
            <a:pPr marL="457200" indent="-45720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Forward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25D7AE-7C72-1170-D86D-26A503133137}"/>
              </a:ext>
            </a:extLst>
          </p:cNvPr>
          <p:cNvSpPr/>
          <p:nvPr/>
        </p:nvSpPr>
        <p:spPr>
          <a:xfrm>
            <a:off x="116840" y="116840"/>
            <a:ext cx="11958320" cy="1752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INTEGRATED SPACE CAPABILITIES FOR MDO : LEVERAGING DISRUPTIVE SPACE TECHNOLOGIES TO ENHANCE INDIA’S DEFENCE CAPABILITIES</a:t>
            </a:r>
          </a:p>
          <a:p>
            <a:pPr algn="just"/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6402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B73A-E67C-E4CD-54A0-9CAE3DDC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AFD36D-B5A5-D2FC-D631-C560C4E4A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C4E435-210C-07D1-ADF1-BA1982D75FB0}"/>
              </a:ext>
            </a:extLst>
          </p:cNvPr>
          <p:cNvSpPr/>
          <p:nvPr/>
        </p:nvSpPr>
        <p:spPr>
          <a:xfrm>
            <a:off x="7045960" y="5405120"/>
            <a:ext cx="4307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>
                <a:solidFill>
                  <a:srgbClr val="FF0000"/>
                </a:solidFill>
              </a:rPr>
              <a:t>JAI HIND </a:t>
            </a:r>
            <a:endParaRPr lang="en-IN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189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Anand Vikram</dc:creator>
  <cp:lastModifiedBy>Anand Vikram</cp:lastModifiedBy>
  <cp:revision>25</cp:revision>
  <dcterms:created xsi:type="dcterms:W3CDTF">2025-01-08T13:10:53Z</dcterms:created>
  <dcterms:modified xsi:type="dcterms:W3CDTF">2025-01-08T18:49:45Z</dcterms:modified>
</cp:coreProperties>
</file>