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1898" r:id="rId2"/>
    <p:sldId id="1999" r:id="rId3"/>
    <p:sldId id="2005" r:id="rId4"/>
    <p:sldId id="1995" r:id="rId5"/>
    <p:sldId id="2001" r:id="rId6"/>
    <p:sldId id="2003" r:id="rId7"/>
    <p:sldId id="2004" r:id="rId8"/>
    <p:sldId id="2002" r:id="rId9"/>
    <p:sldId id="1741" r:id="rId1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2CC"/>
    <a:srgbClr val="DAE3F3"/>
    <a:srgbClr val="C5E0B4"/>
    <a:srgbClr val="FFD966"/>
    <a:srgbClr val="F2F2F2"/>
    <a:srgbClr val="FFFFFF"/>
    <a:srgbClr val="000000"/>
    <a:srgbClr val="DEEBF7"/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59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8BB9DB-E832-4ABB-AB02-46FC3A971323}" type="doc">
      <dgm:prSet loTypeId="urn:microsoft.com/office/officeart/2005/8/layout/hierarchy4" loCatId="relationship" qsTypeId="urn:microsoft.com/office/officeart/2005/8/quickstyle/3d2" qsCatId="3D" csTypeId="urn:microsoft.com/office/officeart/2005/8/colors/colorful4" csCatId="colorful" phldr="1"/>
      <dgm:spPr/>
    </dgm:pt>
    <dgm:pt modelId="{70EA4385-654A-4D0D-AA55-A2D417DF869B}">
      <dgm:prSet phldrT="[Text]"/>
      <dgm:spPr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2700000" scaled="1"/>
          <a:tileRect/>
        </a:gradFill>
        <a:ln w="28575">
          <a:solidFill>
            <a:srgbClr val="FF0000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Define Resources</a:t>
          </a:r>
        </a:p>
        <a:p>
          <a:endParaRPr lang="en-IN" b="1" dirty="0">
            <a:solidFill>
              <a:schemeClr val="tx1"/>
            </a:solidFill>
          </a:endParaRPr>
        </a:p>
      </dgm:t>
    </dgm:pt>
    <dgm:pt modelId="{F8DA1FAE-F458-4641-8D70-657EF1353F24}" type="parTrans" cxnId="{6ECA65FD-D346-4651-989B-10E63C4C4D89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2741303F-AF1D-42F6-AE56-4EEA05A1B503}" type="sibTrans" cxnId="{6ECA65FD-D346-4651-989B-10E63C4C4D89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7A91C094-09D9-4084-92DD-E4C8E5DC0C1B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Assess Threat</a:t>
          </a:r>
          <a:endParaRPr lang="en-IN" b="1" dirty="0">
            <a:solidFill>
              <a:schemeClr val="tx1"/>
            </a:solidFill>
          </a:endParaRPr>
        </a:p>
      </dgm:t>
    </dgm:pt>
    <dgm:pt modelId="{A0AAC26D-2681-4FA6-ABF7-68A189460336}" type="parTrans" cxnId="{59DD3B8E-8355-4584-885A-6C9165B7E616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087E0F76-D0C4-480C-A47E-33FF5118A5B3}" type="sibTrans" cxnId="{59DD3B8E-8355-4584-885A-6C9165B7E616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FDFC4DF9-B782-41C7-B5CA-5531AF419FC4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Evaluate Loss</a:t>
          </a:r>
          <a:endParaRPr lang="en-IN" b="1" dirty="0">
            <a:solidFill>
              <a:schemeClr val="tx1"/>
            </a:solidFill>
          </a:endParaRPr>
        </a:p>
      </dgm:t>
    </dgm:pt>
    <dgm:pt modelId="{30F288F4-6DC2-477E-B317-4160FCB57A8E}" type="parTrans" cxnId="{E8C0CBFE-2385-48EB-9912-46A910BC3C5B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9342D14C-8193-44D8-BF61-1B4E69978F38}" type="sibTrans" cxnId="{E8C0CBFE-2385-48EB-9912-46A910BC3C5B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82EB3FA6-58C2-4622-8D9A-291809AA8631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Assigning Safeguards</a:t>
          </a:r>
          <a:endParaRPr lang="en-IN" b="1" dirty="0">
            <a:solidFill>
              <a:schemeClr val="tx1"/>
            </a:solidFill>
          </a:endParaRPr>
        </a:p>
      </dgm:t>
    </dgm:pt>
    <dgm:pt modelId="{567813C9-15E9-4DC6-B59A-44586AB40661}" type="parTrans" cxnId="{211F02ED-294E-441D-88C8-1FB02AD8225E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9D2D56B1-EEFF-4B11-BF20-BBFBF9A44F7D}" type="sibTrans" cxnId="{211F02ED-294E-441D-88C8-1FB02AD8225E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54197D44-3C49-4B23-A88F-4A0D3D3FF793}">
      <dgm:prSet phldrT="[Text]"/>
      <dgm:spPr>
        <a:solidFill>
          <a:srgbClr val="92D050"/>
        </a:solidFill>
      </dgm:spPr>
      <dgm:t>
        <a:bodyPr/>
        <a:lstStyle/>
        <a:p>
          <a:r>
            <a:rPr lang="en-US" b="1" u="sng" dirty="0">
              <a:solidFill>
                <a:srgbClr val="C00000"/>
              </a:solidFill>
            </a:rPr>
            <a:t>Secure Space Assets</a:t>
          </a:r>
          <a:endParaRPr lang="en-IN" b="1" u="sng" dirty="0">
            <a:solidFill>
              <a:srgbClr val="C00000"/>
            </a:solidFill>
          </a:endParaRPr>
        </a:p>
      </dgm:t>
    </dgm:pt>
    <dgm:pt modelId="{A8FA87F1-2D01-4508-BB25-F4565D91DC1E}" type="sibTrans" cxnId="{9779D924-A464-4B73-A602-0E9AAF7EDA7E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12A6A5FA-D32C-4F9E-B0C0-C08C7897F597}" type="parTrans" cxnId="{9779D924-A464-4B73-A602-0E9AAF7EDA7E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0343A40C-69A1-4F18-97C4-6DD81076EFC0}" type="pres">
      <dgm:prSet presAssocID="{948BB9DB-E832-4ABB-AB02-46FC3A97132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513E551-5106-4357-ACF1-35FA3E77CB2E}" type="pres">
      <dgm:prSet presAssocID="{54197D44-3C49-4B23-A88F-4A0D3D3FF793}" presName="vertOne" presStyleCnt="0"/>
      <dgm:spPr/>
    </dgm:pt>
    <dgm:pt modelId="{F412D640-8B67-44E9-8BFA-89D8050C2180}" type="pres">
      <dgm:prSet presAssocID="{54197D44-3C49-4B23-A88F-4A0D3D3FF793}" presName="txOne" presStyleLbl="node0" presStyleIdx="0" presStyleCnt="1" custScaleY="40489">
        <dgm:presLayoutVars>
          <dgm:chPref val="3"/>
        </dgm:presLayoutVars>
      </dgm:prSet>
      <dgm:spPr/>
    </dgm:pt>
    <dgm:pt modelId="{7DBF828D-0FDF-4E4A-8C8D-E6D659EB7540}" type="pres">
      <dgm:prSet presAssocID="{54197D44-3C49-4B23-A88F-4A0D3D3FF793}" presName="parTransOne" presStyleCnt="0"/>
      <dgm:spPr/>
    </dgm:pt>
    <dgm:pt modelId="{04C1AAD8-86A6-4DA3-B0C8-ADA858132F9B}" type="pres">
      <dgm:prSet presAssocID="{54197D44-3C49-4B23-A88F-4A0D3D3FF793}" presName="horzOne" presStyleCnt="0"/>
      <dgm:spPr/>
    </dgm:pt>
    <dgm:pt modelId="{99BEEE29-50ED-4FB4-B9AE-803D5CCEF4D2}" type="pres">
      <dgm:prSet presAssocID="{70EA4385-654A-4D0D-AA55-A2D417DF869B}" presName="vertTwo" presStyleCnt="0"/>
      <dgm:spPr/>
    </dgm:pt>
    <dgm:pt modelId="{E24C835A-5273-4180-98EA-D829E053F4B1}" type="pres">
      <dgm:prSet presAssocID="{70EA4385-654A-4D0D-AA55-A2D417DF869B}" presName="txTwo" presStyleLbl="node2" presStyleIdx="0" presStyleCnt="4">
        <dgm:presLayoutVars>
          <dgm:chPref val="3"/>
        </dgm:presLayoutVars>
      </dgm:prSet>
      <dgm:spPr/>
    </dgm:pt>
    <dgm:pt modelId="{67AF7302-DFF4-4E4D-8F7C-18CA59D66B98}" type="pres">
      <dgm:prSet presAssocID="{70EA4385-654A-4D0D-AA55-A2D417DF869B}" presName="horzTwo" presStyleCnt="0"/>
      <dgm:spPr/>
    </dgm:pt>
    <dgm:pt modelId="{F0A65215-896F-4418-B787-43E87B6D97FE}" type="pres">
      <dgm:prSet presAssocID="{2741303F-AF1D-42F6-AE56-4EEA05A1B503}" presName="sibSpaceTwo" presStyleCnt="0"/>
      <dgm:spPr/>
    </dgm:pt>
    <dgm:pt modelId="{62BA2F72-982A-4B52-A94F-19DF495DB2FD}" type="pres">
      <dgm:prSet presAssocID="{7A91C094-09D9-4084-92DD-E4C8E5DC0C1B}" presName="vertTwo" presStyleCnt="0"/>
      <dgm:spPr/>
    </dgm:pt>
    <dgm:pt modelId="{38D4AB35-F7D5-42BD-845B-184D712D03B3}" type="pres">
      <dgm:prSet presAssocID="{7A91C094-09D9-4084-92DD-E4C8E5DC0C1B}" presName="txTwo" presStyleLbl="node2" presStyleIdx="1" presStyleCnt="4">
        <dgm:presLayoutVars>
          <dgm:chPref val="3"/>
        </dgm:presLayoutVars>
      </dgm:prSet>
      <dgm:spPr/>
    </dgm:pt>
    <dgm:pt modelId="{B39F1663-57CB-4C5D-B36B-AB8E2DAC21A6}" type="pres">
      <dgm:prSet presAssocID="{7A91C094-09D9-4084-92DD-E4C8E5DC0C1B}" presName="horzTwo" presStyleCnt="0"/>
      <dgm:spPr/>
    </dgm:pt>
    <dgm:pt modelId="{77026D93-E380-45C3-99A7-E89C7023DBCE}" type="pres">
      <dgm:prSet presAssocID="{087E0F76-D0C4-480C-A47E-33FF5118A5B3}" presName="sibSpaceTwo" presStyleCnt="0"/>
      <dgm:spPr/>
    </dgm:pt>
    <dgm:pt modelId="{E59428AB-019B-4080-B89E-BDDE4C14C702}" type="pres">
      <dgm:prSet presAssocID="{FDFC4DF9-B782-41C7-B5CA-5531AF419FC4}" presName="vertTwo" presStyleCnt="0"/>
      <dgm:spPr/>
    </dgm:pt>
    <dgm:pt modelId="{30554692-8F20-484D-905E-1FD890797315}" type="pres">
      <dgm:prSet presAssocID="{FDFC4DF9-B782-41C7-B5CA-5531AF419FC4}" presName="txTwo" presStyleLbl="node2" presStyleIdx="2" presStyleCnt="4">
        <dgm:presLayoutVars>
          <dgm:chPref val="3"/>
        </dgm:presLayoutVars>
      </dgm:prSet>
      <dgm:spPr/>
    </dgm:pt>
    <dgm:pt modelId="{58A7626B-A5A0-49D7-AAB8-D49E10E955F9}" type="pres">
      <dgm:prSet presAssocID="{FDFC4DF9-B782-41C7-B5CA-5531AF419FC4}" presName="horzTwo" presStyleCnt="0"/>
      <dgm:spPr/>
    </dgm:pt>
    <dgm:pt modelId="{29212395-2E35-4F58-9653-50D2CCFAD7CF}" type="pres">
      <dgm:prSet presAssocID="{9342D14C-8193-44D8-BF61-1B4E69978F38}" presName="sibSpaceTwo" presStyleCnt="0"/>
      <dgm:spPr/>
    </dgm:pt>
    <dgm:pt modelId="{6377BD58-5324-4163-B8FA-1F8425EA94F6}" type="pres">
      <dgm:prSet presAssocID="{82EB3FA6-58C2-4622-8D9A-291809AA8631}" presName="vertTwo" presStyleCnt="0"/>
      <dgm:spPr/>
    </dgm:pt>
    <dgm:pt modelId="{165608CD-23B8-44ED-B3B5-DE0316C5611A}" type="pres">
      <dgm:prSet presAssocID="{82EB3FA6-58C2-4622-8D9A-291809AA8631}" presName="txTwo" presStyleLbl="node2" presStyleIdx="3" presStyleCnt="4">
        <dgm:presLayoutVars>
          <dgm:chPref val="3"/>
        </dgm:presLayoutVars>
      </dgm:prSet>
      <dgm:spPr/>
    </dgm:pt>
    <dgm:pt modelId="{A46BAF8C-26D2-4D0D-A111-07831AF47AB4}" type="pres">
      <dgm:prSet presAssocID="{82EB3FA6-58C2-4622-8D9A-291809AA8631}" presName="horzTwo" presStyleCnt="0"/>
      <dgm:spPr/>
    </dgm:pt>
  </dgm:ptLst>
  <dgm:cxnLst>
    <dgm:cxn modelId="{9779D924-A464-4B73-A602-0E9AAF7EDA7E}" srcId="{948BB9DB-E832-4ABB-AB02-46FC3A971323}" destId="{54197D44-3C49-4B23-A88F-4A0D3D3FF793}" srcOrd="0" destOrd="0" parTransId="{12A6A5FA-D32C-4F9E-B0C0-C08C7897F597}" sibTransId="{A8FA87F1-2D01-4508-BB25-F4565D91DC1E}"/>
    <dgm:cxn modelId="{4EBF4963-02EA-425B-BE31-DD735EA307B8}" type="presOf" srcId="{54197D44-3C49-4B23-A88F-4A0D3D3FF793}" destId="{F412D640-8B67-44E9-8BFA-89D8050C2180}" srcOrd="0" destOrd="0" presId="urn:microsoft.com/office/officeart/2005/8/layout/hierarchy4"/>
    <dgm:cxn modelId="{6B596959-4AF4-46CC-B5AF-FC1EA9FF5382}" type="presOf" srcId="{70EA4385-654A-4D0D-AA55-A2D417DF869B}" destId="{E24C835A-5273-4180-98EA-D829E053F4B1}" srcOrd="0" destOrd="0" presId="urn:microsoft.com/office/officeart/2005/8/layout/hierarchy4"/>
    <dgm:cxn modelId="{59DD3B8E-8355-4584-885A-6C9165B7E616}" srcId="{54197D44-3C49-4B23-A88F-4A0D3D3FF793}" destId="{7A91C094-09D9-4084-92DD-E4C8E5DC0C1B}" srcOrd="1" destOrd="0" parTransId="{A0AAC26D-2681-4FA6-ABF7-68A189460336}" sibTransId="{087E0F76-D0C4-480C-A47E-33FF5118A5B3}"/>
    <dgm:cxn modelId="{CE88BA97-3BA4-4707-ACEE-BE1B00FA5D93}" type="presOf" srcId="{FDFC4DF9-B782-41C7-B5CA-5531AF419FC4}" destId="{30554692-8F20-484D-905E-1FD890797315}" srcOrd="0" destOrd="0" presId="urn:microsoft.com/office/officeart/2005/8/layout/hierarchy4"/>
    <dgm:cxn modelId="{A61B27B0-5D45-49B1-95FD-063DB6D2B6C8}" type="presOf" srcId="{82EB3FA6-58C2-4622-8D9A-291809AA8631}" destId="{165608CD-23B8-44ED-B3B5-DE0316C5611A}" srcOrd="0" destOrd="0" presId="urn:microsoft.com/office/officeart/2005/8/layout/hierarchy4"/>
    <dgm:cxn modelId="{509D5BB8-2303-4A8B-BE1F-4365ED8EB468}" type="presOf" srcId="{948BB9DB-E832-4ABB-AB02-46FC3A971323}" destId="{0343A40C-69A1-4F18-97C4-6DD81076EFC0}" srcOrd="0" destOrd="0" presId="urn:microsoft.com/office/officeart/2005/8/layout/hierarchy4"/>
    <dgm:cxn modelId="{211F02ED-294E-441D-88C8-1FB02AD8225E}" srcId="{54197D44-3C49-4B23-A88F-4A0D3D3FF793}" destId="{82EB3FA6-58C2-4622-8D9A-291809AA8631}" srcOrd="3" destOrd="0" parTransId="{567813C9-15E9-4DC6-B59A-44586AB40661}" sibTransId="{9D2D56B1-EEFF-4B11-BF20-BBFBF9A44F7D}"/>
    <dgm:cxn modelId="{F4731EF8-B95B-4471-B1BB-E6F060D91F88}" type="presOf" srcId="{7A91C094-09D9-4084-92DD-E4C8E5DC0C1B}" destId="{38D4AB35-F7D5-42BD-845B-184D712D03B3}" srcOrd="0" destOrd="0" presId="urn:microsoft.com/office/officeart/2005/8/layout/hierarchy4"/>
    <dgm:cxn modelId="{6ECA65FD-D346-4651-989B-10E63C4C4D89}" srcId="{54197D44-3C49-4B23-A88F-4A0D3D3FF793}" destId="{70EA4385-654A-4D0D-AA55-A2D417DF869B}" srcOrd="0" destOrd="0" parTransId="{F8DA1FAE-F458-4641-8D70-657EF1353F24}" sibTransId="{2741303F-AF1D-42F6-AE56-4EEA05A1B503}"/>
    <dgm:cxn modelId="{E8C0CBFE-2385-48EB-9912-46A910BC3C5B}" srcId="{54197D44-3C49-4B23-A88F-4A0D3D3FF793}" destId="{FDFC4DF9-B782-41C7-B5CA-5531AF419FC4}" srcOrd="2" destOrd="0" parTransId="{30F288F4-6DC2-477E-B317-4160FCB57A8E}" sibTransId="{9342D14C-8193-44D8-BF61-1B4E69978F38}"/>
    <dgm:cxn modelId="{5705D630-4B14-4312-B0DF-369322C6F52D}" type="presParOf" srcId="{0343A40C-69A1-4F18-97C4-6DD81076EFC0}" destId="{7513E551-5106-4357-ACF1-35FA3E77CB2E}" srcOrd="0" destOrd="0" presId="urn:microsoft.com/office/officeart/2005/8/layout/hierarchy4"/>
    <dgm:cxn modelId="{6EF966F9-C8D2-462D-8CF4-9B4ECA8EDAA4}" type="presParOf" srcId="{7513E551-5106-4357-ACF1-35FA3E77CB2E}" destId="{F412D640-8B67-44E9-8BFA-89D8050C2180}" srcOrd="0" destOrd="0" presId="urn:microsoft.com/office/officeart/2005/8/layout/hierarchy4"/>
    <dgm:cxn modelId="{4CE6395F-0EDF-4A07-99B1-289B4F177EC1}" type="presParOf" srcId="{7513E551-5106-4357-ACF1-35FA3E77CB2E}" destId="{7DBF828D-0FDF-4E4A-8C8D-E6D659EB7540}" srcOrd="1" destOrd="0" presId="urn:microsoft.com/office/officeart/2005/8/layout/hierarchy4"/>
    <dgm:cxn modelId="{AD5DFBC9-801B-42CF-B157-4F228E6FBD96}" type="presParOf" srcId="{7513E551-5106-4357-ACF1-35FA3E77CB2E}" destId="{04C1AAD8-86A6-4DA3-B0C8-ADA858132F9B}" srcOrd="2" destOrd="0" presId="urn:microsoft.com/office/officeart/2005/8/layout/hierarchy4"/>
    <dgm:cxn modelId="{3C1F3436-9DE2-461F-BDCE-4081A141E4DA}" type="presParOf" srcId="{04C1AAD8-86A6-4DA3-B0C8-ADA858132F9B}" destId="{99BEEE29-50ED-4FB4-B9AE-803D5CCEF4D2}" srcOrd="0" destOrd="0" presId="urn:microsoft.com/office/officeart/2005/8/layout/hierarchy4"/>
    <dgm:cxn modelId="{E14DC20D-86B0-4814-8137-ED7DBA2DE07C}" type="presParOf" srcId="{99BEEE29-50ED-4FB4-B9AE-803D5CCEF4D2}" destId="{E24C835A-5273-4180-98EA-D829E053F4B1}" srcOrd="0" destOrd="0" presId="urn:microsoft.com/office/officeart/2005/8/layout/hierarchy4"/>
    <dgm:cxn modelId="{58B8A9B3-B582-42ED-8E9F-902F65FF3535}" type="presParOf" srcId="{99BEEE29-50ED-4FB4-B9AE-803D5CCEF4D2}" destId="{67AF7302-DFF4-4E4D-8F7C-18CA59D66B98}" srcOrd="1" destOrd="0" presId="urn:microsoft.com/office/officeart/2005/8/layout/hierarchy4"/>
    <dgm:cxn modelId="{D0B29D98-D440-46DF-B36B-64E248FC2B52}" type="presParOf" srcId="{04C1AAD8-86A6-4DA3-B0C8-ADA858132F9B}" destId="{F0A65215-896F-4418-B787-43E87B6D97FE}" srcOrd="1" destOrd="0" presId="urn:microsoft.com/office/officeart/2005/8/layout/hierarchy4"/>
    <dgm:cxn modelId="{0354B0F7-7470-4FDE-8ED6-7D8A79507CB6}" type="presParOf" srcId="{04C1AAD8-86A6-4DA3-B0C8-ADA858132F9B}" destId="{62BA2F72-982A-4B52-A94F-19DF495DB2FD}" srcOrd="2" destOrd="0" presId="urn:microsoft.com/office/officeart/2005/8/layout/hierarchy4"/>
    <dgm:cxn modelId="{0DEA3E27-2463-49DA-90A1-BFDBBD229031}" type="presParOf" srcId="{62BA2F72-982A-4B52-A94F-19DF495DB2FD}" destId="{38D4AB35-F7D5-42BD-845B-184D712D03B3}" srcOrd="0" destOrd="0" presId="urn:microsoft.com/office/officeart/2005/8/layout/hierarchy4"/>
    <dgm:cxn modelId="{5E6A7D93-2269-405F-BFEF-C8DA65617474}" type="presParOf" srcId="{62BA2F72-982A-4B52-A94F-19DF495DB2FD}" destId="{B39F1663-57CB-4C5D-B36B-AB8E2DAC21A6}" srcOrd="1" destOrd="0" presId="urn:microsoft.com/office/officeart/2005/8/layout/hierarchy4"/>
    <dgm:cxn modelId="{BB700ED1-0C47-4163-99EE-4803E0A1E8C4}" type="presParOf" srcId="{04C1AAD8-86A6-4DA3-B0C8-ADA858132F9B}" destId="{77026D93-E380-45C3-99A7-E89C7023DBCE}" srcOrd="3" destOrd="0" presId="urn:microsoft.com/office/officeart/2005/8/layout/hierarchy4"/>
    <dgm:cxn modelId="{CF0A07F3-BA51-4069-A882-A60636AE7751}" type="presParOf" srcId="{04C1AAD8-86A6-4DA3-B0C8-ADA858132F9B}" destId="{E59428AB-019B-4080-B89E-BDDE4C14C702}" srcOrd="4" destOrd="0" presId="urn:microsoft.com/office/officeart/2005/8/layout/hierarchy4"/>
    <dgm:cxn modelId="{DED8AE9E-9AC3-4C33-A20D-11093F7A0901}" type="presParOf" srcId="{E59428AB-019B-4080-B89E-BDDE4C14C702}" destId="{30554692-8F20-484D-905E-1FD890797315}" srcOrd="0" destOrd="0" presId="urn:microsoft.com/office/officeart/2005/8/layout/hierarchy4"/>
    <dgm:cxn modelId="{C680F8E1-13D4-46C3-B2F3-F97B759DCA66}" type="presParOf" srcId="{E59428AB-019B-4080-B89E-BDDE4C14C702}" destId="{58A7626B-A5A0-49D7-AAB8-D49E10E955F9}" srcOrd="1" destOrd="0" presId="urn:microsoft.com/office/officeart/2005/8/layout/hierarchy4"/>
    <dgm:cxn modelId="{1CF9CECF-BD56-4A2F-86EE-B4B275EB907F}" type="presParOf" srcId="{04C1AAD8-86A6-4DA3-B0C8-ADA858132F9B}" destId="{29212395-2E35-4F58-9653-50D2CCFAD7CF}" srcOrd="5" destOrd="0" presId="urn:microsoft.com/office/officeart/2005/8/layout/hierarchy4"/>
    <dgm:cxn modelId="{E8D0D8CD-2808-4383-A306-987DA482258C}" type="presParOf" srcId="{04C1AAD8-86A6-4DA3-B0C8-ADA858132F9B}" destId="{6377BD58-5324-4163-B8FA-1F8425EA94F6}" srcOrd="6" destOrd="0" presId="urn:microsoft.com/office/officeart/2005/8/layout/hierarchy4"/>
    <dgm:cxn modelId="{7802CFBE-7507-4026-B56C-2E0A1AA2270E}" type="presParOf" srcId="{6377BD58-5324-4163-B8FA-1F8425EA94F6}" destId="{165608CD-23B8-44ED-B3B5-DE0316C5611A}" srcOrd="0" destOrd="0" presId="urn:microsoft.com/office/officeart/2005/8/layout/hierarchy4"/>
    <dgm:cxn modelId="{908C1876-E4CD-4437-89D9-B8E0B5603E3E}" type="presParOf" srcId="{6377BD58-5324-4163-B8FA-1F8425EA94F6}" destId="{A46BAF8C-26D2-4D0D-A111-07831AF47AB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8BB9DB-E832-4ABB-AB02-46FC3A971323}" type="doc">
      <dgm:prSet loTypeId="urn:microsoft.com/office/officeart/2005/8/layout/hierarchy4" loCatId="relationship" qsTypeId="urn:microsoft.com/office/officeart/2005/8/quickstyle/3d2" qsCatId="3D" csTypeId="urn:microsoft.com/office/officeart/2005/8/colors/colorful4" csCatId="colorful" phldr="1"/>
      <dgm:spPr/>
    </dgm:pt>
    <dgm:pt modelId="{70EA4385-654A-4D0D-AA55-A2D417DF869B}">
      <dgm:prSet phldrT="[Text]"/>
      <dgm:spPr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2700000" scaled="1"/>
          <a:tileRect/>
        </a:gradFill>
        <a:ln w="28575">
          <a:solidFill>
            <a:srgbClr val="FF0000"/>
          </a:solidFill>
        </a:ln>
      </dgm:spPr>
      <dgm:t>
        <a:bodyPr/>
        <a:lstStyle/>
        <a:p>
          <a:r>
            <a:rPr lang="en-US" b="1">
              <a:solidFill>
                <a:schemeClr val="tx1"/>
              </a:solidFill>
            </a:rPr>
            <a:t>Protection of Space  Assets</a:t>
          </a:r>
          <a:endParaRPr lang="en-IN" b="1" dirty="0">
            <a:solidFill>
              <a:schemeClr val="tx1"/>
            </a:solidFill>
          </a:endParaRPr>
        </a:p>
      </dgm:t>
    </dgm:pt>
    <dgm:pt modelId="{F8DA1FAE-F458-4641-8D70-657EF1353F24}" type="parTrans" cxnId="{6ECA65FD-D346-4651-989B-10E63C4C4D89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2741303F-AF1D-42F6-AE56-4EEA05A1B503}" type="sibTrans" cxnId="{6ECA65FD-D346-4651-989B-10E63C4C4D89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7A91C094-09D9-4084-92DD-E4C8E5DC0C1B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b="1">
              <a:solidFill>
                <a:schemeClr val="tx1"/>
              </a:solidFill>
            </a:rPr>
            <a:t>Surveillance</a:t>
          </a:r>
          <a:endParaRPr lang="en-IN" b="1" dirty="0">
            <a:solidFill>
              <a:schemeClr val="tx1"/>
            </a:solidFill>
          </a:endParaRPr>
        </a:p>
      </dgm:t>
    </dgm:pt>
    <dgm:pt modelId="{A0AAC26D-2681-4FA6-ABF7-68A189460336}" type="parTrans" cxnId="{59DD3B8E-8355-4584-885A-6C9165B7E616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087E0F76-D0C4-480C-A47E-33FF5118A5B3}" type="sibTrans" cxnId="{59DD3B8E-8355-4584-885A-6C9165B7E616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FDFC4DF9-B782-41C7-B5CA-5531AF419FC4}">
      <dgm:prSet phldrT="[Text]"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Prevention</a:t>
          </a:r>
          <a:endParaRPr lang="en-IN" b="1" dirty="0">
            <a:solidFill>
              <a:schemeClr val="tx1"/>
            </a:solidFill>
          </a:endParaRPr>
        </a:p>
      </dgm:t>
    </dgm:pt>
    <dgm:pt modelId="{30F288F4-6DC2-477E-B317-4160FCB57A8E}" type="parTrans" cxnId="{E8C0CBFE-2385-48EB-9912-46A910BC3C5B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9342D14C-8193-44D8-BF61-1B4E69978F38}" type="sibTrans" cxnId="{E8C0CBFE-2385-48EB-9912-46A910BC3C5B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82EB3FA6-58C2-4622-8D9A-291809AA8631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1">
              <a:solidFill>
                <a:schemeClr val="tx1"/>
              </a:solidFill>
            </a:rPr>
            <a:t>Negation </a:t>
          </a:r>
          <a:endParaRPr lang="en-IN" b="1" dirty="0">
            <a:solidFill>
              <a:schemeClr val="tx1"/>
            </a:solidFill>
          </a:endParaRPr>
        </a:p>
      </dgm:t>
    </dgm:pt>
    <dgm:pt modelId="{567813C9-15E9-4DC6-B59A-44586AB40661}" type="parTrans" cxnId="{211F02ED-294E-441D-88C8-1FB02AD8225E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9D2D56B1-EEFF-4B11-BF20-BBFBF9A44F7D}" type="sibTrans" cxnId="{211F02ED-294E-441D-88C8-1FB02AD8225E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54197D44-3C49-4B23-A88F-4A0D3D3FF793}">
      <dgm:prSet phldrT="[Text]"/>
      <dgm:spPr>
        <a:solidFill>
          <a:srgbClr val="92D050"/>
        </a:solidFill>
      </dgm:spPr>
      <dgm:t>
        <a:bodyPr/>
        <a:lstStyle/>
        <a:p>
          <a:r>
            <a:rPr lang="en-US" b="1" u="sng" dirty="0">
              <a:solidFill>
                <a:srgbClr val="C00000"/>
              </a:solidFill>
            </a:rPr>
            <a:t>Space Control</a:t>
          </a:r>
          <a:endParaRPr lang="en-IN" b="1" u="sng" dirty="0">
            <a:solidFill>
              <a:srgbClr val="C00000"/>
            </a:solidFill>
          </a:endParaRPr>
        </a:p>
      </dgm:t>
    </dgm:pt>
    <dgm:pt modelId="{12A6A5FA-D32C-4F9E-B0C0-C08C7897F597}" type="parTrans" cxnId="{9779D924-A464-4B73-A602-0E9AAF7EDA7E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A8FA87F1-2D01-4508-BB25-F4565D91DC1E}" type="sibTrans" cxnId="{9779D924-A464-4B73-A602-0E9AAF7EDA7E}">
      <dgm:prSet/>
      <dgm:spPr/>
      <dgm:t>
        <a:bodyPr/>
        <a:lstStyle/>
        <a:p>
          <a:endParaRPr lang="en-IN" b="1">
            <a:solidFill>
              <a:schemeClr val="tx1"/>
            </a:solidFill>
          </a:endParaRPr>
        </a:p>
      </dgm:t>
    </dgm:pt>
    <dgm:pt modelId="{0343A40C-69A1-4F18-97C4-6DD81076EFC0}" type="pres">
      <dgm:prSet presAssocID="{948BB9DB-E832-4ABB-AB02-46FC3A97132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513E551-5106-4357-ACF1-35FA3E77CB2E}" type="pres">
      <dgm:prSet presAssocID="{54197D44-3C49-4B23-A88F-4A0D3D3FF793}" presName="vertOne" presStyleCnt="0"/>
      <dgm:spPr/>
    </dgm:pt>
    <dgm:pt modelId="{F412D640-8B67-44E9-8BFA-89D8050C2180}" type="pres">
      <dgm:prSet presAssocID="{54197D44-3C49-4B23-A88F-4A0D3D3FF793}" presName="txOne" presStyleLbl="node0" presStyleIdx="0" presStyleCnt="1" custScaleY="40489">
        <dgm:presLayoutVars>
          <dgm:chPref val="3"/>
        </dgm:presLayoutVars>
      </dgm:prSet>
      <dgm:spPr/>
    </dgm:pt>
    <dgm:pt modelId="{7DBF828D-0FDF-4E4A-8C8D-E6D659EB7540}" type="pres">
      <dgm:prSet presAssocID="{54197D44-3C49-4B23-A88F-4A0D3D3FF793}" presName="parTransOne" presStyleCnt="0"/>
      <dgm:spPr/>
    </dgm:pt>
    <dgm:pt modelId="{04C1AAD8-86A6-4DA3-B0C8-ADA858132F9B}" type="pres">
      <dgm:prSet presAssocID="{54197D44-3C49-4B23-A88F-4A0D3D3FF793}" presName="horzOne" presStyleCnt="0"/>
      <dgm:spPr/>
    </dgm:pt>
    <dgm:pt modelId="{99BEEE29-50ED-4FB4-B9AE-803D5CCEF4D2}" type="pres">
      <dgm:prSet presAssocID="{70EA4385-654A-4D0D-AA55-A2D417DF869B}" presName="vertTwo" presStyleCnt="0"/>
      <dgm:spPr/>
    </dgm:pt>
    <dgm:pt modelId="{E24C835A-5273-4180-98EA-D829E053F4B1}" type="pres">
      <dgm:prSet presAssocID="{70EA4385-654A-4D0D-AA55-A2D417DF869B}" presName="txTwo" presStyleLbl="node2" presStyleIdx="0" presStyleCnt="4">
        <dgm:presLayoutVars>
          <dgm:chPref val="3"/>
        </dgm:presLayoutVars>
      </dgm:prSet>
      <dgm:spPr/>
    </dgm:pt>
    <dgm:pt modelId="{67AF7302-DFF4-4E4D-8F7C-18CA59D66B98}" type="pres">
      <dgm:prSet presAssocID="{70EA4385-654A-4D0D-AA55-A2D417DF869B}" presName="horzTwo" presStyleCnt="0"/>
      <dgm:spPr/>
    </dgm:pt>
    <dgm:pt modelId="{F0A65215-896F-4418-B787-43E87B6D97FE}" type="pres">
      <dgm:prSet presAssocID="{2741303F-AF1D-42F6-AE56-4EEA05A1B503}" presName="sibSpaceTwo" presStyleCnt="0"/>
      <dgm:spPr/>
    </dgm:pt>
    <dgm:pt modelId="{62BA2F72-982A-4B52-A94F-19DF495DB2FD}" type="pres">
      <dgm:prSet presAssocID="{7A91C094-09D9-4084-92DD-E4C8E5DC0C1B}" presName="vertTwo" presStyleCnt="0"/>
      <dgm:spPr/>
    </dgm:pt>
    <dgm:pt modelId="{38D4AB35-F7D5-42BD-845B-184D712D03B3}" type="pres">
      <dgm:prSet presAssocID="{7A91C094-09D9-4084-92DD-E4C8E5DC0C1B}" presName="txTwo" presStyleLbl="node2" presStyleIdx="1" presStyleCnt="4">
        <dgm:presLayoutVars>
          <dgm:chPref val="3"/>
        </dgm:presLayoutVars>
      </dgm:prSet>
      <dgm:spPr/>
    </dgm:pt>
    <dgm:pt modelId="{B39F1663-57CB-4C5D-B36B-AB8E2DAC21A6}" type="pres">
      <dgm:prSet presAssocID="{7A91C094-09D9-4084-92DD-E4C8E5DC0C1B}" presName="horzTwo" presStyleCnt="0"/>
      <dgm:spPr/>
    </dgm:pt>
    <dgm:pt modelId="{77026D93-E380-45C3-99A7-E89C7023DBCE}" type="pres">
      <dgm:prSet presAssocID="{087E0F76-D0C4-480C-A47E-33FF5118A5B3}" presName="sibSpaceTwo" presStyleCnt="0"/>
      <dgm:spPr/>
    </dgm:pt>
    <dgm:pt modelId="{E59428AB-019B-4080-B89E-BDDE4C14C702}" type="pres">
      <dgm:prSet presAssocID="{FDFC4DF9-B782-41C7-B5CA-5531AF419FC4}" presName="vertTwo" presStyleCnt="0"/>
      <dgm:spPr/>
    </dgm:pt>
    <dgm:pt modelId="{30554692-8F20-484D-905E-1FD890797315}" type="pres">
      <dgm:prSet presAssocID="{FDFC4DF9-B782-41C7-B5CA-5531AF419FC4}" presName="txTwo" presStyleLbl="node2" presStyleIdx="2" presStyleCnt="4">
        <dgm:presLayoutVars>
          <dgm:chPref val="3"/>
        </dgm:presLayoutVars>
      </dgm:prSet>
      <dgm:spPr/>
    </dgm:pt>
    <dgm:pt modelId="{58A7626B-A5A0-49D7-AAB8-D49E10E955F9}" type="pres">
      <dgm:prSet presAssocID="{FDFC4DF9-B782-41C7-B5CA-5531AF419FC4}" presName="horzTwo" presStyleCnt="0"/>
      <dgm:spPr/>
    </dgm:pt>
    <dgm:pt modelId="{29212395-2E35-4F58-9653-50D2CCFAD7CF}" type="pres">
      <dgm:prSet presAssocID="{9342D14C-8193-44D8-BF61-1B4E69978F38}" presName="sibSpaceTwo" presStyleCnt="0"/>
      <dgm:spPr/>
    </dgm:pt>
    <dgm:pt modelId="{6377BD58-5324-4163-B8FA-1F8425EA94F6}" type="pres">
      <dgm:prSet presAssocID="{82EB3FA6-58C2-4622-8D9A-291809AA8631}" presName="vertTwo" presStyleCnt="0"/>
      <dgm:spPr/>
    </dgm:pt>
    <dgm:pt modelId="{165608CD-23B8-44ED-B3B5-DE0316C5611A}" type="pres">
      <dgm:prSet presAssocID="{82EB3FA6-58C2-4622-8D9A-291809AA8631}" presName="txTwo" presStyleLbl="node2" presStyleIdx="3" presStyleCnt="4">
        <dgm:presLayoutVars>
          <dgm:chPref val="3"/>
        </dgm:presLayoutVars>
      </dgm:prSet>
      <dgm:spPr/>
    </dgm:pt>
    <dgm:pt modelId="{A46BAF8C-26D2-4D0D-A111-07831AF47AB4}" type="pres">
      <dgm:prSet presAssocID="{82EB3FA6-58C2-4622-8D9A-291809AA8631}" presName="horzTwo" presStyleCnt="0"/>
      <dgm:spPr/>
    </dgm:pt>
  </dgm:ptLst>
  <dgm:cxnLst>
    <dgm:cxn modelId="{9779D924-A464-4B73-A602-0E9AAF7EDA7E}" srcId="{948BB9DB-E832-4ABB-AB02-46FC3A971323}" destId="{54197D44-3C49-4B23-A88F-4A0D3D3FF793}" srcOrd="0" destOrd="0" parTransId="{12A6A5FA-D32C-4F9E-B0C0-C08C7897F597}" sibTransId="{A8FA87F1-2D01-4508-BB25-F4565D91DC1E}"/>
    <dgm:cxn modelId="{4EBF4963-02EA-425B-BE31-DD735EA307B8}" type="presOf" srcId="{54197D44-3C49-4B23-A88F-4A0D3D3FF793}" destId="{F412D640-8B67-44E9-8BFA-89D8050C2180}" srcOrd="0" destOrd="0" presId="urn:microsoft.com/office/officeart/2005/8/layout/hierarchy4"/>
    <dgm:cxn modelId="{6B596959-4AF4-46CC-B5AF-FC1EA9FF5382}" type="presOf" srcId="{70EA4385-654A-4D0D-AA55-A2D417DF869B}" destId="{E24C835A-5273-4180-98EA-D829E053F4B1}" srcOrd="0" destOrd="0" presId="urn:microsoft.com/office/officeart/2005/8/layout/hierarchy4"/>
    <dgm:cxn modelId="{59DD3B8E-8355-4584-885A-6C9165B7E616}" srcId="{54197D44-3C49-4B23-A88F-4A0D3D3FF793}" destId="{7A91C094-09D9-4084-92DD-E4C8E5DC0C1B}" srcOrd="1" destOrd="0" parTransId="{A0AAC26D-2681-4FA6-ABF7-68A189460336}" sibTransId="{087E0F76-D0C4-480C-A47E-33FF5118A5B3}"/>
    <dgm:cxn modelId="{CE88BA97-3BA4-4707-ACEE-BE1B00FA5D93}" type="presOf" srcId="{FDFC4DF9-B782-41C7-B5CA-5531AF419FC4}" destId="{30554692-8F20-484D-905E-1FD890797315}" srcOrd="0" destOrd="0" presId="urn:microsoft.com/office/officeart/2005/8/layout/hierarchy4"/>
    <dgm:cxn modelId="{A61B27B0-5D45-49B1-95FD-063DB6D2B6C8}" type="presOf" srcId="{82EB3FA6-58C2-4622-8D9A-291809AA8631}" destId="{165608CD-23B8-44ED-B3B5-DE0316C5611A}" srcOrd="0" destOrd="0" presId="urn:microsoft.com/office/officeart/2005/8/layout/hierarchy4"/>
    <dgm:cxn modelId="{509D5BB8-2303-4A8B-BE1F-4365ED8EB468}" type="presOf" srcId="{948BB9DB-E832-4ABB-AB02-46FC3A971323}" destId="{0343A40C-69A1-4F18-97C4-6DD81076EFC0}" srcOrd="0" destOrd="0" presId="urn:microsoft.com/office/officeart/2005/8/layout/hierarchy4"/>
    <dgm:cxn modelId="{211F02ED-294E-441D-88C8-1FB02AD8225E}" srcId="{54197D44-3C49-4B23-A88F-4A0D3D3FF793}" destId="{82EB3FA6-58C2-4622-8D9A-291809AA8631}" srcOrd="3" destOrd="0" parTransId="{567813C9-15E9-4DC6-B59A-44586AB40661}" sibTransId="{9D2D56B1-EEFF-4B11-BF20-BBFBF9A44F7D}"/>
    <dgm:cxn modelId="{F4731EF8-B95B-4471-B1BB-E6F060D91F88}" type="presOf" srcId="{7A91C094-09D9-4084-92DD-E4C8E5DC0C1B}" destId="{38D4AB35-F7D5-42BD-845B-184D712D03B3}" srcOrd="0" destOrd="0" presId="urn:microsoft.com/office/officeart/2005/8/layout/hierarchy4"/>
    <dgm:cxn modelId="{6ECA65FD-D346-4651-989B-10E63C4C4D89}" srcId="{54197D44-3C49-4B23-A88F-4A0D3D3FF793}" destId="{70EA4385-654A-4D0D-AA55-A2D417DF869B}" srcOrd="0" destOrd="0" parTransId="{F8DA1FAE-F458-4641-8D70-657EF1353F24}" sibTransId="{2741303F-AF1D-42F6-AE56-4EEA05A1B503}"/>
    <dgm:cxn modelId="{E8C0CBFE-2385-48EB-9912-46A910BC3C5B}" srcId="{54197D44-3C49-4B23-A88F-4A0D3D3FF793}" destId="{FDFC4DF9-B782-41C7-B5CA-5531AF419FC4}" srcOrd="2" destOrd="0" parTransId="{30F288F4-6DC2-477E-B317-4160FCB57A8E}" sibTransId="{9342D14C-8193-44D8-BF61-1B4E69978F38}"/>
    <dgm:cxn modelId="{5705D630-4B14-4312-B0DF-369322C6F52D}" type="presParOf" srcId="{0343A40C-69A1-4F18-97C4-6DD81076EFC0}" destId="{7513E551-5106-4357-ACF1-35FA3E77CB2E}" srcOrd="0" destOrd="0" presId="urn:microsoft.com/office/officeart/2005/8/layout/hierarchy4"/>
    <dgm:cxn modelId="{6EF966F9-C8D2-462D-8CF4-9B4ECA8EDAA4}" type="presParOf" srcId="{7513E551-5106-4357-ACF1-35FA3E77CB2E}" destId="{F412D640-8B67-44E9-8BFA-89D8050C2180}" srcOrd="0" destOrd="0" presId="urn:microsoft.com/office/officeart/2005/8/layout/hierarchy4"/>
    <dgm:cxn modelId="{4CE6395F-0EDF-4A07-99B1-289B4F177EC1}" type="presParOf" srcId="{7513E551-5106-4357-ACF1-35FA3E77CB2E}" destId="{7DBF828D-0FDF-4E4A-8C8D-E6D659EB7540}" srcOrd="1" destOrd="0" presId="urn:microsoft.com/office/officeart/2005/8/layout/hierarchy4"/>
    <dgm:cxn modelId="{AD5DFBC9-801B-42CF-B157-4F228E6FBD96}" type="presParOf" srcId="{7513E551-5106-4357-ACF1-35FA3E77CB2E}" destId="{04C1AAD8-86A6-4DA3-B0C8-ADA858132F9B}" srcOrd="2" destOrd="0" presId="urn:microsoft.com/office/officeart/2005/8/layout/hierarchy4"/>
    <dgm:cxn modelId="{3C1F3436-9DE2-461F-BDCE-4081A141E4DA}" type="presParOf" srcId="{04C1AAD8-86A6-4DA3-B0C8-ADA858132F9B}" destId="{99BEEE29-50ED-4FB4-B9AE-803D5CCEF4D2}" srcOrd="0" destOrd="0" presId="urn:microsoft.com/office/officeart/2005/8/layout/hierarchy4"/>
    <dgm:cxn modelId="{E14DC20D-86B0-4814-8137-ED7DBA2DE07C}" type="presParOf" srcId="{99BEEE29-50ED-4FB4-B9AE-803D5CCEF4D2}" destId="{E24C835A-5273-4180-98EA-D829E053F4B1}" srcOrd="0" destOrd="0" presId="urn:microsoft.com/office/officeart/2005/8/layout/hierarchy4"/>
    <dgm:cxn modelId="{58B8A9B3-B582-42ED-8E9F-902F65FF3535}" type="presParOf" srcId="{99BEEE29-50ED-4FB4-B9AE-803D5CCEF4D2}" destId="{67AF7302-DFF4-4E4D-8F7C-18CA59D66B98}" srcOrd="1" destOrd="0" presId="urn:microsoft.com/office/officeart/2005/8/layout/hierarchy4"/>
    <dgm:cxn modelId="{D0B29D98-D440-46DF-B36B-64E248FC2B52}" type="presParOf" srcId="{04C1AAD8-86A6-4DA3-B0C8-ADA858132F9B}" destId="{F0A65215-896F-4418-B787-43E87B6D97FE}" srcOrd="1" destOrd="0" presId="urn:microsoft.com/office/officeart/2005/8/layout/hierarchy4"/>
    <dgm:cxn modelId="{0354B0F7-7470-4FDE-8ED6-7D8A79507CB6}" type="presParOf" srcId="{04C1AAD8-86A6-4DA3-B0C8-ADA858132F9B}" destId="{62BA2F72-982A-4B52-A94F-19DF495DB2FD}" srcOrd="2" destOrd="0" presId="urn:microsoft.com/office/officeart/2005/8/layout/hierarchy4"/>
    <dgm:cxn modelId="{0DEA3E27-2463-49DA-90A1-BFDBBD229031}" type="presParOf" srcId="{62BA2F72-982A-4B52-A94F-19DF495DB2FD}" destId="{38D4AB35-F7D5-42BD-845B-184D712D03B3}" srcOrd="0" destOrd="0" presId="urn:microsoft.com/office/officeart/2005/8/layout/hierarchy4"/>
    <dgm:cxn modelId="{5E6A7D93-2269-405F-BFEF-C8DA65617474}" type="presParOf" srcId="{62BA2F72-982A-4B52-A94F-19DF495DB2FD}" destId="{B39F1663-57CB-4C5D-B36B-AB8E2DAC21A6}" srcOrd="1" destOrd="0" presId="urn:microsoft.com/office/officeart/2005/8/layout/hierarchy4"/>
    <dgm:cxn modelId="{BB700ED1-0C47-4163-99EE-4803E0A1E8C4}" type="presParOf" srcId="{04C1AAD8-86A6-4DA3-B0C8-ADA858132F9B}" destId="{77026D93-E380-45C3-99A7-E89C7023DBCE}" srcOrd="3" destOrd="0" presId="urn:microsoft.com/office/officeart/2005/8/layout/hierarchy4"/>
    <dgm:cxn modelId="{CF0A07F3-BA51-4069-A882-A60636AE7751}" type="presParOf" srcId="{04C1AAD8-86A6-4DA3-B0C8-ADA858132F9B}" destId="{E59428AB-019B-4080-B89E-BDDE4C14C702}" srcOrd="4" destOrd="0" presId="urn:microsoft.com/office/officeart/2005/8/layout/hierarchy4"/>
    <dgm:cxn modelId="{DED8AE9E-9AC3-4C33-A20D-11093F7A0901}" type="presParOf" srcId="{E59428AB-019B-4080-B89E-BDDE4C14C702}" destId="{30554692-8F20-484D-905E-1FD890797315}" srcOrd="0" destOrd="0" presId="urn:microsoft.com/office/officeart/2005/8/layout/hierarchy4"/>
    <dgm:cxn modelId="{C680F8E1-13D4-46C3-B2F3-F97B759DCA66}" type="presParOf" srcId="{E59428AB-019B-4080-B89E-BDDE4C14C702}" destId="{58A7626B-A5A0-49D7-AAB8-D49E10E955F9}" srcOrd="1" destOrd="0" presId="urn:microsoft.com/office/officeart/2005/8/layout/hierarchy4"/>
    <dgm:cxn modelId="{1CF9CECF-BD56-4A2F-86EE-B4B275EB907F}" type="presParOf" srcId="{04C1AAD8-86A6-4DA3-B0C8-ADA858132F9B}" destId="{29212395-2E35-4F58-9653-50D2CCFAD7CF}" srcOrd="5" destOrd="0" presId="urn:microsoft.com/office/officeart/2005/8/layout/hierarchy4"/>
    <dgm:cxn modelId="{E8D0D8CD-2808-4383-A306-987DA482258C}" type="presParOf" srcId="{04C1AAD8-86A6-4DA3-B0C8-ADA858132F9B}" destId="{6377BD58-5324-4163-B8FA-1F8425EA94F6}" srcOrd="6" destOrd="0" presId="urn:microsoft.com/office/officeart/2005/8/layout/hierarchy4"/>
    <dgm:cxn modelId="{7802CFBE-7507-4026-B56C-2E0A1AA2270E}" type="presParOf" srcId="{6377BD58-5324-4163-B8FA-1F8425EA94F6}" destId="{165608CD-23B8-44ED-B3B5-DE0316C5611A}" srcOrd="0" destOrd="0" presId="urn:microsoft.com/office/officeart/2005/8/layout/hierarchy4"/>
    <dgm:cxn modelId="{908C1876-E4CD-4437-89D9-B8E0B5603E3E}" type="presParOf" srcId="{6377BD58-5324-4163-B8FA-1F8425EA94F6}" destId="{A46BAF8C-26D2-4D0D-A111-07831AF47AB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3F2D80-CA88-4C11-B1C3-B98AFE1EB4E6}" type="doc">
      <dgm:prSet loTypeId="urn:microsoft.com/office/officeart/2005/8/layout/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2C5A5F46-7320-4BF4-84F4-4BBFCFBA4BAF}">
      <dgm:prSet phldrT="[Text]"/>
      <dgm:spPr/>
      <dgm:t>
        <a:bodyPr/>
        <a:lstStyle/>
        <a:p>
          <a:pPr algn="just"/>
          <a:r>
            <a:rPr lang="en-US" b="1" dirty="0">
              <a:solidFill>
                <a:schemeClr val="tx1"/>
              </a:solidFill>
            </a:rPr>
            <a:t>Detection &amp; Reporting  of Threats/Attacks</a:t>
          </a:r>
          <a:endParaRPr lang="en-IN" b="1" dirty="0">
            <a:solidFill>
              <a:schemeClr val="tx1"/>
            </a:solidFill>
          </a:endParaRPr>
        </a:p>
      </dgm:t>
    </dgm:pt>
    <dgm:pt modelId="{34435942-8847-4FB5-B355-93E71F902A25}" type="parTrans" cxnId="{9D35C782-1FDD-4CBE-8405-A30FE2AB267C}">
      <dgm:prSet/>
      <dgm:spPr/>
      <dgm:t>
        <a:bodyPr/>
        <a:lstStyle/>
        <a:p>
          <a:pPr algn="just"/>
          <a:endParaRPr lang="en-IN" b="1"/>
        </a:p>
      </dgm:t>
    </dgm:pt>
    <dgm:pt modelId="{3AB97928-8D3F-48D5-804D-527CA9EDCA60}" type="sibTrans" cxnId="{9D35C782-1FDD-4CBE-8405-A30FE2AB267C}">
      <dgm:prSet/>
      <dgm:spPr/>
      <dgm:t>
        <a:bodyPr/>
        <a:lstStyle/>
        <a:p>
          <a:pPr algn="just"/>
          <a:endParaRPr lang="en-IN" b="1"/>
        </a:p>
      </dgm:t>
    </dgm:pt>
    <dgm:pt modelId="{589A54C6-70F5-4000-AEA2-44E4D1B902D5}">
      <dgm:prSet phldrT="[Text]"/>
      <dgm:spPr/>
      <dgm:t>
        <a:bodyPr/>
        <a:lstStyle/>
        <a:p>
          <a:pPr algn="just"/>
          <a:r>
            <a:rPr lang="en-US" b="1" dirty="0">
              <a:solidFill>
                <a:schemeClr val="tx1"/>
              </a:solidFill>
            </a:rPr>
            <a:t>Identify, Locate and Classify Threats</a:t>
          </a:r>
          <a:endParaRPr lang="en-IN" b="1" dirty="0">
            <a:solidFill>
              <a:schemeClr val="tx1"/>
            </a:solidFill>
          </a:endParaRPr>
        </a:p>
      </dgm:t>
    </dgm:pt>
    <dgm:pt modelId="{0502AD56-7878-4212-9706-B68BED14A42E}" type="parTrans" cxnId="{4FB0E285-A05B-4A19-8773-11F4662C7E5A}">
      <dgm:prSet/>
      <dgm:spPr/>
      <dgm:t>
        <a:bodyPr/>
        <a:lstStyle/>
        <a:p>
          <a:pPr algn="just"/>
          <a:endParaRPr lang="en-IN" b="1"/>
        </a:p>
      </dgm:t>
    </dgm:pt>
    <dgm:pt modelId="{915E7273-4EF2-43A2-810F-4EABA7C0038D}" type="sibTrans" cxnId="{4FB0E285-A05B-4A19-8773-11F4662C7E5A}">
      <dgm:prSet/>
      <dgm:spPr/>
      <dgm:t>
        <a:bodyPr/>
        <a:lstStyle/>
        <a:p>
          <a:pPr algn="just"/>
          <a:endParaRPr lang="en-IN" b="1"/>
        </a:p>
      </dgm:t>
    </dgm:pt>
    <dgm:pt modelId="{2EF6EFD8-D4E2-4248-A000-CB509C3652C3}">
      <dgm:prSet phldrT="[Text]"/>
      <dgm:spPr/>
      <dgm:t>
        <a:bodyPr/>
        <a:lstStyle/>
        <a:p>
          <a:pPr algn="just"/>
          <a:r>
            <a:rPr lang="en-US" b="1" dirty="0">
              <a:solidFill>
                <a:schemeClr val="tx1"/>
              </a:solidFill>
            </a:rPr>
            <a:t>Withstand and Defend</a:t>
          </a:r>
          <a:endParaRPr lang="en-IN" b="1" dirty="0">
            <a:solidFill>
              <a:schemeClr val="tx1"/>
            </a:solidFill>
          </a:endParaRPr>
        </a:p>
      </dgm:t>
    </dgm:pt>
    <dgm:pt modelId="{86AFC3E9-1D58-4E52-BAF5-06C990F4AC03}" type="parTrans" cxnId="{A82B8607-456D-4C71-9177-B591305D2DB9}">
      <dgm:prSet/>
      <dgm:spPr/>
      <dgm:t>
        <a:bodyPr/>
        <a:lstStyle/>
        <a:p>
          <a:pPr algn="just"/>
          <a:endParaRPr lang="en-IN" b="1"/>
        </a:p>
      </dgm:t>
    </dgm:pt>
    <dgm:pt modelId="{8AA02225-2424-4176-BB91-1D2B7E4B78D0}" type="sibTrans" cxnId="{A82B8607-456D-4C71-9177-B591305D2DB9}">
      <dgm:prSet/>
      <dgm:spPr/>
      <dgm:t>
        <a:bodyPr/>
        <a:lstStyle/>
        <a:p>
          <a:pPr algn="just"/>
          <a:endParaRPr lang="en-IN" b="1"/>
        </a:p>
      </dgm:t>
    </dgm:pt>
    <dgm:pt modelId="{1705CDCE-47EA-4FCF-868D-5F3987AD6063}">
      <dgm:prSet phldrT="[Text]"/>
      <dgm:spPr>
        <a:solidFill>
          <a:srgbClr val="FFFFFF">
            <a:alpha val="80000"/>
          </a:srgbClr>
        </a:solidFill>
        <a:ln w="28575">
          <a:solidFill>
            <a:srgbClr val="FF0000"/>
          </a:solidFill>
        </a:ln>
      </dgm:spPr>
      <dgm:t>
        <a:bodyPr/>
        <a:lstStyle/>
        <a:p>
          <a:pPr algn="just"/>
          <a:r>
            <a:rPr lang="en-US" b="1" dirty="0"/>
            <a:t>Sensors on space sys to detect and report anomalies</a:t>
          </a:r>
          <a:endParaRPr lang="en-IN" b="1" dirty="0"/>
        </a:p>
      </dgm:t>
    </dgm:pt>
    <dgm:pt modelId="{79AA4677-96BB-46AB-80A6-252B2102F86F}" type="parTrans" cxnId="{60C36F91-5F06-407A-816E-4F6258F7E116}">
      <dgm:prSet/>
      <dgm:spPr/>
      <dgm:t>
        <a:bodyPr/>
        <a:lstStyle/>
        <a:p>
          <a:pPr algn="just"/>
          <a:endParaRPr lang="en-IN" b="1"/>
        </a:p>
      </dgm:t>
    </dgm:pt>
    <dgm:pt modelId="{509DE648-33B6-43F8-A192-D6A1097C103C}" type="sibTrans" cxnId="{60C36F91-5F06-407A-816E-4F6258F7E116}">
      <dgm:prSet/>
      <dgm:spPr/>
      <dgm:t>
        <a:bodyPr/>
        <a:lstStyle/>
        <a:p>
          <a:pPr algn="just"/>
          <a:endParaRPr lang="en-IN" b="1"/>
        </a:p>
      </dgm:t>
    </dgm:pt>
    <dgm:pt modelId="{37F6B512-F127-43CB-B507-1164D6BDAC3D}">
      <dgm:prSet phldrT="[Text]"/>
      <dgm:spPr>
        <a:solidFill>
          <a:srgbClr val="FFFFFF">
            <a:alpha val="80000"/>
          </a:srgbClr>
        </a:solidFill>
        <a:ln w="28575">
          <a:solidFill>
            <a:srgbClr val="FF0000"/>
          </a:solidFill>
        </a:ln>
      </dgm:spPr>
      <dgm:t>
        <a:bodyPr/>
        <a:lstStyle/>
        <a:p>
          <a:pPr algn="just"/>
          <a:r>
            <a:rPr lang="en-US" b="1" dirty="0"/>
            <a:t>Space Management System (SMS) to receive, process, collate, fuse and disseminate info</a:t>
          </a:r>
          <a:endParaRPr lang="en-IN" b="1" dirty="0"/>
        </a:p>
      </dgm:t>
    </dgm:pt>
    <dgm:pt modelId="{7912E1FF-0E5D-42F9-9619-25469495CCB7}" type="parTrans" cxnId="{B56ACF21-0970-4758-B5C5-30086CA12699}">
      <dgm:prSet/>
      <dgm:spPr/>
      <dgm:t>
        <a:bodyPr/>
        <a:lstStyle/>
        <a:p>
          <a:pPr algn="just"/>
          <a:endParaRPr lang="en-IN" b="1"/>
        </a:p>
      </dgm:t>
    </dgm:pt>
    <dgm:pt modelId="{551001C3-135C-434B-9532-6D7A13E83F3B}" type="sibTrans" cxnId="{B56ACF21-0970-4758-B5C5-30086CA12699}">
      <dgm:prSet/>
      <dgm:spPr/>
      <dgm:t>
        <a:bodyPr/>
        <a:lstStyle/>
        <a:p>
          <a:pPr algn="just"/>
          <a:endParaRPr lang="en-IN" b="1"/>
        </a:p>
      </dgm:t>
    </dgm:pt>
    <dgm:pt modelId="{67E68918-5218-42C3-B5F8-37E11EFECA1B}">
      <dgm:prSet phldrT="[Text]"/>
      <dgm:spPr>
        <a:solidFill>
          <a:srgbClr val="FFFFFF">
            <a:alpha val="80000"/>
          </a:srgbClr>
        </a:solidFill>
        <a:ln w="28575">
          <a:solidFill>
            <a:srgbClr val="FF0000"/>
          </a:solidFill>
        </a:ln>
      </dgm:spPr>
      <dgm:t>
        <a:bodyPr/>
        <a:lstStyle/>
        <a:p>
          <a:pPr algn="just"/>
          <a:r>
            <a:rPr lang="en-US" b="1" dirty="0"/>
            <a:t>Preserve assets using passive and active countermeasures</a:t>
          </a:r>
          <a:endParaRPr lang="en-IN" b="1" dirty="0"/>
        </a:p>
      </dgm:t>
    </dgm:pt>
    <dgm:pt modelId="{F6050242-205D-48CA-954F-6112EB80AB71}" type="parTrans" cxnId="{ED688BAD-77C6-4247-A4DB-0639FDA27A7C}">
      <dgm:prSet/>
      <dgm:spPr/>
      <dgm:t>
        <a:bodyPr/>
        <a:lstStyle/>
        <a:p>
          <a:pPr algn="just"/>
          <a:endParaRPr lang="en-IN" b="1"/>
        </a:p>
      </dgm:t>
    </dgm:pt>
    <dgm:pt modelId="{20DCB760-49B2-4D77-A863-80401434C790}" type="sibTrans" cxnId="{ED688BAD-77C6-4247-A4DB-0639FDA27A7C}">
      <dgm:prSet/>
      <dgm:spPr/>
      <dgm:t>
        <a:bodyPr/>
        <a:lstStyle/>
        <a:p>
          <a:pPr algn="just"/>
          <a:endParaRPr lang="en-IN" b="1"/>
        </a:p>
      </dgm:t>
    </dgm:pt>
    <dgm:pt modelId="{C0A5A475-2E61-4C9E-BC28-F8DF2FA32058}">
      <dgm:prSet phldrT="[Text]"/>
      <dgm:spPr/>
      <dgm:t>
        <a:bodyPr/>
        <a:lstStyle/>
        <a:p>
          <a:pPr algn="just"/>
          <a:r>
            <a:rPr lang="en-US" b="1" dirty="0">
              <a:solidFill>
                <a:schemeClr val="tx1"/>
              </a:solidFill>
            </a:rPr>
            <a:t>Reconstitute and Repair </a:t>
          </a:r>
          <a:endParaRPr lang="en-IN" b="1" dirty="0">
            <a:solidFill>
              <a:schemeClr val="tx1"/>
            </a:solidFill>
          </a:endParaRPr>
        </a:p>
      </dgm:t>
    </dgm:pt>
    <dgm:pt modelId="{A2F2BD5D-5BDD-4949-BD23-A9E5C576F308}" type="parTrans" cxnId="{EEFD3474-0568-4CD4-93D8-B84A83576BE9}">
      <dgm:prSet/>
      <dgm:spPr/>
      <dgm:t>
        <a:bodyPr/>
        <a:lstStyle/>
        <a:p>
          <a:pPr algn="just"/>
          <a:endParaRPr lang="en-IN" b="1"/>
        </a:p>
      </dgm:t>
    </dgm:pt>
    <dgm:pt modelId="{4734EA82-12A1-4D93-8F4B-68163D92AE77}" type="sibTrans" cxnId="{EEFD3474-0568-4CD4-93D8-B84A83576BE9}">
      <dgm:prSet/>
      <dgm:spPr/>
      <dgm:t>
        <a:bodyPr/>
        <a:lstStyle/>
        <a:p>
          <a:pPr algn="just"/>
          <a:endParaRPr lang="en-IN" b="1"/>
        </a:p>
      </dgm:t>
    </dgm:pt>
    <dgm:pt modelId="{67E5144F-DEFC-45B0-A8C6-C9A13BC5056A}">
      <dgm:prSet phldrT="[Text]"/>
      <dgm:spPr>
        <a:solidFill>
          <a:srgbClr val="FFFFFF">
            <a:alpha val="80000"/>
          </a:srgbClr>
        </a:solidFill>
        <a:ln w="28575">
          <a:solidFill>
            <a:srgbClr val="FF0000"/>
          </a:solidFill>
        </a:ln>
      </dgm:spPr>
      <dgm:t>
        <a:bodyPr/>
        <a:lstStyle/>
        <a:p>
          <a:pPr algn="just"/>
          <a:r>
            <a:rPr lang="en-US" b="1" dirty="0"/>
            <a:t>Equivalence of both military and civil assets as National assets </a:t>
          </a:r>
          <a:endParaRPr lang="en-IN" b="1" dirty="0"/>
        </a:p>
      </dgm:t>
    </dgm:pt>
    <dgm:pt modelId="{7F40CD96-132C-4108-991A-656F5F162FC6}" type="parTrans" cxnId="{0D3609A7-3436-413E-80FF-AC18FC3FAFFC}">
      <dgm:prSet/>
      <dgm:spPr/>
      <dgm:t>
        <a:bodyPr/>
        <a:lstStyle/>
        <a:p>
          <a:pPr algn="just"/>
          <a:endParaRPr lang="en-IN" b="1"/>
        </a:p>
      </dgm:t>
    </dgm:pt>
    <dgm:pt modelId="{EFA376CA-74B2-4901-BBB1-6DFDB72F3266}" type="sibTrans" cxnId="{0D3609A7-3436-413E-80FF-AC18FC3FAFFC}">
      <dgm:prSet/>
      <dgm:spPr/>
      <dgm:t>
        <a:bodyPr/>
        <a:lstStyle/>
        <a:p>
          <a:pPr algn="just"/>
          <a:endParaRPr lang="en-IN" b="1"/>
        </a:p>
      </dgm:t>
    </dgm:pt>
    <dgm:pt modelId="{3BC5DD58-82DE-4874-9E10-5A6ABB8F5DF7}">
      <dgm:prSet phldrT="[Text]"/>
      <dgm:spPr>
        <a:solidFill>
          <a:srgbClr val="FFFFFF">
            <a:alpha val="80000"/>
          </a:srgbClr>
        </a:solidFill>
        <a:ln w="28575">
          <a:solidFill>
            <a:srgbClr val="FF0000"/>
          </a:solidFill>
        </a:ln>
      </dgm:spPr>
      <dgm:t>
        <a:bodyPr/>
        <a:lstStyle/>
        <a:p>
          <a:pPr algn="just"/>
          <a:r>
            <a:rPr lang="en-US" b="1" dirty="0"/>
            <a:t>Ability to recover lost ability through direct intervention / redundancies</a:t>
          </a:r>
          <a:endParaRPr lang="en-IN" b="1" dirty="0"/>
        </a:p>
      </dgm:t>
    </dgm:pt>
    <dgm:pt modelId="{654A301D-7FF9-44EC-9D4A-FC8CCBABBCDB}" type="parTrans" cxnId="{026ABD6C-ABE4-44E9-BB75-80BF4139FFE3}">
      <dgm:prSet/>
      <dgm:spPr/>
      <dgm:t>
        <a:bodyPr/>
        <a:lstStyle/>
        <a:p>
          <a:pPr algn="just"/>
          <a:endParaRPr lang="en-IN" b="1"/>
        </a:p>
      </dgm:t>
    </dgm:pt>
    <dgm:pt modelId="{5156DCA3-1DEB-4180-851F-66D31053CBC7}" type="sibTrans" cxnId="{026ABD6C-ABE4-44E9-BB75-80BF4139FFE3}">
      <dgm:prSet/>
      <dgm:spPr/>
      <dgm:t>
        <a:bodyPr/>
        <a:lstStyle/>
        <a:p>
          <a:pPr algn="just"/>
          <a:endParaRPr lang="en-IN" b="1"/>
        </a:p>
      </dgm:t>
    </dgm:pt>
    <dgm:pt modelId="{12BD8109-8AE1-4543-AF21-972979178D23}">
      <dgm:prSet phldrT="[Text]"/>
      <dgm:spPr/>
      <dgm:t>
        <a:bodyPr/>
        <a:lstStyle/>
        <a:p>
          <a:pPr algn="just"/>
          <a:r>
            <a:rPr lang="en-US" b="1" dirty="0">
              <a:solidFill>
                <a:schemeClr val="tx1"/>
              </a:solidFill>
            </a:rPr>
            <a:t>Assess Mission Impact</a:t>
          </a:r>
          <a:endParaRPr lang="en-IN" b="1" dirty="0">
            <a:solidFill>
              <a:schemeClr val="tx1"/>
            </a:solidFill>
          </a:endParaRPr>
        </a:p>
      </dgm:t>
    </dgm:pt>
    <dgm:pt modelId="{35AA945F-829E-47D1-9A60-886E7CFE1321}" type="parTrans" cxnId="{6780BD4A-0E2D-4AB2-8C94-AA0CA437BD81}">
      <dgm:prSet/>
      <dgm:spPr/>
      <dgm:t>
        <a:bodyPr/>
        <a:lstStyle/>
        <a:p>
          <a:pPr algn="just"/>
          <a:endParaRPr lang="en-IN" b="1"/>
        </a:p>
      </dgm:t>
    </dgm:pt>
    <dgm:pt modelId="{5E7EBBAA-0FFA-4949-864F-27DCD4E004A7}" type="sibTrans" cxnId="{6780BD4A-0E2D-4AB2-8C94-AA0CA437BD81}">
      <dgm:prSet/>
      <dgm:spPr/>
      <dgm:t>
        <a:bodyPr/>
        <a:lstStyle/>
        <a:p>
          <a:pPr algn="just"/>
          <a:endParaRPr lang="en-IN" b="1"/>
        </a:p>
      </dgm:t>
    </dgm:pt>
    <dgm:pt modelId="{50F14A8C-F68D-4F9E-BF85-593A0B12EF84}">
      <dgm:prSet phldrT="[Text]"/>
      <dgm:spPr>
        <a:solidFill>
          <a:srgbClr val="FFFFFF">
            <a:alpha val="80000"/>
          </a:srgbClr>
        </a:solidFill>
        <a:ln w="28575">
          <a:solidFill>
            <a:srgbClr val="FF0000"/>
          </a:solidFill>
        </a:ln>
      </dgm:spPr>
      <dgm:t>
        <a:bodyPr/>
        <a:lstStyle/>
        <a:p>
          <a:pPr algn="just"/>
          <a:r>
            <a:rPr lang="en-US" b="1" dirty="0"/>
            <a:t>Accurate assessment for commensurate action</a:t>
          </a:r>
          <a:endParaRPr lang="en-IN" b="1" dirty="0"/>
        </a:p>
      </dgm:t>
    </dgm:pt>
    <dgm:pt modelId="{252CB143-C4F9-4623-998D-4CB6B216DCD4}" type="parTrans" cxnId="{5096EC2A-B0EC-42B5-BE54-8C4D5537F19D}">
      <dgm:prSet/>
      <dgm:spPr/>
      <dgm:t>
        <a:bodyPr/>
        <a:lstStyle/>
        <a:p>
          <a:pPr algn="just"/>
          <a:endParaRPr lang="en-IN" b="1"/>
        </a:p>
      </dgm:t>
    </dgm:pt>
    <dgm:pt modelId="{C40B6D4C-5B76-4263-965D-C4AF067E881E}" type="sibTrans" cxnId="{5096EC2A-B0EC-42B5-BE54-8C4D5537F19D}">
      <dgm:prSet/>
      <dgm:spPr/>
      <dgm:t>
        <a:bodyPr/>
        <a:lstStyle/>
        <a:p>
          <a:pPr algn="just"/>
          <a:endParaRPr lang="en-IN" b="1"/>
        </a:p>
      </dgm:t>
    </dgm:pt>
    <dgm:pt modelId="{70E9A381-D35C-412C-9D18-89DF23BB8D68}" type="pres">
      <dgm:prSet presAssocID="{4E3F2D80-CA88-4C11-B1C3-B98AFE1EB4E6}" presName="linear" presStyleCnt="0">
        <dgm:presLayoutVars>
          <dgm:dir/>
          <dgm:animLvl val="lvl"/>
          <dgm:resizeHandles val="exact"/>
        </dgm:presLayoutVars>
      </dgm:prSet>
      <dgm:spPr/>
    </dgm:pt>
    <dgm:pt modelId="{9CDD32AF-6F24-4135-AB14-EA211836B501}" type="pres">
      <dgm:prSet presAssocID="{2C5A5F46-7320-4BF4-84F4-4BBFCFBA4BAF}" presName="parentLin" presStyleCnt="0"/>
      <dgm:spPr/>
    </dgm:pt>
    <dgm:pt modelId="{929E1C18-5152-47AA-8B8D-4A66AB050C56}" type="pres">
      <dgm:prSet presAssocID="{2C5A5F46-7320-4BF4-84F4-4BBFCFBA4BAF}" presName="parentLeftMargin" presStyleLbl="node1" presStyleIdx="0" presStyleCnt="5"/>
      <dgm:spPr/>
    </dgm:pt>
    <dgm:pt modelId="{F83559F8-6AD7-4D66-90F9-0680C7050C23}" type="pres">
      <dgm:prSet presAssocID="{2C5A5F46-7320-4BF4-84F4-4BBFCFBA4BA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0EE60C8-2810-4CB1-994A-ABA83D3BD7C9}" type="pres">
      <dgm:prSet presAssocID="{2C5A5F46-7320-4BF4-84F4-4BBFCFBA4BAF}" presName="negativeSpace" presStyleCnt="0"/>
      <dgm:spPr/>
    </dgm:pt>
    <dgm:pt modelId="{337304F1-3A70-4688-9135-C1CD5D81EBB8}" type="pres">
      <dgm:prSet presAssocID="{2C5A5F46-7320-4BF4-84F4-4BBFCFBA4BAF}" presName="childText" presStyleLbl="conFgAcc1" presStyleIdx="0" presStyleCnt="5">
        <dgm:presLayoutVars>
          <dgm:bulletEnabled val="1"/>
        </dgm:presLayoutVars>
      </dgm:prSet>
      <dgm:spPr/>
    </dgm:pt>
    <dgm:pt modelId="{574ED62D-4B74-40E1-A418-A63A4D716B70}" type="pres">
      <dgm:prSet presAssocID="{3AB97928-8D3F-48D5-804D-527CA9EDCA60}" presName="spaceBetweenRectangles" presStyleCnt="0"/>
      <dgm:spPr/>
    </dgm:pt>
    <dgm:pt modelId="{4B73BBF8-6BB9-4F3B-8D8F-8CC03F695763}" type="pres">
      <dgm:prSet presAssocID="{589A54C6-70F5-4000-AEA2-44E4D1B902D5}" presName="parentLin" presStyleCnt="0"/>
      <dgm:spPr/>
    </dgm:pt>
    <dgm:pt modelId="{CA50694C-FE69-4178-BA8B-C30230618EE0}" type="pres">
      <dgm:prSet presAssocID="{589A54C6-70F5-4000-AEA2-44E4D1B902D5}" presName="parentLeftMargin" presStyleLbl="node1" presStyleIdx="0" presStyleCnt="5"/>
      <dgm:spPr/>
    </dgm:pt>
    <dgm:pt modelId="{DB9722B9-103C-4E45-BA5B-5B1124D0E8BE}" type="pres">
      <dgm:prSet presAssocID="{589A54C6-70F5-4000-AEA2-44E4D1B902D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5F27EEA-E851-4753-B2A4-671AEF6B17B1}" type="pres">
      <dgm:prSet presAssocID="{589A54C6-70F5-4000-AEA2-44E4D1B902D5}" presName="negativeSpace" presStyleCnt="0"/>
      <dgm:spPr/>
    </dgm:pt>
    <dgm:pt modelId="{D154CC23-4CAF-4B2B-AD02-967968404ABB}" type="pres">
      <dgm:prSet presAssocID="{589A54C6-70F5-4000-AEA2-44E4D1B902D5}" presName="childText" presStyleLbl="conFgAcc1" presStyleIdx="1" presStyleCnt="5">
        <dgm:presLayoutVars>
          <dgm:bulletEnabled val="1"/>
        </dgm:presLayoutVars>
      </dgm:prSet>
      <dgm:spPr/>
    </dgm:pt>
    <dgm:pt modelId="{03494AA3-B17D-4EB3-BC88-8B54D50BBE15}" type="pres">
      <dgm:prSet presAssocID="{915E7273-4EF2-43A2-810F-4EABA7C0038D}" presName="spaceBetweenRectangles" presStyleCnt="0"/>
      <dgm:spPr/>
    </dgm:pt>
    <dgm:pt modelId="{68986758-92C9-4D7F-82AD-F1E20C9C8BDA}" type="pres">
      <dgm:prSet presAssocID="{2EF6EFD8-D4E2-4248-A000-CB509C3652C3}" presName="parentLin" presStyleCnt="0"/>
      <dgm:spPr/>
    </dgm:pt>
    <dgm:pt modelId="{49DA1067-F564-44DA-A78B-C6E17F415174}" type="pres">
      <dgm:prSet presAssocID="{2EF6EFD8-D4E2-4248-A000-CB509C3652C3}" presName="parentLeftMargin" presStyleLbl="node1" presStyleIdx="1" presStyleCnt="5"/>
      <dgm:spPr/>
    </dgm:pt>
    <dgm:pt modelId="{AD2C6235-B7CA-4254-9833-5C89CA12B122}" type="pres">
      <dgm:prSet presAssocID="{2EF6EFD8-D4E2-4248-A000-CB509C3652C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8CE3A76-92C3-4576-8401-46DEA256AC45}" type="pres">
      <dgm:prSet presAssocID="{2EF6EFD8-D4E2-4248-A000-CB509C3652C3}" presName="negativeSpace" presStyleCnt="0"/>
      <dgm:spPr/>
    </dgm:pt>
    <dgm:pt modelId="{8A2D12A6-D217-4B9A-A050-6D9D478D3D42}" type="pres">
      <dgm:prSet presAssocID="{2EF6EFD8-D4E2-4248-A000-CB509C3652C3}" presName="childText" presStyleLbl="conFgAcc1" presStyleIdx="2" presStyleCnt="5">
        <dgm:presLayoutVars>
          <dgm:bulletEnabled val="1"/>
        </dgm:presLayoutVars>
      </dgm:prSet>
      <dgm:spPr/>
    </dgm:pt>
    <dgm:pt modelId="{4D04AD1D-A729-4285-BAB2-282304BA6601}" type="pres">
      <dgm:prSet presAssocID="{8AA02225-2424-4176-BB91-1D2B7E4B78D0}" presName="spaceBetweenRectangles" presStyleCnt="0"/>
      <dgm:spPr/>
    </dgm:pt>
    <dgm:pt modelId="{B0AF23B7-64CC-41C2-B274-DDE531C2B1E6}" type="pres">
      <dgm:prSet presAssocID="{C0A5A475-2E61-4C9E-BC28-F8DF2FA32058}" presName="parentLin" presStyleCnt="0"/>
      <dgm:spPr/>
    </dgm:pt>
    <dgm:pt modelId="{DEC649C6-6789-4379-9C7E-CA1862E6691F}" type="pres">
      <dgm:prSet presAssocID="{C0A5A475-2E61-4C9E-BC28-F8DF2FA32058}" presName="parentLeftMargin" presStyleLbl="node1" presStyleIdx="2" presStyleCnt="5"/>
      <dgm:spPr/>
    </dgm:pt>
    <dgm:pt modelId="{7367FC9F-9136-4F55-9A8A-97C16AFCBC0D}" type="pres">
      <dgm:prSet presAssocID="{C0A5A475-2E61-4C9E-BC28-F8DF2FA3205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8CB8905-1E03-4E35-9ACF-61A67014949B}" type="pres">
      <dgm:prSet presAssocID="{C0A5A475-2E61-4C9E-BC28-F8DF2FA32058}" presName="negativeSpace" presStyleCnt="0"/>
      <dgm:spPr/>
    </dgm:pt>
    <dgm:pt modelId="{2CCB51E6-51B7-4D76-BDAB-4210CF58A45A}" type="pres">
      <dgm:prSet presAssocID="{C0A5A475-2E61-4C9E-BC28-F8DF2FA32058}" presName="childText" presStyleLbl="conFgAcc1" presStyleIdx="3" presStyleCnt="5">
        <dgm:presLayoutVars>
          <dgm:bulletEnabled val="1"/>
        </dgm:presLayoutVars>
      </dgm:prSet>
      <dgm:spPr/>
    </dgm:pt>
    <dgm:pt modelId="{213858E6-1B2F-450E-A344-A0716A7187DE}" type="pres">
      <dgm:prSet presAssocID="{4734EA82-12A1-4D93-8F4B-68163D92AE77}" presName="spaceBetweenRectangles" presStyleCnt="0"/>
      <dgm:spPr/>
    </dgm:pt>
    <dgm:pt modelId="{F93693C2-4A10-4C82-AD6D-C74EA647A876}" type="pres">
      <dgm:prSet presAssocID="{12BD8109-8AE1-4543-AF21-972979178D23}" presName="parentLin" presStyleCnt="0"/>
      <dgm:spPr/>
    </dgm:pt>
    <dgm:pt modelId="{A58EC9EA-11CE-403D-BB97-481C843E5CEC}" type="pres">
      <dgm:prSet presAssocID="{12BD8109-8AE1-4543-AF21-972979178D23}" presName="parentLeftMargin" presStyleLbl="node1" presStyleIdx="3" presStyleCnt="5"/>
      <dgm:spPr/>
    </dgm:pt>
    <dgm:pt modelId="{ACA1A0AD-21E5-49B4-BBC6-65E14E1B93C4}" type="pres">
      <dgm:prSet presAssocID="{12BD8109-8AE1-4543-AF21-972979178D23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BF7D8D35-B83B-4274-B307-665F6A730265}" type="pres">
      <dgm:prSet presAssocID="{12BD8109-8AE1-4543-AF21-972979178D23}" presName="negativeSpace" presStyleCnt="0"/>
      <dgm:spPr/>
    </dgm:pt>
    <dgm:pt modelId="{5893D68B-0229-4E89-ACB4-63A76A43451C}" type="pres">
      <dgm:prSet presAssocID="{12BD8109-8AE1-4543-AF21-972979178D2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82B8607-456D-4C71-9177-B591305D2DB9}" srcId="{4E3F2D80-CA88-4C11-B1C3-B98AFE1EB4E6}" destId="{2EF6EFD8-D4E2-4248-A000-CB509C3652C3}" srcOrd="2" destOrd="0" parTransId="{86AFC3E9-1D58-4E52-BAF5-06C990F4AC03}" sibTransId="{8AA02225-2424-4176-BB91-1D2B7E4B78D0}"/>
    <dgm:cxn modelId="{33E0A407-B2AD-4AD9-AA27-525B44767941}" type="presOf" srcId="{67E68918-5218-42C3-B5F8-37E11EFECA1B}" destId="{8A2D12A6-D217-4B9A-A050-6D9D478D3D42}" srcOrd="0" destOrd="0" presId="urn:microsoft.com/office/officeart/2005/8/layout/list1"/>
    <dgm:cxn modelId="{B0142F0B-AA89-4E5D-A1A7-ECA13A38AB67}" type="presOf" srcId="{589A54C6-70F5-4000-AEA2-44E4D1B902D5}" destId="{DB9722B9-103C-4E45-BA5B-5B1124D0E8BE}" srcOrd="1" destOrd="0" presId="urn:microsoft.com/office/officeart/2005/8/layout/list1"/>
    <dgm:cxn modelId="{C97C830E-CC58-4ECA-8261-58ADAB816006}" type="presOf" srcId="{4E3F2D80-CA88-4C11-B1C3-B98AFE1EB4E6}" destId="{70E9A381-D35C-412C-9D18-89DF23BB8D68}" srcOrd="0" destOrd="0" presId="urn:microsoft.com/office/officeart/2005/8/layout/list1"/>
    <dgm:cxn modelId="{882E8217-D0CB-458E-8AC9-D194ED591DC1}" type="presOf" srcId="{C0A5A475-2E61-4C9E-BC28-F8DF2FA32058}" destId="{DEC649C6-6789-4379-9C7E-CA1862E6691F}" srcOrd="0" destOrd="0" presId="urn:microsoft.com/office/officeart/2005/8/layout/list1"/>
    <dgm:cxn modelId="{B56ACF21-0970-4758-B5C5-30086CA12699}" srcId="{589A54C6-70F5-4000-AEA2-44E4D1B902D5}" destId="{37F6B512-F127-43CB-B507-1164D6BDAC3D}" srcOrd="0" destOrd="0" parTransId="{7912E1FF-0E5D-42F9-9619-25469495CCB7}" sibTransId="{551001C3-135C-434B-9532-6D7A13E83F3B}"/>
    <dgm:cxn modelId="{5096EC2A-B0EC-42B5-BE54-8C4D5537F19D}" srcId="{12BD8109-8AE1-4543-AF21-972979178D23}" destId="{50F14A8C-F68D-4F9E-BF85-593A0B12EF84}" srcOrd="0" destOrd="0" parTransId="{252CB143-C4F9-4623-998D-4CB6B216DCD4}" sibTransId="{C40B6D4C-5B76-4263-965D-C4AF067E881E}"/>
    <dgm:cxn modelId="{8BC8C42F-6287-4166-9300-BAA72DEBCE03}" type="presOf" srcId="{C0A5A475-2E61-4C9E-BC28-F8DF2FA32058}" destId="{7367FC9F-9136-4F55-9A8A-97C16AFCBC0D}" srcOrd="1" destOrd="0" presId="urn:microsoft.com/office/officeart/2005/8/layout/list1"/>
    <dgm:cxn modelId="{64821D41-0879-4A8C-91BC-07CB4B2D9C9A}" type="presOf" srcId="{2EF6EFD8-D4E2-4248-A000-CB509C3652C3}" destId="{49DA1067-F564-44DA-A78B-C6E17F415174}" srcOrd="0" destOrd="0" presId="urn:microsoft.com/office/officeart/2005/8/layout/list1"/>
    <dgm:cxn modelId="{6780BD4A-0E2D-4AB2-8C94-AA0CA437BD81}" srcId="{4E3F2D80-CA88-4C11-B1C3-B98AFE1EB4E6}" destId="{12BD8109-8AE1-4543-AF21-972979178D23}" srcOrd="4" destOrd="0" parTransId="{35AA945F-829E-47D1-9A60-886E7CFE1321}" sibTransId="{5E7EBBAA-0FFA-4949-864F-27DCD4E004A7}"/>
    <dgm:cxn modelId="{026ABD6C-ABE4-44E9-BB75-80BF4139FFE3}" srcId="{C0A5A475-2E61-4C9E-BC28-F8DF2FA32058}" destId="{3BC5DD58-82DE-4874-9E10-5A6ABB8F5DF7}" srcOrd="0" destOrd="0" parTransId="{654A301D-7FF9-44EC-9D4A-FC8CCBABBCDB}" sibTransId="{5156DCA3-1DEB-4180-851F-66D31053CBC7}"/>
    <dgm:cxn modelId="{EEFD3474-0568-4CD4-93D8-B84A83576BE9}" srcId="{4E3F2D80-CA88-4C11-B1C3-B98AFE1EB4E6}" destId="{C0A5A475-2E61-4C9E-BC28-F8DF2FA32058}" srcOrd="3" destOrd="0" parTransId="{A2F2BD5D-5BDD-4949-BD23-A9E5C576F308}" sibTransId="{4734EA82-12A1-4D93-8F4B-68163D92AE77}"/>
    <dgm:cxn modelId="{5528C556-8201-4EE1-9402-6441526C6CCC}" type="presOf" srcId="{2C5A5F46-7320-4BF4-84F4-4BBFCFBA4BAF}" destId="{F83559F8-6AD7-4D66-90F9-0680C7050C23}" srcOrd="1" destOrd="0" presId="urn:microsoft.com/office/officeart/2005/8/layout/list1"/>
    <dgm:cxn modelId="{9D35C782-1FDD-4CBE-8405-A30FE2AB267C}" srcId="{4E3F2D80-CA88-4C11-B1C3-B98AFE1EB4E6}" destId="{2C5A5F46-7320-4BF4-84F4-4BBFCFBA4BAF}" srcOrd="0" destOrd="0" parTransId="{34435942-8847-4FB5-B355-93E71F902A25}" sibTransId="{3AB97928-8D3F-48D5-804D-527CA9EDCA60}"/>
    <dgm:cxn modelId="{4FB0E285-A05B-4A19-8773-11F4662C7E5A}" srcId="{4E3F2D80-CA88-4C11-B1C3-B98AFE1EB4E6}" destId="{589A54C6-70F5-4000-AEA2-44E4D1B902D5}" srcOrd="1" destOrd="0" parTransId="{0502AD56-7878-4212-9706-B68BED14A42E}" sibTransId="{915E7273-4EF2-43A2-810F-4EABA7C0038D}"/>
    <dgm:cxn modelId="{60C36F91-5F06-407A-816E-4F6258F7E116}" srcId="{2C5A5F46-7320-4BF4-84F4-4BBFCFBA4BAF}" destId="{1705CDCE-47EA-4FCF-868D-5F3987AD6063}" srcOrd="0" destOrd="0" parTransId="{79AA4677-96BB-46AB-80A6-252B2102F86F}" sibTransId="{509DE648-33B6-43F8-A192-D6A1097C103C}"/>
    <dgm:cxn modelId="{276BAC97-A565-4640-90E4-BDA51B90BE29}" type="presOf" srcId="{3BC5DD58-82DE-4874-9E10-5A6ABB8F5DF7}" destId="{2CCB51E6-51B7-4D76-BDAB-4210CF58A45A}" srcOrd="0" destOrd="0" presId="urn:microsoft.com/office/officeart/2005/8/layout/list1"/>
    <dgm:cxn modelId="{C10EE0A1-7E45-4AA2-B0BF-A1D47DA4677C}" type="presOf" srcId="{1705CDCE-47EA-4FCF-868D-5F3987AD6063}" destId="{337304F1-3A70-4688-9135-C1CD5D81EBB8}" srcOrd="0" destOrd="0" presId="urn:microsoft.com/office/officeart/2005/8/layout/list1"/>
    <dgm:cxn modelId="{2FA352A6-D18D-470A-B201-6C6F20241386}" type="presOf" srcId="{2EF6EFD8-D4E2-4248-A000-CB509C3652C3}" destId="{AD2C6235-B7CA-4254-9833-5C89CA12B122}" srcOrd="1" destOrd="0" presId="urn:microsoft.com/office/officeart/2005/8/layout/list1"/>
    <dgm:cxn modelId="{0D3609A7-3436-413E-80FF-AC18FC3FAFFC}" srcId="{2EF6EFD8-D4E2-4248-A000-CB509C3652C3}" destId="{67E5144F-DEFC-45B0-A8C6-C9A13BC5056A}" srcOrd="1" destOrd="0" parTransId="{7F40CD96-132C-4108-991A-656F5F162FC6}" sibTransId="{EFA376CA-74B2-4901-BBB1-6DFDB72F3266}"/>
    <dgm:cxn modelId="{ED688BAD-77C6-4247-A4DB-0639FDA27A7C}" srcId="{2EF6EFD8-D4E2-4248-A000-CB509C3652C3}" destId="{67E68918-5218-42C3-B5F8-37E11EFECA1B}" srcOrd="0" destOrd="0" parTransId="{F6050242-205D-48CA-954F-6112EB80AB71}" sibTransId="{20DCB760-49B2-4D77-A863-80401434C790}"/>
    <dgm:cxn modelId="{7873ACC6-2079-4F62-A0D2-57281AC3AF7A}" type="presOf" srcId="{12BD8109-8AE1-4543-AF21-972979178D23}" destId="{A58EC9EA-11CE-403D-BB97-481C843E5CEC}" srcOrd="0" destOrd="0" presId="urn:microsoft.com/office/officeart/2005/8/layout/list1"/>
    <dgm:cxn modelId="{0063B7CC-F5EC-4439-8278-8D9EA40ADBBA}" type="presOf" srcId="{50F14A8C-F68D-4F9E-BF85-593A0B12EF84}" destId="{5893D68B-0229-4E89-ACB4-63A76A43451C}" srcOrd="0" destOrd="0" presId="urn:microsoft.com/office/officeart/2005/8/layout/list1"/>
    <dgm:cxn modelId="{3B725BCD-90D1-44A4-9790-F3979228C8C2}" type="presOf" srcId="{67E5144F-DEFC-45B0-A8C6-C9A13BC5056A}" destId="{8A2D12A6-D217-4B9A-A050-6D9D478D3D42}" srcOrd="0" destOrd="1" presId="urn:microsoft.com/office/officeart/2005/8/layout/list1"/>
    <dgm:cxn modelId="{E1199DD8-438B-4D58-B19E-70D4CF4B4C0A}" type="presOf" srcId="{2C5A5F46-7320-4BF4-84F4-4BBFCFBA4BAF}" destId="{929E1C18-5152-47AA-8B8D-4A66AB050C56}" srcOrd="0" destOrd="0" presId="urn:microsoft.com/office/officeart/2005/8/layout/list1"/>
    <dgm:cxn modelId="{1C7F0CE7-2222-4AF8-9965-BFE6BBFEFB55}" type="presOf" srcId="{37F6B512-F127-43CB-B507-1164D6BDAC3D}" destId="{D154CC23-4CAF-4B2B-AD02-967968404ABB}" srcOrd="0" destOrd="0" presId="urn:microsoft.com/office/officeart/2005/8/layout/list1"/>
    <dgm:cxn modelId="{D13A0DF2-82D6-433A-A40F-4C96E52857AB}" type="presOf" srcId="{589A54C6-70F5-4000-AEA2-44E4D1B902D5}" destId="{CA50694C-FE69-4178-BA8B-C30230618EE0}" srcOrd="0" destOrd="0" presId="urn:microsoft.com/office/officeart/2005/8/layout/list1"/>
    <dgm:cxn modelId="{DA2FF2F6-19B7-40D9-808F-82131D6463F9}" type="presOf" srcId="{12BD8109-8AE1-4543-AF21-972979178D23}" destId="{ACA1A0AD-21E5-49B4-BBC6-65E14E1B93C4}" srcOrd="1" destOrd="0" presId="urn:microsoft.com/office/officeart/2005/8/layout/list1"/>
    <dgm:cxn modelId="{FCFF46B1-26F4-48DF-A9AD-83C26A318142}" type="presParOf" srcId="{70E9A381-D35C-412C-9D18-89DF23BB8D68}" destId="{9CDD32AF-6F24-4135-AB14-EA211836B501}" srcOrd="0" destOrd="0" presId="urn:microsoft.com/office/officeart/2005/8/layout/list1"/>
    <dgm:cxn modelId="{D8CAEEF1-5C32-41F0-A29C-077F0379B489}" type="presParOf" srcId="{9CDD32AF-6F24-4135-AB14-EA211836B501}" destId="{929E1C18-5152-47AA-8B8D-4A66AB050C56}" srcOrd="0" destOrd="0" presId="urn:microsoft.com/office/officeart/2005/8/layout/list1"/>
    <dgm:cxn modelId="{D5C3DB48-CBE4-4965-8895-8661AB75ED0D}" type="presParOf" srcId="{9CDD32AF-6F24-4135-AB14-EA211836B501}" destId="{F83559F8-6AD7-4D66-90F9-0680C7050C23}" srcOrd="1" destOrd="0" presId="urn:microsoft.com/office/officeart/2005/8/layout/list1"/>
    <dgm:cxn modelId="{C03BE2C0-875D-4D61-B7D4-330BF80BEBC5}" type="presParOf" srcId="{70E9A381-D35C-412C-9D18-89DF23BB8D68}" destId="{A0EE60C8-2810-4CB1-994A-ABA83D3BD7C9}" srcOrd="1" destOrd="0" presId="urn:microsoft.com/office/officeart/2005/8/layout/list1"/>
    <dgm:cxn modelId="{A1E6DCC4-8154-4D48-9138-40F05B5A3532}" type="presParOf" srcId="{70E9A381-D35C-412C-9D18-89DF23BB8D68}" destId="{337304F1-3A70-4688-9135-C1CD5D81EBB8}" srcOrd="2" destOrd="0" presId="urn:microsoft.com/office/officeart/2005/8/layout/list1"/>
    <dgm:cxn modelId="{1FAD14E3-5717-4692-81CE-4F535B2B8704}" type="presParOf" srcId="{70E9A381-D35C-412C-9D18-89DF23BB8D68}" destId="{574ED62D-4B74-40E1-A418-A63A4D716B70}" srcOrd="3" destOrd="0" presId="urn:microsoft.com/office/officeart/2005/8/layout/list1"/>
    <dgm:cxn modelId="{5978C381-BB47-464D-ADFD-D4FECF09D14D}" type="presParOf" srcId="{70E9A381-D35C-412C-9D18-89DF23BB8D68}" destId="{4B73BBF8-6BB9-4F3B-8D8F-8CC03F695763}" srcOrd="4" destOrd="0" presId="urn:microsoft.com/office/officeart/2005/8/layout/list1"/>
    <dgm:cxn modelId="{AA1E9450-3327-42F6-A08B-A742E185C897}" type="presParOf" srcId="{4B73BBF8-6BB9-4F3B-8D8F-8CC03F695763}" destId="{CA50694C-FE69-4178-BA8B-C30230618EE0}" srcOrd="0" destOrd="0" presId="urn:microsoft.com/office/officeart/2005/8/layout/list1"/>
    <dgm:cxn modelId="{BD6A27E7-CEC5-43BF-8515-2D9EE1A1D1F3}" type="presParOf" srcId="{4B73BBF8-6BB9-4F3B-8D8F-8CC03F695763}" destId="{DB9722B9-103C-4E45-BA5B-5B1124D0E8BE}" srcOrd="1" destOrd="0" presId="urn:microsoft.com/office/officeart/2005/8/layout/list1"/>
    <dgm:cxn modelId="{28A4FDAB-F14E-4472-A158-522C1840CE6C}" type="presParOf" srcId="{70E9A381-D35C-412C-9D18-89DF23BB8D68}" destId="{75F27EEA-E851-4753-B2A4-671AEF6B17B1}" srcOrd="5" destOrd="0" presId="urn:microsoft.com/office/officeart/2005/8/layout/list1"/>
    <dgm:cxn modelId="{50447DBD-1119-477D-940D-DB69B078B291}" type="presParOf" srcId="{70E9A381-D35C-412C-9D18-89DF23BB8D68}" destId="{D154CC23-4CAF-4B2B-AD02-967968404ABB}" srcOrd="6" destOrd="0" presId="urn:microsoft.com/office/officeart/2005/8/layout/list1"/>
    <dgm:cxn modelId="{B24A5B83-31FE-42EC-95DE-A6E9D83A45B9}" type="presParOf" srcId="{70E9A381-D35C-412C-9D18-89DF23BB8D68}" destId="{03494AA3-B17D-4EB3-BC88-8B54D50BBE15}" srcOrd="7" destOrd="0" presId="urn:microsoft.com/office/officeart/2005/8/layout/list1"/>
    <dgm:cxn modelId="{F0C73859-73CB-4859-8ABF-BB2388C5519A}" type="presParOf" srcId="{70E9A381-D35C-412C-9D18-89DF23BB8D68}" destId="{68986758-92C9-4D7F-82AD-F1E20C9C8BDA}" srcOrd="8" destOrd="0" presId="urn:microsoft.com/office/officeart/2005/8/layout/list1"/>
    <dgm:cxn modelId="{2B476EA9-2B83-4473-B14F-A9EB650F6614}" type="presParOf" srcId="{68986758-92C9-4D7F-82AD-F1E20C9C8BDA}" destId="{49DA1067-F564-44DA-A78B-C6E17F415174}" srcOrd="0" destOrd="0" presId="urn:microsoft.com/office/officeart/2005/8/layout/list1"/>
    <dgm:cxn modelId="{41B64F97-C73B-4D76-9150-83622819C2E6}" type="presParOf" srcId="{68986758-92C9-4D7F-82AD-F1E20C9C8BDA}" destId="{AD2C6235-B7CA-4254-9833-5C89CA12B122}" srcOrd="1" destOrd="0" presId="urn:microsoft.com/office/officeart/2005/8/layout/list1"/>
    <dgm:cxn modelId="{DD96B87A-2408-481D-A51F-CA6E3863C0AF}" type="presParOf" srcId="{70E9A381-D35C-412C-9D18-89DF23BB8D68}" destId="{48CE3A76-92C3-4576-8401-46DEA256AC45}" srcOrd="9" destOrd="0" presId="urn:microsoft.com/office/officeart/2005/8/layout/list1"/>
    <dgm:cxn modelId="{F0FEF2ED-858D-42D9-86ED-AAC50D2BC1F2}" type="presParOf" srcId="{70E9A381-D35C-412C-9D18-89DF23BB8D68}" destId="{8A2D12A6-D217-4B9A-A050-6D9D478D3D42}" srcOrd="10" destOrd="0" presId="urn:microsoft.com/office/officeart/2005/8/layout/list1"/>
    <dgm:cxn modelId="{2CAC291E-BC75-4BB7-91A9-264CE5815C24}" type="presParOf" srcId="{70E9A381-D35C-412C-9D18-89DF23BB8D68}" destId="{4D04AD1D-A729-4285-BAB2-282304BA6601}" srcOrd="11" destOrd="0" presId="urn:microsoft.com/office/officeart/2005/8/layout/list1"/>
    <dgm:cxn modelId="{D6EF3A39-8609-44BE-9779-D98522334F2D}" type="presParOf" srcId="{70E9A381-D35C-412C-9D18-89DF23BB8D68}" destId="{B0AF23B7-64CC-41C2-B274-DDE531C2B1E6}" srcOrd="12" destOrd="0" presId="urn:microsoft.com/office/officeart/2005/8/layout/list1"/>
    <dgm:cxn modelId="{B70FDE06-E6CF-417C-9945-2430C2F71EA8}" type="presParOf" srcId="{B0AF23B7-64CC-41C2-B274-DDE531C2B1E6}" destId="{DEC649C6-6789-4379-9C7E-CA1862E6691F}" srcOrd="0" destOrd="0" presId="urn:microsoft.com/office/officeart/2005/8/layout/list1"/>
    <dgm:cxn modelId="{6F809D7C-FF5F-486C-A529-4F09CF4E70A7}" type="presParOf" srcId="{B0AF23B7-64CC-41C2-B274-DDE531C2B1E6}" destId="{7367FC9F-9136-4F55-9A8A-97C16AFCBC0D}" srcOrd="1" destOrd="0" presId="urn:microsoft.com/office/officeart/2005/8/layout/list1"/>
    <dgm:cxn modelId="{3AD376FF-1A0F-4BC3-A523-B1B1B6063314}" type="presParOf" srcId="{70E9A381-D35C-412C-9D18-89DF23BB8D68}" destId="{68CB8905-1E03-4E35-9ACF-61A67014949B}" srcOrd="13" destOrd="0" presId="urn:microsoft.com/office/officeart/2005/8/layout/list1"/>
    <dgm:cxn modelId="{88162BDD-AD37-4BFC-9AF2-54640B6029D2}" type="presParOf" srcId="{70E9A381-D35C-412C-9D18-89DF23BB8D68}" destId="{2CCB51E6-51B7-4D76-BDAB-4210CF58A45A}" srcOrd="14" destOrd="0" presId="urn:microsoft.com/office/officeart/2005/8/layout/list1"/>
    <dgm:cxn modelId="{030FAE82-6EBF-4F27-A5E8-6EC02A333F6F}" type="presParOf" srcId="{70E9A381-D35C-412C-9D18-89DF23BB8D68}" destId="{213858E6-1B2F-450E-A344-A0716A7187DE}" srcOrd="15" destOrd="0" presId="urn:microsoft.com/office/officeart/2005/8/layout/list1"/>
    <dgm:cxn modelId="{406F31BA-191C-45F3-8E8B-92F7DEC0B54A}" type="presParOf" srcId="{70E9A381-D35C-412C-9D18-89DF23BB8D68}" destId="{F93693C2-4A10-4C82-AD6D-C74EA647A876}" srcOrd="16" destOrd="0" presId="urn:microsoft.com/office/officeart/2005/8/layout/list1"/>
    <dgm:cxn modelId="{12E4B6E4-7AC8-4890-970B-2AB5A88FC168}" type="presParOf" srcId="{F93693C2-4A10-4C82-AD6D-C74EA647A876}" destId="{A58EC9EA-11CE-403D-BB97-481C843E5CEC}" srcOrd="0" destOrd="0" presId="urn:microsoft.com/office/officeart/2005/8/layout/list1"/>
    <dgm:cxn modelId="{7297F807-494F-4CCC-A247-A53948072E21}" type="presParOf" srcId="{F93693C2-4A10-4C82-AD6D-C74EA647A876}" destId="{ACA1A0AD-21E5-49B4-BBC6-65E14E1B93C4}" srcOrd="1" destOrd="0" presId="urn:microsoft.com/office/officeart/2005/8/layout/list1"/>
    <dgm:cxn modelId="{A64AAF17-1ECE-4156-BF0C-66B7CD2AE940}" type="presParOf" srcId="{70E9A381-D35C-412C-9D18-89DF23BB8D68}" destId="{BF7D8D35-B83B-4274-B307-665F6A730265}" srcOrd="17" destOrd="0" presId="urn:microsoft.com/office/officeart/2005/8/layout/list1"/>
    <dgm:cxn modelId="{8DAB33B1-FAF4-44F7-BC8C-1A525C8AFD7D}" type="presParOf" srcId="{70E9A381-D35C-412C-9D18-89DF23BB8D68}" destId="{5893D68B-0229-4E89-ACB4-63A76A43451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2D640-8B67-44E9-8BFA-89D8050C2180}">
      <dsp:nvSpPr>
        <dsp:cNvPr id="0" name=""/>
        <dsp:cNvSpPr/>
      </dsp:nvSpPr>
      <dsp:spPr>
        <a:xfrm>
          <a:off x="1247" y="262"/>
          <a:ext cx="7713873" cy="719453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u="sng" kern="1200" dirty="0">
              <a:solidFill>
                <a:srgbClr val="C00000"/>
              </a:solidFill>
            </a:rPr>
            <a:t>Secure Space Assets</a:t>
          </a:r>
          <a:endParaRPr lang="en-IN" sz="3100" b="1" u="sng" kern="1200" dirty="0">
            <a:solidFill>
              <a:srgbClr val="C00000"/>
            </a:solidFill>
          </a:endParaRPr>
        </a:p>
      </dsp:txBody>
      <dsp:txXfrm>
        <a:off x="22319" y="21334"/>
        <a:ext cx="7671729" cy="677309"/>
      </dsp:txXfrm>
    </dsp:sp>
    <dsp:sp modelId="{E24C835A-5273-4180-98EA-D829E053F4B1}">
      <dsp:nvSpPr>
        <dsp:cNvPr id="0" name=""/>
        <dsp:cNvSpPr/>
      </dsp:nvSpPr>
      <dsp:spPr>
        <a:xfrm>
          <a:off x="1247" y="996541"/>
          <a:ext cx="1814175" cy="1776911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2700000" scaled="1"/>
          <a:tileRect/>
        </a:gradFill>
        <a:ln w="28575">
          <a:solidFill>
            <a:srgbClr val="FF000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</a:rPr>
            <a:t>Define Resources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600" b="1" kern="1200" dirty="0">
            <a:solidFill>
              <a:schemeClr val="tx1"/>
            </a:solidFill>
          </a:endParaRPr>
        </a:p>
      </dsp:txBody>
      <dsp:txXfrm>
        <a:off x="53291" y="1048585"/>
        <a:ext cx="1710087" cy="1672823"/>
      </dsp:txXfrm>
    </dsp:sp>
    <dsp:sp modelId="{38D4AB35-F7D5-42BD-845B-184D712D03B3}">
      <dsp:nvSpPr>
        <dsp:cNvPr id="0" name=""/>
        <dsp:cNvSpPr/>
      </dsp:nvSpPr>
      <dsp:spPr>
        <a:xfrm>
          <a:off x="1967813" y="996541"/>
          <a:ext cx="1814175" cy="177691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</a:rPr>
            <a:t>Assess Threat</a:t>
          </a:r>
          <a:endParaRPr lang="en-IN" sz="2600" b="1" kern="1200" dirty="0">
            <a:solidFill>
              <a:schemeClr val="tx1"/>
            </a:solidFill>
          </a:endParaRPr>
        </a:p>
      </dsp:txBody>
      <dsp:txXfrm>
        <a:off x="2019857" y="1048585"/>
        <a:ext cx="1710087" cy="1672823"/>
      </dsp:txXfrm>
    </dsp:sp>
    <dsp:sp modelId="{30554692-8F20-484D-905E-1FD890797315}">
      <dsp:nvSpPr>
        <dsp:cNvPr id="0" name=""/>
        <dsp:cNvSpPr/>
      </dsp:nvSpPr>
      <dsp:spPr>
        <a:xfrm>
          <a:off x="3934379" y="996541"/>
          <a:ext cx="1814175" cy="17769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</a:rPr>
            <a:t>Evaluate Loss</a:t>
          </a:r>
          <a:endParaRPr lang="en-IN" sz="2600" b="1" kern="1200" dirty="0">
            <a:solidFill>
              <a:schemeClr val="tx1"/>
            </a:solidFill>
          </a:endParaRPr>
        </a:p>
      </dsp:txBody>
      <dsp:txXfrm>
        <a:off x="3986423" y="1048585"/>
        <a:ext cx="1710087" cy="1672823"/>
      </dsp:txXfrm>
    </dsp:sp>
    <dsp:sp modelId="{165608CD-23B8-44ED-B3B5-DE0316C5611A}">
      <dsp:nvSpPr>
        <dsp:cNvPr id="0" name=""/>
        <dsp:cNvSpPr/>
      </dsp:nvSpPr>
      <dsp:spPr>
        <a:xfrm>
          <a:off x="5900945" y="996541"/>
          <a:ext cx="1814175" cy="177691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1"/>
              </a:solidFill>
            </a:rPr>
            <a:t>Assigning Safeguards</a:t>
          </a:r>
          <a:endParaRPr lang="en-IN" sz="2600" b="1" kern="1200" dirty="0">
            <a:solidFill>
              <a:schemeClr val="tx1"/>
            </a:solidFill>
          </a:endParaRPr>
        </a:p>
      </dsp:txBody>
      <dsp:txXfrm>
        <a:off x="5952989" y="1048585"/>
        <a:ext cx="1710087" cy="16728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2D640-8B67-44E9-8BFA-89D8050C2180}">
      <dsp:nvSpPr>
        <dsp:cNvPr id="0" name=""/>
        <dsp:cNvSpPr/>
      </dsp:nvSpPr>
      <dsp:spPr>
        <a:xfrm>
          <a:off x="1247" y="262"/>
          <a:ext cx="7713873" cy="719453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u="sng" kern="1200" dirty="0">
              <a:solidFill>
                <a:srgbClr val="C00000"/>
              </a:solidFill>
            </a:rPr>
            <a:t>Space Control</a:t>
          </a:r>
          <a:endParaRPr lang="en-IN" sz="3100" b="1" u="sng" kern="1200" dirty="0">
            <a:solidFill>
              <a:srgbClr val="C00000"/>
            </a:solidFill>
          </a:endParaRPr>
        </a:p>
      </dsp:txBody>
      <dsp:txXfrm>
        <a:off x="22319" y="21334"/>
        <a:ext cx="7671729" cy="677309"/>
      </dsp:txXfrm>
    </dsp:sp>
    <dsp:sp modelId="{E24C835A-5273-4180-98EA-D829E053F4B1}">
      <dsp:nvSpPr>
        <dsp:cNvPr id="0" name=""/>
        <dsp:cNvSpPr/>
      </dsp:nvSpPr>
      <dsp:spPr>
        <a:xfrm>
          <a:off x="1247" y="996541"/>
          <a:ext cx="1814175" cy="1776911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2700000" scaled="1"/>
          <a:tileRect/>
        </a:gradFill>
        <a:ln w="28575">
          <a:solidFill>
            <a:srgbClr val="FF000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>
              <a:solidFill>
                <a:schemeClr val="tx1"/>
              </a:solidFill>
            </a:rPr>
            <a:t>Protection of Space  Assets</a:t>
          </a:r>
          <a:endParaRPr lang="en-IN" sz="2300" b="1" kern="1200" dirty="0">
            <a:solidFill>
              <a:schemeClr val="tx1"/>
            </a:solidFill>
          </a:endParaRPr>
        </a:p>
      </dsp:txBody>
      <dsp:txXfrm>
        <a:off x="53291" y="1048585"/>
        <a:ext cx="1710087" cy="1672823"/>
      </dsp:txXfrm>
    </dsp:sp>
    <dsp:sp modelId="{38D4AB35-F7D5-42BD-845B-184D712D03B3}">
      <dsp:nvSpPr>
        <dsp:cNvPr id="0" name=""/>
        <dsp:cNvSpPr/>
      </dsp:nvSpPr>
      <dsp:spPr>
        <a:xfrm>
          <a:off x="1967813" y="996541"/>
          <a:ext cx="1814175" cy="177691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>
              <a:solidFill>
                <a:schemeClr val="tx1"/>
              </a:solidFill>
            </a:rPr>
            <a:t>Surveillance</a:t>
          </a:r>
          <a:endParaRPr lang="en-IN" sz="2300" b="1" kern="1200" dirty="0">
            <a:solidFill>
              <a:schemeClr val="tx1"/>
            </a:solidFill>
          </a:endParaRPr>
        </a:p>
      </dsp:txBody>
      <dsp:txXfrm>
        <a:off x="2019857" y="1048585"/>
        <a:ext cx="1710087" cy="1672823"/>
      </dsp:txXfrm>
    </dsp:sp>
    <dsp:sp modelId="{30554692-8F20-484D-905E-1FD890797315}">
      <dsp:nvSpPr>
        <dsp:cNvPr id="0" name=""/>
        <dsp:cNvSpPr/>
      </dsp:nvSpPr>
      <dsp:spPr>
        <a:xfrm>
          <a:off x="3934379" y="996541"/>
          <a:ext cx="1814175" cy="17769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>
              <a:solidFill>
                <a:schemeClr val="tx1"/>
              </a:solidFill>
            </a:rPr>
            <a:t>Prevention</a:t>
          </a:r>
          <a:endParaRPr lang="en-IN" sz="2300" b="1" kern="1200" dirty="0">
            <a:solidFill>
              <a:schemeClr val="tx1"/>
            </a:solidFill>
          </a:endParaRPr>
        </a:p>
      </dsp:txBody>
      <dsp:txXfrm>
        <a:off x="3986423" y="1048585"/>
        <a:ext cx="1710087" cy="1672823"/>
      </dsp:txXfrm>
    </dsp:sp>
    <dsp:sp modelId="{165608CD-23B8-44ED-B3B5-DE0316C5611A}">
      <dsp:nvSpPr>
        <dsp:cNvPr id="0" name=""/>
        <dsp:cNvSpPr/>
      </dsp:nvSpPr>
      <dsp:spPr>
        <a:xfrm>
          <a:off x="5900945" y="996541"/>
          <a:ext cx="1814175" cy="177691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>
              <a:solidFill>
                <a:schemeClr val="tx1"/>
              </a:solidFill>
            </a:rPr>
            <a:t>Negation </a:t>
          </a:r>
          <a:endParaRPr lang="en-IN" sz="2300" b="1" kern="1200" dirty="0">
            <a:solidFill>
              <a:schemeClr val="tx1"/>
            </a:solidFill>
          </a:endParaRPr>
        </a:p>
      </dsp:txBody>
      <dsp:txXfrm>
        <a:off x="5952989" y="1048585"/>
        <a:ext cx="1710087" cy="16728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304F1-3A70-4688-9135-C1CD5D81EBB8}">
      <dsp:nvSpPr>
        <dsp:cNvPr id="0" name=""/>
        <dsp:cNvSpPr/>
      </dsp:nvSpPr>
      <dsp:spPr>
        <a:xfrm>
          <a:off x="0" y="289076"/>
          <a:ext cx="7789050" cy="680400"/>
        </a:xfrm>
        <a:prstGeom prst="rect">
          <a:avLst/>
        </a:prstGeom>
        <a:solidFill>
          <a:srgbClr val="FFFFFF">
            <a:alpha val="80000"/>
          </a:srgbClr>
        </a:solidFill>
        <a:ln w="28575">
          <a:solidFill>
            <a:srgbClr val="FF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517" tIns="333248" rIns="604517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Sensors on space sys to detect and report anomalies</a:t>
          </a:r>
          <a:endParaRPr lang="en-IN" sz="1600" b="1" kern="1200" dirty="0"/>
        </a:p>
      </dsp:txBody>
      <dsp:txXfrm>
        <a:off x="0" y="289076"/>
        <a:ext cx="7789050" cy="680400"/>
      </dsp:txXfrm>
    </dsp:sp>
    <dsp:sp modelId="{F83559F8-6AD7-4D66-90F9-0680C7050C23}">
      <dsp:nvSpPr>
        <dsp:cNvPr id="0" name=""/>
        <dsp:cNvSpPr/>
      </dsp:nvSpPr>
      <dsp:spPr>
        <a:xfrm>
          <a:off x="389452" y="52916"/>
          <a:ext cx="5452335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085" tIns="0" rIns="206085" bIns="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Detection &amp; Reporting  of Threats/Attacks</a:t>
          </a:r>
          <a:endParaRPr lang="en-IN" sz="1600" b="1" kern="1200" dirty="0">
            <a:solidFill>
              <a:schemeClr val="tx1"/>
            </a:solidFill>
          </a:endParaRPr>
        </a:p>
      </dsp:txBody>
      <dsp:txXfrm>
        <a:off x="412509" y="75973"/>
        <a:ext cx="5406221" cy="426206"/>
      </dsp:txXfrm>
    </dsp:sp>
    <dsp:sp modelId="{D154CC23-4CAF-4B2B-AD02-967968404ABB}">
      <dsp:nvSpPr>
        <dsp:cNvPr id="0" name=""/>
        <dsp:cNvSpPr/>
      </dsp:nvSpPr>
      <dsp:spPr>
        <a:xfrm>
          <a:off x="0" y="1292036"/>
          <a:ext cx="7789050" cy="907200"/>
        </a:xfrm>
        <a:prstGeom prst="rect">
          <a:avLst/>
        </a:prstGeom>
        <a:solidFill>
          <a:srgbClr val="FFFFFF">
            <a:alpha val="80000"/>
          </a:srgbClr>
        </a:solidFill>
        <a:ln w="28575">
          <a:solidFill>
            <a:srgbClr val="FF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517" tIns="333248" rIns="604517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Space Management System (SMS) to receive, process, collate, fuse and disseminate info</a:t>
          </a:r>
          <a:endParaRPr lang="en-IN" sz="1600" b="1" kern="1200" dirty="0"/>
        </a:p>
      </dsp:txBody>
      <dsp:txXfrm>
        <a:off x="0" y="1292036"/>
        <a:ext cx="7789050" cy="907200"/>
      </dsp:txXfrm>
    </dsp:sp>
    <dsp:sp modelId="{DB9722B9-103C-4E45-BA5B-5B1124D0E8BE}">
      <dsp:nvSpPr>
        <dsp:cNvPr id="0" name=""/>
        <dsp:cNvSpPr/>
      </dsp:nvSpPr>
      <dsp:spPr>
        <a:xfrm>
          <a:off x="389452" y="1055876"/>
          <a:ext cx="5452335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085" tIns="0" rIns="206085" bIns="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Identify, Locate and Classify Threats</a:t>
          </a:r>
          <a:endParaRPr lang="en-IN" sz="1600" b="1" kern="1200" dirty="0">
            <a:solidFill>
              <a:schemeClr val="tx1"/>
            </a:solidFill>
          </a:endParaRPr>
        </a:p>
      </dsp:txBody>
      <dsp:txXfrm>
        <a:off x="412509" y="1078933"/>
        <a:ext cx="5406221" cy="426206"/>
      </dsp:txXfrm>
    </dsp:sp>
    <dsp:sp modelId="{8A2D12A6-D217-4B9A-A050-6D9D478D3D42}">
      <dsp:nvSpPr>
        <dsp:cNvPr id="0" name=""/>
        <dsp:cNvSpPr/>
      </dsp:nvSpPr>
      <dsp:spPr>
        <a:xfrm>
          <a:off x="0" y="2521796"/>
          <a:ext cx="7789050" cy="932400"/>
        </a:xfrm>
        <a:prstGeom prst="rect">
          <a:avLst/>
        </a:prstGeom>
        <a:solidFill>
          <a:srgbClr val="FFFFFF">
            <a:alpha val="80000"/>
          </a:srgbClr>
        </a:solidFill>
        <a:ln w="28575">
          <a:solidFill>
            <a:srgbClr val="FF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517" tIns="333248" rIns="604517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Preserve assets using passive and active countermeasures</a:t>
          </a:r>
          <a:endParaRPr lang="en-IN" sz="1600" b="1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Equivalence of both military and civil assets as National assets </a:t>
          </a:r>
          <a:endParaRPr lang="en-IN" sz="1600" b="1" kern="1200" dirty="0"/>
        </a:p>
      </dsp:txBody>
      <dsp:txXfrm>
        <a:off x="0" y="2521796"/>
        <a:ext cx="7789050" cy="932400"/>
      </dsp:txXfrm>
    </dsp:sp>
    <dsp:sp modelId="{AD2C6235-B7CA-4254-9833-5C89CA12B122}">
      <dsp:nvSpPr>
        <dsp:cNvPr id="0" name=""/>
        <dsp:cNvSpPr/>
      </dsp:nvSpPr>
      <dsp:spPr>
        <a:xfrm>
          <a:off x="389452" y="2285636"/>
          <a:ext cx="5452335" cy="472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085" tIns="0" rIns="206085" bIns="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Withstand and Defend</a:t>
          </a:r>
          <a:endParaRPr lang="en-IN" sz="1600" b="1" kern="1200" dirty="0">
            <a:solidFill>
              <a:schemeClr val="tx1"/>
            </a:solidFill>
          </a:endParaRPr>
        </a:p>
      </dsp:txBody>
      <dsp:txXfrm>
        <a:off x="412509" y="2308693"/>
        <a:ext cx="5406221" cy="426206"/>
      </dsp:txXfrm>
    </dsp:sp>
    <dsp:sp modelId="{2CCB51E6-51B7-4D76-BDAB-4210CF58A45A}">
      <dsp:nvSpPr>
        <dsp:cNvPr id="0" name=""/>
        <dsp:cNvSpPr/>
      </dsp:nvSpPr>
      <dsp:spPr>
        <a:xfrm>
          <a:off x="0" y="3776756"/>
          <a:ext cx="7789050" cy="680400"/>
        </a:xfrm>
        <a:prstGeom prst="rect">
          <a:avLst/>
        </a:prstGeom>
        <a:solidFill>
          <a:srgbClr val="FFFFFF">
            <a:alpha val="80000"/>
          </a:srgbClr>
        </a:solidFill>
        <a:ln w="28575">
          <a:solidFill>
            <a:srgbClr val="FF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517" tIns="333248" rIns="604517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Ability to recover lost ability through direct intervention / redundancies</a:t>
          </a:r>
          <a:endParaRPr lang="en-IN" sz="1600" b="1" kern="1200" dirty="0"/>
        </a:p>
      </dsp:txBody>
      <dsp:txXfrm>
        <a:off x="0" y="3776756"/>
        <a:ext cx="7789050" cy="680400"/>
      </dsp:txXfrm>
    </dsp:sp>
    <dsp:sp modelId="{7367FC9F-9136-4F55-9A8A-97C16AFCBC0D}">
      <dsp:nvSpPr>
        <dsp:cNvPr id="0" name=""/>
        <dsp:cNvSpPr/>
      </dsp:nvSpPr>
      <dsp:spPr>
        <a:xfrm>
          <a:off x="389452" y="3540596"/>
          <a:ext cx="5452335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085" tIns="0" rIns="206085" bIns="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Reconstitute and Repair </a:t>
          </a:r>
          <a:endParaRPr lang="en-IN" sz="1600" b="1" kern="1200" dirty="0">
            <a:solidFill>
              <a:schemeClr val="tx1"/>
            </a:solidFill>
          </a:endParaRPr>
        </a:p>
      </dsp:txBody>
      <dsp:txXfrm>
        <a:off x="412509" y="3563653"/>
        <a:ext cx="5406221" cy="426206"/>
      </dsp:txXfrm>
    </dsp:sp>
    <dsp:sp modelId="{5893D68B-0229-4E89-ACB4-63A76A43451C}">
      <dsp:nvSpPr>
        <dsp:cNvPr id="0" name=""/>
        <dsp:cNvSpPr/>
      </dsp:nvSpPr>
      <dsp:spPr>
        <a:xfrm>
          <a:off x="0" y="4779716"/>
          <a:ext cx="7789050" cy="680400"/>
        </a:xfrm>
        <a:prstGeom prst="rect">
          <a:avLst/>
        </a:prstGeom>
        <a:solidFill>
          <a:srgbClr val="FFFFFF">
            <a:alpha val="80000"/>
          </a:srgbClr>
        </a:solidFill>
        <a:ln w="28575">
          <a:solidFill>
            <a:srgbClr val="FF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517" tIns="333248" rIns="604517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Accurate assessment for commensurate action</a:t>
          </a:r>
          <a:endParaRPr lang="en-IN" sz="1600" b="1" kern="1200" dirty="0"/>
        </a:p>
      </dsp:txBody>
      <dsp:txXfrm>
        <a:off x="0" y="4779716"/>
        <a:ext cx="7789050" cy="680400"/>
      </dsp:txXfrm>
    </dsp:sp>
    <dsp:sp modelId="{ACA1A0AD-21E5-49B4-BBC6-65E14E1B93C4}">
      <dsp:nvSpPr>
        <dsp:cNvPr id="0" name=""/>
        <dsp:cNvSpPr/>
      </dsp:nvSpPr>
      <dsp:spPr>
        <a:xfrm>
          <a:off x="389452" y="4543556"/>
          <a:ext cx="5452335" cy="4723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085" tIns="0" rIns="206085" bIns="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Assess Mission Impact</a:t>
          </a:r>
          <a:endParaRPr lang="en-IN" sz="1600" b="1" kern="1200" dirty="0">
            <a:solidFill>
              <a:schemeClr val="tx1"/>
            </a:solidFill>
          </a:endParaRPr>
        </a:p>
      </dsp:txBody>
      <dsp:txXfrm>
        <a:off x="412509" y="4566613"/>
        <a:ext cx="5406221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E9DCB53-2B87-425E-8EBF-D07AC64DA1D7}" type="datetimeFigureOut">
              <a:rPr lang="en-IN" smtClean="0"/>
              <a:pPr/>
              <a:t>09-01-2025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73225B2-FEDC-420E-A3EC-96B89A23F6E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028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88988" y="844550"/>
            <a:ext cx="5616575" cy="42132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09688" fontAlgn="base">
              <a:spcBef>
                <a:spcPct val="0"/>
              </a:spcBef>
              <a:spcAft>
                <a:spcPct val="0"/>
              </a:spcAft>
              <a:defRPr/>
            </a:pPr>
            <a:fld id="{D2605F57-AD28-470B-8CD5-221DD2E789D4}" type="slidenum">
              <a:rPr lang="en-IN" sz="1300">
                <a:solidFill>
                  <a:srgbClr val="000000"/>
                </a:solidFill>
                <a:latin typeface="Calibri"/>
              </a:rPr>
              <a:pPr defTabSz="1009688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IN" sz="13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2942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0FEF-C33D-4E2D-9B85-0CE90EB498A8}" type="datetimeFigureOut">
              <a:rPr lang="en-IN" smtClean="0"/>
              <a:pPr/>
              <a:t>09-01-2025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0688-E252-4E24-9A36-8CB45B7C0BC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6372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0FEF-C33D-4E2D-9B85-0CE90EB498A8}" type="datetimeFigureOut">
              <a:rPr lang="en-IN" smtClean="0"/>
              <a:pPr/>
              <a:t>09-01-2025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0688-E252-4E24-9A36-8CB45B7C0BC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3315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0FEF-C33D-4E2D-9B85-0CE90EB498A8}" type="datetimeFigureOut">
              <a:rPr lang="en-IN" smtClean="0"/>
              <a:pPr/>
              <a:t>09-01-2025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0688-E252-4E24-9A36-8CB45B7C0BC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6178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0FEF-C33D-4E2D-9B85-0CE90EB498A8}" type="datetimeFigureOut">
              <a:rPr lang="en-IN" smtClean="0"/>
              <a:pPr/>
              <a:t>09-01-2025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0688-E252-4E24-9A36-8CB45B7C0BC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549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0FEF-C33D-4E2D-9B85-0CE90EB498A8}" type="datetimeFigureOut">
              <a:rPr lang="en-IN" smtClean="0"/>
              <a:pPr/>
              <a:t>09-01-2025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0688-E252-4E24-9A36-8CB45B7C0BC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3482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0FEF-C33D-4E2D-9B85-0CE90EB498A8}" type="datetimeFigureOut">
              <a:rPr lang="en-IN" smtClean="0"/>
              <a:pPr/>
              <a:t>09-01-2025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0688-E252-4E24-9A36-8CB45B7C0BC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361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0FEF-C33D-4E2D-9B85-0CE90EB498A8}" type="datetimeFigureOut">
              <a:rPr lang="en-IN" smtClean="0"/>
              <a:pPr/>
              <a:t>09-01-2025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0688-E252-4E24-9A36-8CB45B7C0BC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822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0FEF-C33D-4E2D-9B85-0CE90EB498A8}" type="datetimeFigureOut">
              <a:rPr lang="en-IN" smtClean="0"/>
              <a:pPr/>
              <a:t>09-01-2025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0688-E252-4E24-9A36-8CB45B7C0BC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317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0FEF-C33D-4E2D-9B85-0CE90EB498A8}" type="datetimeFigureOut">
              <a:rPr lang="en-IN" smtClean="0"/>
              <a:pPr/>
              <a:t>09-01-2025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0688-E252-4E24-9A36-8CB45B7C0BC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2375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0FEF-C33D-4E2D-9B85-0CE90EB498A8}" type="datetimeFigureOut">
              <a:rPr lang="en-IN" smtClean="0"/>
              <a:pPr/>
              <a:t>09-01-2025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0688-E252-4E24-9A36-8CB45B7C0BC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863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0FEF-C33D-4E2D-9B85-0CE90EB498A8}" type="datetimeFigureOut">
              <a:rPr lang="en-IN" smtClean="0"/>
              <a:pPr/>
              <a:t>09-01-2025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0688-E252-4E24-9A36-8CB45B7C0BC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8438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D0FEF-C33D-4E2D-9B85-0CE90EB498A8}" type="datetimeFigureOut">
              <a:rPr lang="en-IN" smtClean="0"/>
              <a:pPr/>
              <a:t>09-01-2025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C0688-E252-4E24-9A36-8CB45B7C0BC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095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97783DF-C418-442B-A08C-6822C40D97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72369"/>
          <a:stretch/>
        </p:blipFill>
        <p:spPr>
          <a:xfrm>
            <a:off x="-17756" y="5049600"/>
            <a:ext cx="9165216" cy="1808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7783DF-C418-442B-A08C-6822C40D97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72369"/>
          <a:stretch/>
        </p:blipFill>
        <p:spPr>
          <a:xfrm>
            <a:off x="-21216" y="-49566"/>
            <a:ext cx="9165216" cy="190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47BC10-FBC9-44CC-A562-23F8EA7DE7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2174" b="19855"/>
          <a:stretch/>
        </p:blipFill>
        <p:spPr>
          <a:xfrm>
            <a:off x="-21216" y="1781816"/>
            <a:ext cx="9165215" cy="34960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27710" y="1745673"/>
            <a:ext cx="374073" cy="354676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69927" y="1745673"/>
            <a:ext cx="374073" cy="354676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6F0D19-DBAF-4F03-8C6D-1CBC7FFD375E}"/>
              </a:ext>
            </a:extLst>
          </p:cNvPr>
          <p:cNvSpPr/>
          <p:nvPr/>
        </p:nvSpPr>
        <p:spPr>
          <a:xfrm>
            <a:off x="-54230" y="1745673"/>
            <a:ext cx="9171710" cy="3046988"/>
          </a:xfrm>
          <a:prstGeom prst="rect">
            <a:avLst/>
          </a:prstGeom>
          <a:solidFill>
            <a:srgbClr val="F2F2F2">
              <a:alpha val="30196"/>
            </a:srgbClr>
          </a:solidFill>
        </p:spPr>
        <p:txBody>
          <a:bodyPr wrap="square" lIns="91440" tIns="45720" rIns="91440" bIns="4572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>
              <a:ln w="0"/>
              <a:solidFill>
                <a:srgbClr val="FFFF00"/>
              </a:solidFill>
              <a:uLnTx/>
              <a:uFillTx/>
              <a:latin typeface="Arial Narrow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>
              <a:ln w="0"/>
              <a:solidFill>
                <a:srgbClr val="FFFF00"/>
              </a:solidFill>
              <a:uLnTx/>
              <a:uFillTx/>
              <a:latin typeface="Arial Narrow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u="sng" dirty="0">
                <a:ln w="0"/>
                <a:solidFill>
                  <a:srgbClr val="FFFF00"/>
                </a:solidFill>
                <a:latin typeface="Arial Narrow" pitchFamily="34" charset="0"/>
                <a:cs typeface="Arial" pitchFamily="34" charset="0"/>
              </a:rPr>
              <a:t>NON KINETIC WARFRAE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 w="0"/>
                <a:solidFill>
                  <a:srgbClr val="FFFF00"/>
                </a:solidFill>
                <a:uLnTx/>
                <a:uFillTx/>
                <a:latin typeface="Arial Narrow" pitchFamily="34" charset="0"/>
                <a:cs typeface="Arial" pitchFamily="34" charset="0"/>
              </a:rPr>
              <a:t>SECURING</a:t>
            </a:r>
            <a:r>
              <a:rPr kumimoji="0" lang="en-US" sz="3200" b="1" i="0" u="sng" strike="noStrike" kern="1200" cap="none" spc="0" normalizeH="0" noProof="0" dirty="0">
                <a:ln w="0"/>
                <a:solidFill>
                  <a:srgbClr val="FFFF00"/>
                </a:solidFill>
                <a:uLnTx/>
                <a:uFillTx/>
                <a:latin typeface="Arial Narrow" pitchFamily="34" charset="0"/>
                <a:cs typeface="Arial" pitchFamily="34" charset="0"/>
              </a:rPr>
              <a:t> NATIONAL SPACE CAPABILITIES</a:t>
            </a:r>
            <a:endParaRPr kumimoji="0" lang="en-US" sz="3200" b="1" i="0" u="sng" strike="noStrike" kern="1200" cap="none" spc="0" normalizeH="0" baseline="0" noProof="0" dirty="0">
              <a:ln w="0"/>
              <a:solidFill>
                <a:srgbClr val="FFFF00"/>
              </a:solidFill>
              <a:uLnTx/>
              <a:uFillTx/>
              <a:latin typeface="Arial Narrow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>
              <a:ln w="0"/>
              <a:solidFill>
                <a:srgbClr val="FFFF00"/>
              </a:solidFill>
              <a:uLnTx/>
              <a:uFillTx/>
              <a:latin typeface="Arial Narrow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>
              <a:ln w="0"/>
              <a:solidFill>
                <a:srgbClr val="FFFF00"/>
              </a:solidFill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942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97783DF-C418-442B-A08C-6822C40D97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72369"/>
          <a:stretch/>
        </p:blipFill>
        <p:spPr>
          <a:xfrm>
            <a:off x="-17756" y="5049600"/>
            <a:ext cx="9165216" cy="1808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97783DF-C418-442B-A08C-6822C40D97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72369"/>
          <a:stretch/>
        </p:blipFill>
        <p:spPr>
          <a:xfrm>
            <a:off x="-21216" y="-49566"/>
            <a:ext cx="9165216" cy="1905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47BC10-FBC9-44CC-A562-23F8EA7DE7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2174" b="19855"/>
          <a:stretch/>
        </p:blipFill>
        <p:spPr>
          <a:xfrm>
            <a:off x="-21216" y="1781816"/>
            <a:ext cx="9165215" cy="349609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5B7398D-C6E4-4587-A92E-80BF4B744BF5}"/>
              </a:ext>
            </a:extLst>
          </p:cNvPr>
          <p:cNvSpPr txBox="1">
            <a:spLocks/>
          </p:cNvSpPr>
          <p:nvPr/>
        </p:nvSpPr>
        <p:spPr bwMode="auto">
          <a:xfrm>
            <a:off x="-17756" y="-53268"/>
            <a:ext cx="9144000" cy="685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5" rIns="91407" bIns="45705" anchor="ctr"/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800" b="1" u="sng">
                <a:solidFill>
                  <a:srgbClr val="FFFF00"/>
                </a:solidFill>
                <a:latin typeface="Arial" pitchFamily="34" charset="0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</a:rPr>
              <a:t>BROAD FRAMEWORK </a:t>
            </a:r>
            <a:endParaRPr kumimoji="0" lang="en-US" sz="2400" b="1" i="0" u="sng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03296568"/>
              </p:ext>
            </p:extLst>
          </p:nvPr>
        </p:nvGraphicFramePr>
        <p:xfrm>
          <a:off x="754594" y="1855434"/>
          <a:ext cx="7716368" cy="2773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98993" y="4818778"/>
            <a:ext cx="1686758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</a:rPr>
              <a:t>Org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</a:rPr>
              <a:t>Value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</a:rPr>
              <a:t>Functionality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</a:rPr>
              <a:t>Segment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0194" y="4829130"/>
            <a:ext cx="1791805" cy="14773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</a:rPr>
              <a:t>Natural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</a:rPr>
              <a:t>Manmade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</a:rPr>
              <a:t>Temp / </a:t>
            </a:r>
            <a:r>
              <a:rPr lang="en-GB" dirty="0" err="1">
                <a:solidFill>
                  <a:schemeClr val="bg1"/>
                </a:solidFill>
              </a:rPr>
              <a:t>permt</a:t>
            </a: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</a:rPr>
              <a:t>Vulnerability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</a:rPr>
              <a:t>Segment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7020" y="4839482"/>
            <a:ext cx="1791805" cy="14773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</a:rPr>
              <a:t>Temp / </a:t>
            </a:r>
            <a:r>
              <a:rPr lang="en-GB" dirty="0" err="1">
                <a:solidFill>
                  <a:schemeClr val="bg1"/>
                </a:solidFill>
              </a:rPr>
              <a:t>permt</a:t>
            </a: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err="1">
                <a:solidFill>
                  <a:schemeClr val="bg1"/>
                </a:solidFill>
              </a:rPr>
              <a:t>Svl</a:t>
            </a: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err="1">
                <a:solidFill>
                  <a:schemeClr val="bg1"/>
                </a:solidFill>
              </a:rPr>
              <a:t>Comn</a:t>
            </a: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</a:rPr>
              <a:t>Net </a:t>
            </a:r>
            <a:r>
              <a:rPr lang="en-GB" dirty="0" err="1">
                <a:solidFill>
                  <a:schemeClr val="bg1"/>
                </a:solidFill>
              </a:rPr>
              <a:t>Wk</a:t>
            </a: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err="1">
                <a:solidFill>
                  <a:schemeClr val="bg1"/>
                </a:solidFill>
              </a:rPr>
              <a:t>Navig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7208" y="4849834"/>
            <a:ext cx="1791805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</a:rPr>
              <a:t>Proportional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</a:rPr>
              <a:t>Passive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</a:rPr>
              <a:t>Active</a:t>
            </a:r>
          </a:p>
        </p:txBody>
      </p:sp>
    </p:spTree>
    <p:extLst>
      <p:ext uri="{BB962C8B-B14F-4D97-AF65-F5344CB8AC3E}">
        <p14:creationId xmlns:p14="http://schemas.microsoft.com/office/powerpoint/2010/main" val="2320566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97783DF-C418-442B-A08C-6822C40D97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72369"/>
          <a:stretch/>
        </p:blipFill>
        <p:spPr>
          <a:xfrm>
            <a:off x="-17756" y="5049600"/>
            <a:ext cx="9165216" cy="1808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97783DF-C418-442B-A08C-6822C40D97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72369"/>
          <a:stretch/>
        </p:blipFill>
        <p:spPr>
          <a:xfrm>
            <a:off x="-21216" y="-49566"/>
            <a:ext cx="9165216" cy="1905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47BC10-FBC9-44CC-A562-23F8EA7DE7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2174" b="19855"/>
          <a:stretch/>
        </p:blipFill>
        <p:spPr>
          <a:xfrm>
            <a:off x="-21216" y="1781816"/>
            <a:ext cx="9165215" cy="349609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5B7398D-C6E4-4587-A92E-80BF4B744BF5}"/>
              </a:ext>
            </a:extLst>
          </p:cNvPr>
          <p:cNvSpPr txBox="1">
            <a:spLocks/>
          </p:cNvSpPr>
          <p:nvPr/>
        </p:nvSpPr>
        <p:spPr bwMode="auto">
          <a:xfrm>
            <a:off x="-17756" y="-53268"/>
            <a:ext cx="9144000" cy="685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5" rIns="91407" bIns="45705" anchor="ctr"/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800" b="1" u="sng">
                <a:solidFill>
                  <a:srgbClr val="FFFF00"/>
                </a:solidFill>
                <a:latin typeface="Arial" pitchFamily="34" charset="0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</a:rPr>
              <a:t>PILLARS FOR </a:t>
            </a:r>
            <a:r>
              <a:rPr kumimoji="0" lang="en-US" sz="2400" b="1" i="0" u="sng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SPACE CONTROL</a:t>
            </a:r>
            <a:endParaRPr kumimoji="0" lang="en-US" sz="2400" b="1" i="0" u="sng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754594" y="1855434"/>
          <a:ext cx="7716368" cy="2773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1406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97783DF-C418-442B-A08C-6822C40D97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72369"/>
          <a:stretch/>
        </p:blipFill>
        <p:spPr>
          <a:xfrm>
            <a:off x="-17756" y="5049600"/>
            <a:ext cx="9165216" cy="1808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97783DF-C418-442B-A08C-6822C40D97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72369"/>
          <a:stretch/>
        </p:blipFill>
        <p:spPr>
          <a:xfrm>
            <a:off x="-21216" y="-49566"/>
            <a:ext cx="9165216" cy="1905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47BC10-FBC9-44CC-A562-23F8EA7DE7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2174" b="19855"/>
          <a:stretch/>
        </p:blipFill>
        <p:spPr>
          <a:xfrm>
            <a:off x="-21216" y="1781816"/>
            <a:ext cx="9165215" cy="349609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5B7398D-C6E4-4587-A92E-80BF4B744BF5}"/>
              </a:ext>
            </a:extLst>
          </p:cNvPr>
          <p:cNvSpPr txBox="1">
            <a:spLocks/>
          </p:cNvSpPr>
          <p:nvPr/>
        </p:nvSpPr>
        <p:spPr bwMode="auto">
          <a:xfrm>
            <a:off x="-17756" y="-53268"/>
            <a:ext cx="9144000" cy="685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5" rIns="91407" bIns="45705" anchor="ctr"/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800" b="1" u="sng">
                <a:solidFill>
                  <a:srgbClr val="FFFF00"/>
                </a:solidFill>
                <a:latin typeface="Arial" pitchFamily="34" charset="0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</a:rPr>
              <a:t>OP SPACE CAPBS</a:t>
            </a:r>
            <a:endParaRPr kumimoji="0" lang="en-US" sz="2400" b="1" i="0" u="sng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07687279"/>
              </p:ext>
            </p:extLst>
          </p:nvPr>
        </p:nvGraphicFramePr>
        <p:xfrm>
          <a:off x="666384" y="985421"/>
          <a:ext cx="7789050" cy="5513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00198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97783DF-C418-442B-A08C-6822C40D97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72369"/>
          <a:stretch/>
        </p:blipFill>
        <p:spPr>
          <a:xfrm>
            <a:off x="-17756" y="5049600"/>
            <a:ext cx="9165216" cy="1808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97783DF-C418-442B-A08C-6822C40D97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72369"/>
          <a:stretch/>
        </p:blipFill>
        <p:spPr>
          <a:xfrm>
            <a:off x="-21216" y="-49566"/>
            <a:ext cx="9165216" cy="1905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47BC10-FBC9-44CC-A562-23F8EA7DE7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2174" b="19855"/>
          <a:stretch/>
        </p:blipFill>
        <p:spPr>
          <a:xfrm>
            <a:off x="-21216" y="1781816"/>
            <a:ext cx="9165215" cy="349609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5B7398D-C6E4-4587-A92E-80BF4B744BF5}"/>
              </a:ext>
            </a:extLst>
          </p:cNvPr>
          <p:cNvSpPr txBox="1">
            <a:spLocks/>
          </p:cNvSpPr>
          <p:nvPr/>
        </p:nvSpPr>
        <p:spPr bwMode="auto">
          <a:xfrm>
            <a:off x="-17756" y="-53268"/>
            <a:ext cx="9144000" cy="685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5" rIns="91407" bIns="45705" anchor="ctr"/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800" b="1" u="sng">
                <a:solidFill>
                  <a:srgbClr val="FFFF00"/>
                </a:solidFill>
                <a:latin typeface="Arial" pitchFamily="34" charset="0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</a:rPr>
              <a:t>FUNCTIONAL REQMTS FOR OP CAPB</a:t>
            </a:r>
            <a:endParaRPr kumimoji="0" lang="en-US" sz="2400" b="1" i="0" u="sng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6DA92E1-13D0-4008-BF22-D89A1B5B7A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212234"/>
              </p:ext>
            </p:extLst>
          </p:nvPr>
        </p:nvGraphicFramePr>
        <p:xfrm>
          <a:off x="318546" y="799568"/>
          <a:ext cx="8431754" cy="567300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431766">
                  <a:extLst>
                    <a:ext uri="{9D8B030D-6E8A-4147-A177-3AD203B41FA5}">
                      <a16:colId xmlns:a16="http://schemas.microsoft.com/office/drawing/2014/main" val="4276471331"/>
                    </a:ext>
                  </a:extLst>
                </a:gridCol>
                <a:gridCol w="544482">
                  <a:extLst>
                    <a:ext uri="{9D8B030D-6E8A-4147-A177-3AD203B41FA5}">
                      <a16:colId xmlns:a16="http://schemas.microsoft.com/office/drawing/2014/main" val="244844340"/>
                    </a:ext>
                  </a:extLst>
                </a:gridCol>
                <a:gridCol w="651243">
                  <a:extLst>
                    <a:ext uri="{9D8B030D-6E8A-4147-A177-3AD203B41FA5}">
                      <a16:colId xmlns:a16="http://schemas.microsoft.com/office/drawing/2014/main" val="1799283830"/>
                    </a:ext>
                  </a:extLst>
                </a:gridCol>
                <a:gridCol w="616484">
                  <a:extLst>
                    <a:ext uri="{9D8B030D-6E8A-4147-A177-3AD203B41FA5}">
                      <a16:colId xmlns:a16="http://schemas.microsoft.com/office/drawing/2014/main" val="2713643136"/>
                    </a:ext>
                  </a:extLst>
                </a:gridCol>
                <a:gridCol w="579241">
                  <a:extLst>
                    <a:ext uri="{9D8B030D-6E8A-4147-A177-3AD203B41FA5}">
                      <a16:colId xmlns:a16="http://schemas.microsoft.com/office/drawing/2014/main" val="3144505492"/>
                    </a:ext>
                  </a:extLst>
                </a:gridCol>
                <a:gridCol w="608538">
                  <a:extLst>
                    <a:ext uri="{9D8B030D-6E8A-4147-A177-3AD203B41FA5}">
                      <a16:colId xmlns:a16="http://schemas.microsoft.com/office/drawing/2014/main" val="132294435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Functional Requirements</a:t>
                      </a: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422974"/>
                  </a:ext>
                </a:extLst>
              </a:tr>
              <a:tr h="1222926">
                <a:tc vMerge="1"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Detect and Report</a:t>
                      </a:r>
                    </a:p>
                    <a:p>
                      <a:pPr algn="l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Threats/Attacks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ID, Locate, and </a:t>
                      </a:r>
                    </a:p>
                    <a:p>
                      <a:pPr algn="l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Classify Threats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Withstand and</a:t>
                      </a:r>
                    </a:p>
                    <a:p>
                      <a:pPr algn="l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Defend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Reconstitute </a:t>
                      </a:r>
                    </a:p>
                    <a:p>
                      <a:pPr algn="l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Repair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 Mission </a:t>
                      </a:r>
                    </a:p>
                    <a:p>
                      <a:pPr algn="l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</a:t>
                      </a: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2047532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Hardening/ Shielding of System Components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830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Developing Robust Space Management System (SMS)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5686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Improving Space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 Maneuverability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0363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Protection of Ground Control and Ground Resources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1572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Defensive Operations – Anti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Jamming, Denial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5917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Threat Warning and Assessment Reporting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5677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Space Weather Sensor 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996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Mobile Ground Stations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7489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Diagnostics and Repair Technology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0661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Launch on Demand and Quick Launch Recovery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7037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 </a:t>
                      </a:r>
                      <a:r>
                        <a:rPr lang="en-US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Modelling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Simulation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3748099"/>
                  </a:ext>
                </a:extLst>
              </a:tr>
            </a:tbl>
          </a:graphicData>
        </a:graphic>
      </p:graphicFrame>
      <p:sp>
        <p:nvSpPr>
          <p:cNvPr id="19" name="Oval 18">
            <a:extLst>
              <a:ext uri="{FF2B5EF4-FFF2-40B4-BE49-F238E27FC236}">
                <a16:creationId xmlns:a16="http://schemas.microsoft.com/office/drawing/2014/main" id="{91337653-C22A-4400-A8AA-E5DAED8107CA}"/>
              </a:ext>
            </a:extLst>
          </p:cNvPr>
          <p:cNvSpPr/>
          <p:nvPr/>
        </p:nvSpPr>
        <p:spPr>
          <a:xfrm>
            <a:off x="5865697" y="2474310"/>
            <a:ext cx="188536" cy="1791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51798B5-EDC3-402C-B107-54A02A93E214}"/>
              </a:ext>
            </a:extLst>
          </p:cNvPr>
          <p:cNvSpPr/>
          <p:nvPr/>
        </p:nvSpPr>
        <p:spPr>
          <a:xfrm>
            <a:off x="6535000" y="2474310"/>
            <a:ext cx="188536" cy="1791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C97E10D-8739-4C05-BB4A-DCB37C6395F8}"/>
              </a:ext>
            </a:extLst>
          </p:cNvPr>
          <p:cNvSpPr/>
          <p:nvPr/>
        </p:nvSpPr>
        <p:spPr>
          <a:xfrm>
            <a:off x="7204303" y="2474310"/>
            <a:ext cx="188536" cy="1791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67CD77C-3180-4EC7-8300-B1B69AF80C25}"/>
              </a:ext>
            </a:extLst>
          </p:cNvPr>
          <p:cNvSpPr/>
          <p:nvPr/>
        </p:nvSpPr>
        <p:spPr>
          <a:xfrm>
            <a:off x="7779338" y="2474310"/>
            <a:ext cx="188536" cy="1791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43EDD8A-1259-40BD-8FC6-4C9040AC7A9C}"/>
              </a:ext>
            </a:extLst>
          </p:cNvPr>
          <p:cNvSpPr/>
          <p:nvPr/>
        </p:nvSpPr>
        <p:spPr>
          <a:xfrm>
            <a:off x="8352278" y="2474310"/>
            <a:ext cx="188536" cy="1791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828CED1-1C3F-4449-83E7-2AFF477BFC1F}"/>
              </a:ext>
            </a:extLst>
          </p:cNvPr>
          <p:cNvSpPr/>
          <p:nvPr/>
        </p:nvSpPr>
        <p:spPr>
          <a:xfrm>
            <a:off x="5865697" y="2861588"/>
            <a:ext cx="188536" cy="1791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1D37C14-7846-49A6-9FA8-5113F55A6E13}"/>
              </a:ext>
            </a:extLst>
          </p:cNvPr>
          <p:cNvSpPr/>
          <p:nvPr/>
        </p:nvSpPr>
        <p:spPr>
          <a:xfrm>
            <a:off x="7204303" y="2861588"/>
            <a:ext cx="188536" cy="1791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E51F425-D807-4BA7-BF94-3F17914F536E}"/>
              </a:ext>
            </a:extLst>
          </p:cNvPr>
          <p:cNvSpPr/>
          <p:nvPr/>
        </p:nvSpPr>
        <p:spPr>
          <a:xfrm>
            <a:off x="7779338" y="2861588"/>
            <a:ext cx="188536" cy="1791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FCE5B7E-9C99-41F0-8AC8-CCA9DF557054}"/>
              </a:ext>
            </a:extLst>
          </p:cNvPr>
          <p:cNvSpPr/>
          <p:nvPr/>
        </p:nvSpPr>
        <p:spPr>
          <a:xfrm>
            <a:off x="8352278" y="2861588"/>
            <a:ext cx="188536" cy="1791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DCDB261-2D3A-4B32-BE01-F4707EAB1824}"/>
              </a:ext>
            </a:extLst>
          </p:cNvPr>
          <p:cNvSpPr/>
          <p:nvPr/>
        </p:nvSpPr>
        <p:spPr>
          <a:xfrm>
            <a:off x="6535000" y="2861588"/>
            <a:ext cx="188536" cy="1791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EE5183A-30B0-4044-A300-D50C57742DC5}"/>
              </a:ext>
            </a:extLst>
          </p:cNvPr>
          <p:cNvSpPr/>
          <p:nvPr/>
        </p:nvSpPr>
        <p:spPr>
          <a:xfrm>
            <a:off x="5875124" y="3215872"/>
            <a:ext cx="188536" cy="1791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D870239-54DB-4E9F-939F-DEEC5FFF880C}"/>
              </a:ext>
            </a:extLst>
          </p:cNvPr>
          <p:cNvSpPr/>
          <p:nvPr/>
        </p:nvSpPr>
        <p:spPr>
          <a:xfrm>
            <a:off x="7204303" y="3215872"/>
            <a:ext cx="188536" cy="1791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9F30320-D204-4135-999F-9767FAB65107}"/>
              </a:ext>
            </a:extLst>
          </p:cNvPr>
          <p:cNvSpPr/>
          <p:nvPr/>
        </p:nvSpPr>
        <p:spPr>
          <a:xfrm>
            <a:off x="7779338" y="3215872"/>
            <a:ext cx="188536" cy="1791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68C3E8D-554C-440C-A420-6080238ED4ED}"/>
              </a:ext>
            </a:extLst>
          </p:cNvPr>
          <p:cNvSpPr/>
          <p:nvPr/>
        </p:nvSpPr>
        <p:spPr>
          <a:xfrm>
            <a:off x="6535000" y="3215872"/>
            <a:ext cx="188536" cy="1791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D516598-2A7B-4B66-872E-9CE81C6FD7FB}"/>
              </a:ext>
            </a:extLst>
          </p:cNvPr>
          <p:cNvSpPr/>
          <p:nvPr/>
        </p:nvSpPr>
        <p:spPr>
          <a:xfrm>
            <a:off x="8352278" y="3211159"/>
            <a:ext cx="188536" cy="1791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6702A66-25B4-4FDA-8708-C1F6CA4B8560}"/>
              </a:ext>
            </a:extLst>
          </p:cNvPr>
          <p:cNvSpPr/>
          <p:nvPr/>
        </p:nvSpPr>
        <p:spPr>
          <a:xfrm>
            <a:off x="8352278" y="3595915"/>
            <a:ext cx="188536" cy="1791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5645583-F697-4B21-8A6A-3FA483860AE7}"/>
              </a:ext>
            </a:extLst>
          </p:cNvPr>
          <p:cNvSpPr/>
          <p:nvPr/>
        </p:nvSpPr>
        <p:spPr>
          <a:xfrm>
            <a:off x="7779338" y="3614584"/>
            <a:ext cx="188536" cy="1791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2F96CC9-15AE-43AC-963F-109275BB2DF6}"/>
              </a:ext>
            </a:extLst>
          </p:cNvPr>
          <p:cNvSpPr/>
          <p:nvPr/>
        </p:nvSpPr>
        <p:spPr>
          <a:xfrm>
            <a:off x="5865697" y="3598363"/>
            <a:ext cx="188536" cy="1791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DEC1AA4-30BB-467F-A290-B18CD22C3E67}"/>
              </a:ext>
            </a:extLst>
          </p:cNvPr>
          <p:cNvSpPr/>
          <p:nvPr/>
        </p:nvSpPr>
        <p:spPr>
          <a:xfrm>
            <a:off x="7204303" y="3984825"/>
            <a:ext cx="188536" cy="1791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83BBEC7-21BF-466C-9AF0-2C774C40BA0B}"/>
              </a:ext>
            </a:extLst>
          </p:cNvPr>
          <p:cNvSpPr/>
          <p:nvPr/>
        </p:nvSpPr>
        <p:spPr>
          <a:xfrm>
            <a:off x="6535000" y="3595915"/>
            <a:ext cx="188536" cy="1791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79E120A-BA7B-4354-854D-831D97109D57}"/>
              </a:ext>
            </a:extLst>
          </p:cNvPr>
          <p:cNvSpPr/>
          <p:nvPr/>
        </p:nvSpPr>
        <p:spPr>
          <a:xfrm>
            <a:off x="7204303" y="3610090"/>
            <a:ext cx="188536" cy="1791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AD4CD93-0E7A-433D-AB46-BA596FDBFC4D}"/>
              </a:ext>
            </a:extLst>
          </p:cNvPr>
          <p:cNvSpPr/>
          <p:nvPr/>
        </p:nvSpPr>
        <p:spPr>
          <a:xfrm>
            <a:off x="8352278" y="3964189"/>
            <a:ext cx="188536" cy="1791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B1C292D-A7BE-41D1-A47D-B2853B7EA0E5}"/>
              </a:ext>
            </a:extLst>
          </p:cNvPr>
          <p:cNvSpPr/>
          <p:nvPr/>
        </p:nvSpPr>
        <p:spPr>
          <a:xfrm>
            <a:off x="7779338" y="3982858"/>
            <a:ext cx="188536" cy="1791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FD3BCEB-12BF-4E63-8E55-0C1D094B3D7B}"/>
              </a:ext>
            </a:extLst>
          </p:cNvPr>
          <p:cNvSpPr/>
          <p:nvPr/>
        </p:nvSpPr>
        <p:spPr>
          <a:xfrm>
            <a:off x="5865697" y="3982858"/>
            <a:ext cx="188536" cy="1791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6637331-0F34-436C-B187-B2AE98FECD79}"/>
              </a:ext>
            </a:extLst>
          </p:cNvPr>
          <p:cNvSpPr/>
          <p:nvPr/>
        </p:nvSpPr>
        <p:spPr>
          <a:xfrm>
            <a:off x="6535000" y="3982858"/>
            <a:ext cx="188536" cy="1791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36FA4D7-2933-4055-94D3-757609A3C772}"/>
              </a:ext>
            </a:extLst>
          </p:cNvPr>
          <p:cNvSpPr/>
          <p:nvPr/>
        </p:nvSpPr>
        <p:spPr>
          <a:xfrm>
            <a:off x="5865697" y="4330610"/>
            <a:ext cx="188536" cy="1791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B66401D-DC2F-4067-A4B9-C2667935D15E}"/>
              </a:ext>
            </a:extLst>
          </p:cNvPr>
          <p:cNvSpPr/>
          <p:nvPr/>
        </p:nvSpPr>
        <p:spPr>
          <a:xfrm>
            <a:off x="6535000" y="4328162"/>
            <a:ext cx="188536" cy="1791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0B67932-D0A8-4AA3-9F7E-40FB7D3044D9}"/>
              </a:ext>
            </a:extLst>
          </p:cNvPr>
          <p:cNvSpPr/>
          <p:nvPr/>
        </p:nvSpPr>
        <p:spPr>
          <a:xfrm>
            <a:off x="7204303" y="4328162"/>
            <a:ext cx="188536" cy="1791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3948AC9-DB94-4838-A2C4-AAB9FD2BF19F}"/>
              </a:ext>
            </a:extLst>
          </p:cNvPr>
          <p:cNvSpPr/>
          <p:nvPr/>
        </p:nvSpPr>
        <p:spPr>
          <a:xfrm>
            <a:off x="8352278" y="4328162"/>
            <a:ext cx="188536" cy="1791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B066F6F-D865-4CB2-8443-D437B140573A}"/>
              </a:ext>
            </a:extLst>
          </p:cNvPr>
          <p:cNvSpPr/>
          <p:nvPr/>
        </p:nvSpPr>
        <p:spPr>
          <a:xfrm>
            <a:off x="5865697" y="4699034"/>
            <a:ext cx="188536" cy="1791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3F45CD4-D6C7-4D52-A8C1-0000632476F0}"/>
              </a:ext>
            </a:extLst>
          </p:cNvPr>
          <p:cNvSpPr/>
          <p:nvPr/>
        </p:nvSpPr>
        <p:spPr>
          <a:xfrm>
            <a:off x="6535000" y="4696586"/>
            <a:ext cx="188536" cy="1791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3CE8FE6-9BCF-4E4B-9A45-0696275477ED}"/>
              </a:ext>
            </a:extLst>
          </p:cNvPr>
          <p:cNvSpPr/>
          <p:nvPr/>
        </p:nvSpPr>
        <p:spPr>
          <a:xfrm>
            <a:off x="8352278" y="4699034"/>
            <a:ext cx="188536" cy="1791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FD3C7B1-CF11-45FC-ADEB-C965EA32BBCA}"/>
              </a:ext>
            </a:extLst>
          </p:cNvPr>
          <p:cNvSpPr/>
          <p:nvPr/>
        </p:nvSpPr>
        <p:spPr>
          <a:xfrm>
            <a:off x="7204303" y="5057031"/>
            <a:ext cx="188536" cy="1791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7001D30-746B-4E97-9BF9-7F1FF12349BE}"/>
              </a:ext>
            </a:extLst>
          </p:cNvPr>
          <p:cNvSpPr/>
          <p:nvPr/>
        </p:nvSpPr>
        <p:spPr>
          <a:xfrm>
            <a:off x="7779338" y="5057031"/>
            <a:ext cx="188536" cy="1791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5F74674-4E77-47A1-ACAB-C491393E5B4A}"/>
              </a:ext>
            </a:extLst>
          </p:cNvPr>
          <p:cNvSpPr/>
          <p:nvPr/>
        </p:nvSpPr>
        <p:spPr>
          <a:xfrm>
            <a:off x="7779338" y="5425455"/>
            <a:ext cx="188536" cy="1791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51F61F9-3634-46C0-95FB-795C3D085398}"/>
              </a:ext>
            </a:extLst>
          </p:cNvPr>
          <p:cNvSpPr/>
          <p:nvPr/>
        </p:nvSpPr>
        <p:spPr>
          <a:xfrm>
            <a:off x="8352278" y="5402536"/>
            <a:ext cx="188536" cy="1791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D12B8FE-CF1B-442D-A321-D7DD154BE6E8}"/>
              </a:ext>
            </a:extLst>
          </p:cNvPr>
          <p:cNvSpPr/>
          <p:nvPr/>
        </p:nvSpPr>
        <p:spPr>
          <a:xfrm>
            <a:off x="7779338" y="5793879"/>
            <a:ext cx="188536" cy="1791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72292E5-757B-42BD-950E-8359E38E8531}"/>
              </a:ext>
            </a:extLst>
          </p:cNvPr>
          <p:cNvSpPr/>
          <p:nvPr/>
        </p:nvSpPr>
        <p:spPr>
          <a:xfrm>
            <a:off x="7204303" y="5798369"/>
            <a:ext cx="188536" cy="1791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CC7F098-1C34-4906-BCE8-210F3BC941FA}"/>
              </a:ext>
            </a:extLst>
          </p:cNvPr>
          <p:cNvSpPr/>
          <p:nvPr/>
        </p:nvSpPr>
        <p:spPr>
          <a:xfrm>
            <a:off x="7204303" y="6172840"/>
            <a:ext cx="188536" cy="1791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D8C0266F-125C-4569-A815-AAA81CC2503C}"/>
              </a:ext>
            </a:extLst>
          </p:cNvPr>
          <p:cNvSpPr/>
          <p:nvPr/>
        </p:nvSpPr>
        <p:spPr>
          <a:xfrm>
            <a:off x="6535000" y="6172840"/>
            <a:ext cx="188536" cy="1791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C7D78D0-C900-49EC-A27D-611399E73945}"/>
              </a:ext>
            </a:extLst>
          </p:cNvPr>
          <p:cNvSpPr/>
          <p:nvPr/>
        </p:nvSpPr>
        <p:spPr>
          <a:xfrm>
            <a:off x="7779338" y="6172840"/>
            <a:ext cx="188536" cy="17911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8E1C6E5-6D78-442B-B0F7-0E0E5436A010}"/>
              </a:ext>
            </a:extLst>
          </p:cNvPr>
          <p:cNvSpPr/>
          <p:nvPr/>
        </p:nvSpPr>
        <p:spPr>
          <a:xfrm>
            <a:off x="8352278" y="6172840"/>
            <a:ext cx="188536" cy="1791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F2A414D-057C-4DDF-9D04-D44BA1BD9576}"/>
              </a:ext>
            </a:extLst>
          </p:cNvPr>
          <p:cNvSpPr/>
          <p:nvPr/>
        </p:nvSpPr>
        <p:spPr>
          <a:xfrm>
            <a:off x="2337323" y="6543888"/>
            <a:ext cx="188536" cy="1791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11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97783DF-C418-442B-A08C-6822C40D97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72369"/>
          <a:stretch/>
        </p:blipFill>
        <p:spPr>
          <a:xfrm>
            <a:off x="-17756" y="5049600"/>
            <a:ext cx="9165216" cy="1808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97783DF-C418-442B-A08C-6822C40D97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72369"/>
          <a:stretch/>
        </p:blipFill>
        <p:spPr>
          <a:xfrm>
            <a:off x="-21216" y="-49566"/>
            <a:ext cx="9165216" cy="1905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47BC10-FBC9-44CC-A562-23F8EA7DE7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2174" b="19855"/>
          <a:stretch/>
        </p:blipFill>
        <p:spPr>
          <a:xfrm>
            <a:off x="-21216" y="1781816"/>
            <a:ext cx="9165215" cy="349609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5B7398D-C6E4-4587-A92E-80BF4B744BF5}"/>
              </a:ext>
            </a:extLst>
          </p:cNvPr>
          <p:cNvSpPr txBox="1">
            <a:spLocks/>
          </p:cNvSpPr>
          <p:nvPr/>
        </p:nvSpPr>
        <p:spPr bwMode="auto">
          <a:xfrm>
            <a:off x="-17756" y="-53268"/>
            <a:ext cx="9144000" cy="685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5" rIns="91407" bIns="45705" anchor="ctr"/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800" b="1" u="sng">
                <a:solidFill>
                  <a:srgbClr val="FFFF00"/>
                </a:solidFill>
                <a:latin typeface="Arial" pitchFamily="34" charset="0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</a:rPr>
              <a:t>GOALS, LIMITATIONS &amp; TECHNOLOGIES</a:t>
            </a:r>
            <a:endParaRPr kumimoji="0" lang="en-US" sz="2400" b="1" i="0" u="sng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401008"/>
              </p:ext>
            </p:extLst>
          </p:nvPr>
        </p:nvGraphicFramePr>
        <p:xfrm>
          <a:off x="-17757" y="1286671"/>
          <a:ext cx="9161755" cy="4785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82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8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5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51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7558">
                <a:tc>
                  <a:txBody>
                    <a:bodyPr/>
                    <a:lstStyle/>
                    <a:p>
                      <a:pPr algn="ctr"/>
                      <a:r>
                        <a:rPr lang="en-IN" sz="1400" u="sng" dirty="0">
                          <a:solidFill>
                            <a:schemeClr val="bg1"/>
                          </a:solidFill>
                        </a:rPr>
                        <a:t>GOALS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u="sng" dirty="0">
                          <a:solidFill>
                            <a:schemeClr val="bg1"/>
                          </a:solidFill>
                        </a:rPr>
                        <a:t>FUNCTIONAL CAPABILITIES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u="sng" dirty="0">
                          <a:solidFill>
                            <a:schemeClr val="bg1"/>
                          </a:solidFill>
                        </a:rPr>
                        <a:t>LIMITATIONS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u="sng" dirty="0">
                          <a:solidFill>
                            <a:schemeClr val="bg1"/>
                          </a:solidFill>
                        </a:rPr>
                        <a:t>KEY TECHNOLOGIES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558">
                <a:tc gridSpan="4">
                  <a:txBody>
                    <a:bodyPr/>
                    <a:lstStyle/>
                    <a:p>
                      <a:pPr algn="ctr"/>
                      <a:r>
                        <a:rPr lang="en-GB" sz="1400" b="1" i="1" u="sng" dirty="0"/>
                        <a:t>Detect and Report Threats/Attacks</a:t>
                      </a:r>
                      <a:endParaRPr lang="en-IN" sz="1400" b="1" i="1" u="sng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8941">
                <a:tc>
                  <a:txBody>
                    <a:bodyPr/>
                    <a:lstStyle/>
                    <a:p>
                      <a:r>
                        <a:rPr lang="en-GB" sz="1200" dirty="0"/>
                        <a:t>Detect &amp; Report threat in near-real 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Robust Space </a:t>
                      </a:r>
                      <a:r>
                        <a:rPr lang="en-GB" sz="1200" dirty="0" err="1"/>
                        <a:t>Mgt</a:t>
                      </a:r>
                      <a:r>
                        <a:rPr lang="en-GB" sz="1200" dirty="0"/>
                        <a:t> System (SMS).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Real time threat</a:t>
                      </a:r>
                      <a:r>
                        <a:rPr lang="en-GB" sz="1200" baseline="0" dirty="0"/>
                        <a:t> </a:t>
                      </a:r>
                      <a:r>
                        <a:rPr lang="en-GB" sz="1200" dirty="0"/>
                        <a:t>assessment.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just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Contacting satellite</a:t>
                      </a:r>
                    </a:p>
                    <a:p>
                      <a:pPr marL="177800" indent="-177800" algn="just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No auto assessment</a:t>
                      </a:r>
                      <a:r>
                        <a:rPr lang="en-GB" sz="1200" baseline="0" dirty="0"/>
                        <a:t> </a:t>
                      </a:r>
                      <a:r>
                        <a:rPr lang="en-GB" sz="1200" dirty="0"/>
                        <a:t>sys on-board satellites</a:t>
                      </a:r>
                      <a:endParaRPr lang="en-IN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IN" sz="1200" dirty="0"/>
                        <a:t>Space </a:t>
                      </a:r>
                      <a:r>
                        <a:rPr lang="en-IN" sz="1200" dirty="0" err="1"/>
                        <a:t>svl</a:t>
                      </a:r>
                      <a:r>
                        <a:rPr lang="en-IN" sz="1200" dirty="0"/>
                        <a:t> and mapping 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IN" sz="1200" dirty="0"/>
                        <a:t>Adaptive &amp; secure </a:t>
                      </a:r>
                      <a:r>
                        <a:rPr lang="en-IN" sz="1200" dirty="0" err="1"/>
                        <a:t>comn</a:t>
                      </a:r>
                      <a:r>
                        <a:rPr lang="en-IN" sz="1200" dirty="0"/>
                        <a:t> link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IN" sz="1200" dirty="0"/>
                        <a:t>On-board </a:t>
                      </a:r>
                      <a:r>
                        <a:rPr lang="en-IN" sz="1200" baseline="0" dirty="0"/>
                        <a:t>intrusion detection</a:t>
                      </a:r>
                      <a:endParaRPr lang="en-IN" sz="1200" dirty="0"/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IN" sz="1200" dirty="0"/>
                        <a:t>AI/ML for data fusion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IN" sz="1200" dirty="0"/>
                        <a:t>Inter </a:t>
                      </a:r>
                      <a:r>
                        <a:rPr lang="en-IN" sz="1200" dirty="0" err="1"/>
                        <a:t>Satl</a:t>
                      </a:r>
                      <a:r>
                        <a:rPr lang="en-IN" sz="1200" dirty="0"/>
                        <a:t> </a:t>
                      </a:r>
                      <a:r>
                        <a:rPr lang="en-IN" sz="1200" baseline="0" dirty="0"/>
                        <a:t>Links (ISL)</a:t>
                      </a:r>
                      <a:endParaRPr lang="en-IN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558">
                <a:tc gridSpan="4">
                  <a:txBody>
                    <a:bodyPr/>
                    <a:lstStyle/>
                    <a:p>
                      <a:pPr algn="ctr"/>
                      <a:r>
                        <a:rPr lang="en-GB" sz="1400" b="1" i="1" u="sng" dirty="0"/>
                        <a:t>Identify, Locate, and Classify Threats</a:t>
                      </a:r>
                      <a:endParaRPr lang="en-IN" sz="1400" b="1" i="1" u="sng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7678"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Identify, locate</a:t>
                      </a:r>
                      <a:r>
                        <a:rPr lang="en-GB" sz="1200" baseline="0" dirty="0"/>
                        <a:t> &amp; </a:t>
                      </a:r>
                      <a:r>
                        <a:rPr lang="en-GB" sz="1200" dirty="0"/>
                        <a:t>classify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Robust Space </a:t>
                      </a:r>
                      <a:r>
                        <a:rPr lang="en-GB" sz="1200" dirty="0" err="1"/>
                        <a:t>Mgt</a:t>
                      </a:r>
                      <a:r>
                        <a:rPr lang="en-GB" sz="1200" dirty="0"/>
                        <a:t> Sys (SMS).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Real time threat</a:t>
                      </a:r>
                      <a:r>
                        <a:rPr lang="en-GB" sz="1200" baseline="0" dirty="0"/>
                        <a:t> </a:t>
                      </a:r>
                      <a:r>
                        <a:rPr lang="en-GB" sz="1200" dirty="0"/>
                        <a:t>assessment.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marR="0" indent="-1778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/>
                        <a:t>Real-time response</a:t>
                      </a:r>
                    </a:p>
                    <a:p>
                      <a:pPr marL="177800" indent="-177800" algn="just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Mapping the sky</a:t>
                      </a:r>
                      <a:r>
                        <a:rPr lang="en-GB" sz="1200" baseline="0" dirty="0"/>
                        <a:t> - </a:t>
                      </a:r>
                      <a:r>
                        <a:rPr lang="en-GB" sz="1200" dirty="0"/>
                        <a:t>Limited computational capacity</a:t>
                      </a:r>
                    </a:p>
                    <a:p>
                      <a:pPr marL="177800" indent="-177800" algn="just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Cataloguing orbital debris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200" dirty="0"/>
                        <a:t>Warning and</a:t>
                      </a:r>
                      <a:r>
                        <a:rPr lang="en-IN" sz="1200" baseline="0" dirty="0"/>
                        <a:t> </a:t>
                      </a:r>
                      <a:r>
                        <a:rPr lang="en-IN" sz="1200" dirty="0"/>
                        <a:t>assessment reporting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200" dirty="0"/>
                        <a:t>AI/ML</a:t>
                      </a:r>
                      <a:r>
                        <a:rPr lang="en-IN" sz="1200" baseline="0" dirty="0"/>
                        <a:t> based</a:t>
                      </a:r>
                      <a:r>
                        <a:rPr lang="en-IN" sz="1200" dirty="0"/>
                        <a:t> processing techniques and</a:t>
                      </a:r>
                      <a:r>
                        <a:rPr lang="en-IN" sz="1200" baseline="0" dirty="0"/>
                        <a:t> </a:t>
                      </a:r>
                      <a:r>
                        <a:rPr lang="en-IN" sz="1200" dirty="0"/>
                        <a:t>data fusion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200" dirty="0"/>
                        <a:t>Active HR imaging 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ELINT and SAR </a:t>
                      </a:r>
                      <a:r>
                        <a:rPr lang="en-US" sz="1200" dirty="0" err="1"/>
                        <a:t>Capb</a:t>
                      </a:r>
                      <a:endParaRPr lang="en-IN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558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400" b="1" i="1" u="sng" dirty="0"/>
                        <a:t>Withstand and Defend</a:t>
                      </a:r>
                      <a:endParaRPr lang="en-IN" sz="1400" b="1" i="1" u="sng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77800" indent="-177800" algn="just">
                        <a:buFont typeface="Arial" panose="020B0604020202020204" pitchFamily="34" charset="0"/>
                        <a:buChar char="•"/>
                      </a:pPr>
                      <a:endParaRPr lang="en-IN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IN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34701"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/>
                        <a:t>Withstand and defend against threats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Hardening/shielding of</a:t>
                      </a:r>
                      <a:r>
                        <a:rPr lang="en-GB" sz="1200" baseline="0" dirty="0"/>
                        <a:t> </a:t>
                      </a:r>
                      <a:r>
                        <a:rPr lang="en-GB" sz="1200" dirty="0"/>
                        <a:t>sys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Robust Space </a:t>
                      </a:r>
                      <a:r>
                        <a:rPr lang="en-GB" sz="1200" dirty="0" err="1"/>
                        <a:t>Mgt</a:t>
                      </a:r>
                      <a:r>
                        <a:rPr lang="en-GB" sz="1200" dirty="0"/>
                        <a:t> Sys (SMS).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Improve manoeuvrability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Protection of </a:t>
                      </a:r>
                      <a:r>
                        <a:rPr lang="en-GB" sz="1200" dirty="0" err="1"/>
                        <a:t>grnd</a:t>
                      </a:r>
                      <a:r>
                        <a:rPr lang="en-GB" sz="1200" dirty="0"/>
                        <a:t> segment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On-board detection and protection capabilities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No self-</a:t>
                      </a:r>
                      <a:r>
                        <a:rPr lang="en-GB" sz="1200" dirty="0" err="1"/>
                        <a:t>defense</a:t>
                      </a:r>
                      <a:r>
                        <a:rPr lang="en-GB" sz="1200" dirty="0"/>
                        <a:t> capability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Ability to validate hardening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Microelectronics susceptible to radiation hazards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Satellite debris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Alt </a:t>
                      </a:r>
                      <a:r>
                        <a:rPr lang="en-GB" sz="1200" dirty="0" err="1"/>
                        <a:t>comd</a:t>
                      </a:r>
                      <a:r>
                        <a:rPr lang="en-GB" sz="1200" dirty="0"/>
                        <a:t> &amp; control</a:t>
                      </a:r>
                      <a:r>
                        <a:rPr lang="en-GB" sz="1200" baseline="0" dirty="0"/>
                        <a:t> links</a:t>
                      </a:r>
                      <a:endParaRPr lang="en-IN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IN" sz="1200" dirty="0"/>
                        <a:t>On-board self-shielding, hardening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IN" sz="1200" dirty="0"/>
                        <a:t>AI</a:t>
                      </a:r>
                      <a:r>
                        <a:rPr lang="en-IN" sz="1200" baseline="0" dirty="0"/>
                        <a:t> based orbital m</a:t>
                      </a:r>
                      <a:r>
                        <a:rPr lang="en-IN" sz="1200" dirty="0"/>
                        <a:t>anoeuvring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IN" sz="1200" dirty="0"/>
                        <a:t>On-board diagnostics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IN" sz="1200" dirty="0"/>
                        <a:t>Space manoeuvre vehicles (SMVs)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IN" sz="1200" dirty="0"/>
                        <a:t>Space-based command and control/processing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Edge Computing</a:t>
                      </a:r>
                      <a:endParaRPr lang="en-IN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673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97783DF-C418-442B-A08C-6822C40D97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72369"/>
          <a:stretch/>
        </p:blipFill>
        <p:spPr>
          <a:xfrm>
            <a:off x="-17756" y="5049600"/>
            <a:ext cx="9165216" cy="1808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97783DF-C418-442B-A08C-6822C40D97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72369"/>
          <a:stretch/>
        </p:blipFill>
        <p:spPr>
          <a:xfrm>
            <a:off x="-21216" y="-49566"/>
            <a:ext cx="9165216" cy="1905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47BC10-FBC9-44CC-A562-23F8EA7DE7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2174" b="19855"/>
          <a:stretch/>
        </p:blipFill>
        <p:spPr>
          <a:xfrm>
            <a:off x="-21216" y="1781816"/>
            <a:ext cx="9165215" cy="349609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5B7398D-C6E4-4587-A92E-80BF4B744BF5}"/>
              </a:ext>
            </a:extLst>
          </p:cNvPr>
          <p:cNvSpPr txBox="1">
            <a:spLocks/>
          </p:cNvSpPr>
          <p:nvPr/>
        </p:nvSpPr>
        <p:spPr bwMode="auto">
          <a:xfrm>
            <a:off x="-17756" y="-53268"/>
            <a:ext cx="9144000" cy="685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5" rIns="91407" bIns="45705" anchor="ctr"/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800" b="1" u="sng">
                <a:solidFill>
                  <a:srgbClr val="FFFF00"/>
                </a:solidFill>
                <a:latin typeface="Arial" pitchFamily="34" charset="0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</a:rPr>
              <a:t>GOALS, LIMITATIONS &amp; TECHNOLOGIES</a:t>
            </a:r>
            <a:endParaRPr kumimoji="0" lang="en-US" sz="2400" b="1" i="0" u="sng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836901"/>
              </p:ext>
            </p:extLst>
          </p:nvPr>
        </p:nvGraphicFramePr>
        <p:xfrm>
          <a:off x="-21216" y="2269052"/>
          <a:ext cx="9147460" cy="2575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27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5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32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400" u="sng" dirty="0">
                          <a:solidFill>
                            <a:schemeClr val="bg1"/>
                          </a:solidFill>
                        </a:rPr>
                        <a:t>GOALS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u="sng" dirty="0">
                          <a:solidFill>
                            <a:schemeClr val="bg1"/>
                          </a:solidFill>
                        </a:rPr>
                        <a:t>FUNCTIONAL CAPABILITIES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u="sng" dirty="0">
                          <a:solidFill>
                            <a:schemeClr val="bg1"/>
                          </a:solidFill>
                        </a:rPr>
                        <a:t>LIMITATIONS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u="sng" dirty="0">
                          <a:solidFill>
                            <a:schemeClr val="bg1"/>
                          </a:solidFill>
                        </a:rPr>
                        <a:t>KEY TECHNOLOGIES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GB" sz="1400" b="1" i="1" u="sng" dirty="0">
                          <a:solidFill>
                            <a:schemeClr val="tx1"/>
                          </a:solidFill>
                        </a:rPr>
                        <a:t>Operational Capability Element: Reconstitute and Repair</a:t>
                      </a:r>
                      <a:endParaRPr lang="en-IN" sz="1400" b="1" i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Reconstitute and repair space services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Improve system manoeuvrability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Improve diagnostics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Provide quick-launch and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recovery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Infra vulnerabilities 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Replenishing satellites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200" dirty="0">
                          <a:solidFill>
                            <a:schemeClr val="tx1"/>
                          </a:solidFill>
                        </a:rPr>
                        <a:t>Alternate </a:t>
                      </a:r>
                      <a:r>
                        <a:rPr lang="en-IN" sz="1200" dirty="0" err="1">
                          <a:solidFill>
                            <a:schemeClr val="tx1"/>
                          </a:solidFill>
                        </a:rPr>
                        <a:t>grnd</a:t>
                      </a:r>
                      <a:r>
                        <a:rPr lang="en-IN" sz="1200" dirty="0">
                          <a:solidFill>
                            <a:schemeClr val="tx1"/>
                          </a:solidFill>
                        </a:rPr>
                        <a:t> control</a:t>
                      </a:r>
                      <a:r>
                        <a:rPr lang="en-IN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IN" sz="1200" baseline="0" dirty="0" err="1">
                          <a:solidFill>
                            <a:schemeClr val="tx1"/>
                          </a:solidFill>
                        </a:rPr>
                        <a:t>stns</a:t>
                      </a:r>
                      <a:endParaRPr lang="en-IN" sz="12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200" baseline="0" dirty="0">
                          <a:solidFill>
                            <a:schemeClr val="tx1"/>
                          </a:solidFill>
                        </a:rPr>
                        <a:t>Launch on Demand </a:t>
                      </a:r>
                      <a:r>
                        <a:rPr lang="en-IN" sz="1200" baseline="0" dirty="0" err="1">
                          <a:solidFill>
                            <a:schemeClr val="tx1"/>
                          </a:solidFill>
                        </a:rPr>
                        <a:t>Vehs</a:t>
                      </a:r>
                      <a:r>
                        <a:rPr lang="en-IN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200" baseline="0" dirty="0" err="1">
                          <a:solidFill>
                            <a:schemeClr val="tx1"/>
                          </a:solidFill>
                        </a:rPr>
                        <a:t>Satl</a:t>
                      </a:r>
                      <a:r>
                        <a:rPr lang="en-IN" sz="1200" baseline="0" dirty="0">
                          <a:solidFill>
                            <a:schemeClr val="tx1"/>
                          </a:solidFill>
                        </a:rPr>
                        <a:t> storage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Agile telemetry, tracking &amp;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</a:rPr>
                        <a:t>cont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 </a:t>
                      </a:r>
                      <a:endParaRPr lang="en-IN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1400" b="1" i="1" u="sng" dirty="0">
                          <a:solidFill>
                            <a:schemeClr val="tx1"/>
                          </a:solidFill>
                        </a:rPr>
                        <a:t>Operational Capability Element: Assess Mission Impact</a:t>
                      </a:r>
                      <a:endParaRPr lang="en-IN" sz="1400" b="1" i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endParaRPr lang="en-IN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endParaRPr lang="en-IN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IN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IN" sz="1200" dirty="0">
                          <a:solidFill>
                            <a:schemeClr val="tx1"/>
                          </a:solidFill>
                        </a:rPr>
                        <a:t>Assess mission impact/ disseminate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Robust Space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</a:rPr>
                        <a:t>Mgt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 System (SMS).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Modelling and simulation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Validation of survivability of sys and ground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</a:rPr>
                        <a:t>stns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Limited on-board diagnostics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Advanced processing techniques and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data fusion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Advanced modelling and simulation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797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97783DF-C418-442B-A08C-6822C40D97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72369"/>
          <a:stretch/>
        </p:blipFill>
        <p:spPr>
          <a:xfrm>
            <a:off x="-17756" y="5049600"/>
            <a:ext cx="9165216" cy="1808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97783DF-C418-442B-A08C-6822C40D97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72369"/>
          <a:stretch/>
        </p:blipFill>
        <p:spPr>
          <a:xfrm>
            <a:off x="-21216" y="-40688"/>
            <a:ext cx="9165216" cy="1905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47BC10-FBC9-44CC-A562-23F8EA7DE7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2174" b="19855"/>
          <a:stretch/>
        </p:blipFill>
        <p:spPr>
          <a:xfrm>
            <a:off x="-17755" y="1863495"/>
            <a:ext cx="9165215" cy="349609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5B7398D-C6E4-4587-A92E-80BF4B744BF5}"/>
              </a:ext>
            </a:extLst>
          </p:cNvPr>
          <p:cNvSpPr txBox="1">
            <a:spLocks/>
          </p:cNvSpPr>
          <p:nvPr/>
        </p:nvSpPr>
        <p:spPr bwMode="auto">
          <a:xfrm>
            <a:off x="-17756" y="-53268"/>
            <a:ext cx="9144000" cy="685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5" rIns="91407" bIns="45705" anchor="ctr"/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800" b="1" u="sng">
                <a:solidFill>
                  <a:srgbClr val="FFFF00"/>
                </a:solidFill>
                <a:latin typeface="Arial" pitchFamily="34" charset="0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</a:rPr>
              <a:t>SUMMARISED FRAMEWORK</a:t>
            </a:r>
            <a:endParaRPr kumimoji="0" lang="en-US" sz="2400" b="1" i="0" u="sng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06472" y="821815"/>
            <a:ext cx="6453507" cy="1015663"/>
          </a:xfrm>
          <a:prstGeom prst="rect">
            <a:avLst/>
          </a:prstGeom>
          <a:solidFill>
            <a:srgbClr val="FFD966">
              <a:alpha val="8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sz="2400" b="1" u="sng" dirty="0"/>
              <a:t>PROTECTION OF SPACE  ASSETS</a:t>
            </a:r>
          </a:p>
          <a:p>
            <a:pPr algn="ctr"/>
            <a:endParaRPr lang="en-IN" dirty="0"/>
          </a:p>
        </p:txBody>
      </p:sp>
      <p:sp>
        <p:nvSpPr>
          <p:cNvPr id="18" name="Up Arrow 17"/>
          <p:cNvSpPr/>
          <p:nvPr/>
        </p:nvSpPr>
        <p:spPr>
          <a:xfrm>
            <a:off x="1976619" y="821815"/>
            <a:ext cx="373472" cy="5809804"/>
          </a:xfrm>
          <a:prstGeom prst="up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TextBox 22"/>
          <p:cNvSpPr txBox="1"/>
          <p:nvPr/>
        </p:nvSpPr>
        <p:spPr>
          <a:xfrm>
            <a:off x="185752" y="910708"/>
            <a:ext cx="1714074" cy="923330"/>
          </a:xfrm>
          <a:prstGeom prst="rect">
            <a:avLst/>
          </a:prstGeom>
          <a:solidFill>
            <a:srgbClr val="FFF2CC">
              <a:alpha val="69804"/>
            </a:srgb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SPACE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CAPABILITY 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OBJECTIVE</a:t>
            </a:r>
            <a:endParaRPr lang="en-IN" b="1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1988" y="2407758"/>
            <a:ext cx="1714074" cy="1200329"/>
          </a:xfrm>
          <a:prstGeom prst="rect">
            <a:avLst/>
          </a:prstGeom>
          <a:solidFill>
            <a:srgbClr val="FFF2CC">
              <a:alpha val="69804"/>
            </a:srgb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rgbClr val="0000FF"/>
              </a:solidFill>
            </a:endParaRPr>
          </a:p>
          <a:p>
            <a:pPr algn="ctr"/>
            <a:r>
              <a:rPr lang="en-US" b="1">
                <a:solidFill>
                  <a:srgbClr val="0000FF"/>
                </a:solidFill>
              </a:rPr>
              <a:t>OP IMPERATIVES</a:t>
            </a:r>
            <a:endParaRPr lang="en-US" b="1" dirty="0">
              <a:solidFill>
                <a:srgbClr val="0000FF"/>
              </a:solidFill>
            </a:endParaRPr>
          </a:p>
          <a:p>
            <a:pPr algn="ctr"/>
            <a:endParaRPr lang="en-IN" b="1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9184" y="4745971"/>
            <a:ext cx="1714074" cy="923330"/>
          </a:xfrm>
          <a:prstGeom prst="rect">
            <a:avLst/>
          </a:prstGeom>
          <a:solidFill>
            <a:srgbClr val="FFF2CC">
              <a:alpha val="69804"/>
            </a:srgb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rgbClr val="0000FF"/>
              </a:solidFill>
            </a:endParaRP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ENABLERS</a:t>
            </a:r>
          </a:p>
          <a:p>
            <a:pPr algn="ctr"/>
            <a:endParaRPr lang="en-IN" b="1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06471" y="2018897"/>
            <a:ext cx="6453507" cy="1477328"/>
          </a:xfrm>
          <a:prstGeom prst="rect">
            <a:avLst/>
          </a:prstGeom>
          <a:solidFill>
            <a:srgbClr val="C5E0B4">
              <a:alpha val="89804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2539011" y="2260231"/>
            <a:ext cx="1142265" cy="97309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Detect &amp; Report Threats/ Attacks</a:t>
            </a:r>
            <a:endParaRPr lang="en-IN" sz="1400" b="1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783355" y="2252834"/>
            <a:ext cx="1142265" cy="97937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Identify, Locate,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Classify Threats</a:t>
            </a:r>
            <a:endParaRPr lang="en-IN" sz="1400" b="1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062091" y="2252834"/>
            <a:ext cx="1142265" cy="97937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Withstand &amp; Defend</a:t>
            </a:r>
            <a:endParaRPr lang="en-IN" sz="1400" b="1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329773" y="2229090"/>
            <a:ext cx="1142265" cy="97937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Re-constitute &amp; Repair</a:t>
            </a:r>
            <a:endParaRPr lang="en-IN" sz="1400" b="1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577281" y="2229090"/>
            <a:ext cx="1142265" cy="97309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Assess Mission Impact</a:t>
            </a:r>
            <a:endParaRPr lang="en-IN" sz="1400" b="1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97591" y="3720974"/>
            <a:ext cx="6453507" cy="2862322"/>
          </a:xfrm>
          <a:prstGeom prst="rect">
            <a:avLst/>
          </a:prstGeom>
          <a:solidFill>
            <a:srgbClr val="DAE3F3">
              <a:alpha val="8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Space Domain Surveillance and Awareness Sys</a:t>
            </a:r>
          </a:p>
          <a:p>
            <a:pPr algn="just"/>
            <a:r>
              <a:rPr lang="en-US" dirty="0"/>
              <a:t>On-board intrusion detection and prevention sys</a:t>
            </a:r>
          </a:p>
          <a:p>
            <a:pPr algn="just"/>
            <a:r>
              <a:rPr lang="en-US" dirty="0"/>
              <a:t>Adaptive and secure </a:t>
            </a:r>
            <a:r>
              <a:rPr lang="en-US" dirty="0" err="1"/>
              <a:t>comns</a:t>
            </a:r>
            <a:r>
              <a:rPr lang="en-US" dirty="0"/>
              <a:t> for space to ground </a:t>
            </a:r>
            <a:r>
              <a:rPr lang="en-US" dirty="0" err="1"/>
              <a:t>cont</a:t>
            </a:r>
            <a:r>
              <a:rPr lang="en-US" dirty="0"/>
              <a:t> </a:t>
            </a:r>
          </a:p>
          <a:p>
            <a:pPr algn="just"/>
            <a:r>
              <a:rPr lang="en-US" dirty="0"/>
              <a:t>Hardening and shielding against EM &amp; Space Radiations</a:t>
            </a:r>
          </a:p>
          <a:p>
            <a:pPr algn="just"/>
            <a:r>
              <a:rPr lang="en-US" dirty="0"/>
              <a:t>Onboard diagnostics</a:t>
            </a:r>
          </a:p>
          <a:p>
            <a:pPr algn="just"/>
            <a:r>
              <a:rPr lang="en-US" dirty="0"/>
              <a:t>AI/ML based calibration ; orbital maneuver</a:t>
            </a:r>
          </a:p>
          <a:p>
            <a:pPr algn="just"/>
            <a:r>
              <a:rPr lang="en-US" dirty="0"/>
              <a:t>Launch on Demand</a:t>
            </a:r>
          </a:p>
          <a:p>
            <a:pPr algn="just"/>
            <a:r>
              <a:rPr lang="en-US" dirty="0"/>
              <a:t>Space </a:t>
            </a:r>
            <a:r>
              <a:rPr lang="en-US" dirty="0" err="1"/>
              <a:t>Mgt</a:t>
            </a:r>
            <a:r>
              <a:rPr lang="en-US" dirty="0"/>
              <a:t> Sys for AI/ML based data fusion &amp; Dissemination</a:t>
            </a:r>
          </a:p>
          <a:p>
            <a:pPr algn="just"/>
            <a:r>
              <a:rPr lang="en-IN" dirty="0"/>
              <a:t>Inter </a:t>
            </a:r>
            <a:r>
              <a:rPr lang="en-IN" dirty="0" err="1"/>
              <a:t>Satl</a:t>
            </a:r>
            <a:r>
              <a:rPr lang="en-IN" dirty="0"/>
              <a:t> Links (ISL)</a:t>
            </a:r>
          </a:p>
          <a:p>
            <a:pPr algn="just"/>
            <a:r>
              <a:rPr lang="en-US" dirty="0"/>
              <a:t>Edge Computing</a:t>
            </a:r>
          </a:p>
        </p:txBody>
      </p:sp>
    </p:spTree>
    <p:extLst>
      <p:ext uri="{BB962C8B-B14F-4D97-AF65-F5344CB8AC3E}">
        <p14:creationId xmlns:p14="http://schemas.microsoft.com/office/powerpoint/2010/main" val="3760576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static.topyaps.com/wp-content/uploads/2013/07/India-Gate.jpg"/>
          <p:cNvPicPr>
            <a:picLocks noChangeAspect="1" noChangeArrowheads="1"/>
          </p:cNvPicPr>
          <p:nvPr/>
        </p:nvPicPr>
        <p:blipFill rotWithShape="1">
          <a:blip r:embed="rId3" cstate="print"/>
          <a:srcRect b="7751"/>
          <a:stretch/>
        </p:blipFill>
        <p:spPr bwMode="auto">
          <a:xfrm>
            <a:off x="0" y="0"/>
            <a:ext cx="9158288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35200EA-7FAD-4961-B1C3-A6CE1C692DD5}"/>
              </a:ext>
            </a:extLst>
          </p:cNvPr>
          <p:cNvSpPr/>
          <p:nvPr/>
        </p:nvSpPr>
        <p:spPr>
          <a:xfrm>
            <a:off x="3794660" y="5157192"/>
            <a:ext cx="1711302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effectLst>
            <a:softEdge rad="127000"/>
          </a:effectLst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sz="3200" b="1" u="sng" spc="50" dirty="0">
                <a:ln w="11430">
                  <a:noFill/>
                </a:ln>
                <a:solidFill>
                  <a:srgbClr val="FF66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JAI</a:t>
            </a:r>
            <a:r>
              <a:rPr lang="en-US" sz="3200" b="1" u="sng" spc="50" dirty="0">
                <a:ln w="11430">
                  <a:noFill/>
                </a:ln>
                <a:solidFill>
                  <a:prstClr val="white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H</a:t>
            </a:r>
            <a:r>
              <a:rPr lang="en-US" sz="3200" b="1" u="sng" spc="50" dirty="0">
                <a:ln w="11430">
                  <a:noFill/>
                </a:ln>
                <a:solidFill>
                  <a:srgbClr val="0066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IND</a:t>
            </a:r>
            <a:endParaRPr lang="en-IN" dirty="0">
              <a:ln w="11430">
                <a:noFill/>
              </a:ln>
              <a:solidFill>
                <a:srgbClr val="00660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442901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1031</TotalTime>
  <Words>640</Words>
  <Application>Microsoft Office PowerPoint</Application>
  <PresentationFormat>On-screen Show (4:3)</PresentationFormat>
  <Paragraphs>169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Wingdings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MI17PC</dc:creator>
  <cp:lastModifiedBy>user</cp:lastModifiedBy>
  <cp:revision>125</cp:revision>
  <cp:lastPrinted>2022-05-30T20:54:16Z</cp:lastPrinted>
  <dcterms:created xsi:type="dcterms:W3CDTF">2022-03-15T09:38:44Z</dcterms:created>
  <dcterms:modified xsi:type="dcterms:W3CDTF">2025-01-09T08:33:26Z</dcterms:modified>
</cp:coreProperties>
</file>