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3" r:id="rId3"/>
    <p:sldId id="271" r:id="rId4"/>
    <p:sldId id="272" r:id="rId5"/>
    <p:sldId id="266" r:id="rId6"/>
    <p:sldId id="267" r:id="rId7"/>
    <p:sldId id="268" r:id="rId8"/>
    <p:sldId id="270" r:id="rId9"/>
    <p:sldId id="269" r:id="rId10"/>
    <p:sldId id="258" r:id="rId11"/>
    <p:sldId id="259" r:id="rId12"/>
    <p:sldId id="260" r:id="rId13"/>
    <p:sldId id="261" r:id="rId14"/>
    <p:sldId id="262" r:id="rId15"/>
    <p:sldId id="264" r:id="rId16"/>
    <p:sldId id="263"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CF7E9F-CEE2-4333-9093-D137A44C1CDC}" v="307" dt="2025-01-05T07:51:25.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esh Vatsa (DSCI)" userId="55dfe714-6e82-440d-b2a0-bad9732b85f5" providerId="ADAL" clId="{80CF7E9F-CEE2-4333-9093-D137A44C1CDC}"/>
    <pc:docChg chg="undo redo custSel addSld delSld modSld sldOrd">
      <pc:chgData name="Devesh Vatsa (DSCI)" userId="55dfe714-6e82-440d-b2a0-bad9732b85f5" providerId="ADAL" clId="{80CF7E9F-CEE2-4333-9093-D137A44C1CDC}" dt="2025-01-05T08:04:59.059" v="1022" actId="207"/>
      <pc:docMkLst>
        <pc:docMk/>
      </pc:docMkLst>
      <pc:sldChg chg="new del">
        <pc:chgData name="Devesh Vatsa (DSCI)" userId="55dfe714-6e82-440d-b2a0-bad9732b85f5" providerId="ADAL" clId="{80CF7E9F-CEE2-4333-9093-D137A44C1CDC}" dt="2025-01-04T07:56:54.713" v="64" actId="2696"/>
        <pc:sldMkLst>
          <pc:docMk/>
          <pc:sldMk cId="3989123362" sldId="256"/>
        </pc:sldMkLst>
      </pc:sldChg>
      <pc:sldChg chg="addSp delSp modSp new mod setBg">
        <pc:chgData name="Devesh Vatsa (DSCI)" userId="55dfe714-6e82-440d-b2a0-bad9732b85f5" providerId="ADAL" clId="{80CF7E9F-CEE2-4333-9093-D137A44C1CDC}" dt="2025-01-04T07:56:48.705" v="63" actId="26606"/>
        <pc:sldMkLst>
          <pc:docMk/>
          <pc:sldMk cId="3477033604" sldId="257"/>
        </pc:sldMkLst>
        <pc:spChg chg="add del">
          <ac:chgData name="Devesh Vatsa (DSCI)" userId="55dfe714-6e82-440d-b2a0-bad9732b85f5" providerId="ADAL" clId="{80CF7E9F-CEE2-4333-9093-D137A44C1CDC}" dt="2025-01-04T07:54:55.392" v="5" actId="26606"/>
          <ac:spMkLst>
            <pc:docMk/>
            <pc:sldMk cId="3477033604" sldId="257"/>
            <ac:spMk id="2" creationId="{1D5EDFE1-A589-5D5D-AA03-712084779B86}"/>
          </ac:spMkLst>
        </pc:spChg>
        <pc:spChg chg="del">
          <ac:chgData name="Devesh Vatsa (DSCI)" userId="55dfe714-6e82-440d-b2a0-bad9732b85f5" providerId="ADAL" clId="{80CF7E9F-CEE2-4333-9093-D137A44C1CDC}" dt="2025-01-04T07:54:23.930" v="2"/>
          <ac:spMkLst>
            <pc:docMk/>
            <pc:sldMk cId="3477033604" sldId="257"/>
            <ac:spMk id="3" creationId="{E29E0649-11A0-13DA-4AE1-99BFBFFD192E}"/>
          </ac:spMkLst>
        </pc:spChg>
        <pc:spChg chg="add del">
          <ac:chgData name="Devesh Vatsa (DSCI)" userId="55dfe714-6e82-440d-b2a0-bad9732b85f5" providerId="ADAL" clId="{80CF7E9F-CEE2-4333-9093-D137A44C1CDC}" dt="2025-01-04T07:56:48.705" v="63" actId="26606"/>
          <ac:spMkLst>
            <pc:docMk/>
            <pc:sldMk cId="3477033604" sldId="257"/>
            <ac:spMk id="8" creationId="{B02AADDC-BD8A-2808-91F7-8A08435503C8}"/>
          </ac:spMkLst>
        </pc:spChg>
        <pc:spChg chg="add del">
          <ac:chgData name="Devesh Vatsa (DSCI)" userId="55dfe714-6e82-440d-b2a0-bad9732b85f5" providerId="ADAL" clId="{80CF7E9F-CEE2-4333-9093-D137A44C1CDC}" dt="2025-01-04T07:54:55.368" v="4" actId="26606"/>
          <ac:spMkLst>
            <pc:docMk/>
            <pc:sldMk cId="3477033604" sldId="257"/>
            <ac:spMk id="9" creationId="{42A4FC2C-047E-45A5-965D-8E1E3BF09BC6}"/>
          </ac:spMkLst>
        </pc:spChg>
        <pc:spChg chg="add del">
          <ac:chgData name="Devesh Vatsa (DSCI)" userId="55dfe714-6e82-440d-b2a0-bad9732b85f5" providerId="ADAL" clId="{80CF7E9F-CEE2-4333-9093-D137A44C1CDC}" dt="2025-01-04T07:56:48.705" v="63" actId="26606"/>
          <ac:spMkLst>
            <pc:docMk/>
            <pc:sldMk cId="3477033604" sldId="257"/>
            <ac:spMk id="11" creationId="{F13C74B1-5B17-4795-BED0-7140497B445A}"/>
          </ac:spMkLst>
        </pc:spChg>
        <pc:spChg chg="add mod">
          <ac:chgData name="Devesh Vatsa (DSCI)" userId="55dfe714-6e82-440d-b2a0-bad9732b85f5" providerId="ADAL" clId="{80CF7E9F-CEE2-4333-9093-D137A44C1CDC}" dt="2025-01-04T07:56:48.705" v="63" actId="26606"/>
          <ac:spMkLst>
            <pc:docMk/>
            <pc:sldMk cId="3477033604" sldId="257"/>
            <ac:spMk id="12" creationId="{1D5EDFE1-A589-5D5D-AA03-712084779B86}"/>
          </ac:spMkLst>
        </pc:spChg>
        <pc:spChg chg="add del">
          <ac:chgData name="Devesh Vatsa (DSCI)" userId="55dfe714-6e82-440d-b2a0-bad9732b85f5" providerId="ADAL" clId="{80CF7E9F-CEE2-4333-9093-D137A44C1CDC}" dt="2025-01-04T07:56:48.705" v="63" actId="26606"/>
          <ac:spMkLst>
            <pc:docMk/>
            <pc:sldMk cId="3477033604" sldId="257"/>
            <ac:spMk id="13" creationId="{D4974D33-8DC5-464E-8C6D-BE58F0669C17}"/>
          </ac:spMkLst>
        </pc:spChg>
        <pc:spChg chg="add">
          <ac:chgData name="Devesh Vatsa (DSCI)" userId="55dfe714-6e82-440d-b2a0-bad9732b85f5" providerId="ADAL" clId="{80CF7E9F-CEE2-4333-9093-D137A44C1CDC}" dt="2025-01-04T07:56:48.705" v="63" actId="26606"/>
          <ac:spMkLst>
            <pc:docMk/>
            <pc:sldMk cId="3477033604" sldId="257"/>
            <ac:spMk id="18" creationId="{9B7AD9F6-8CE7-4299-8FC6-328F4DCD3FF9}"/>
          </ac:spMkLst>
        </pc:spChg>
        <pc:spChg chg="add">
          <ac:chgData name="Devesh Vatsa (DSCI)" userId="55dfe714-6e82-440d-b2a0-bad9732b85f5" providerId="ADAL" clId="{80CF7E9F-CEE2-4333-9093-D137A44C1CDC}" dt="2025-01-04T07:56:48.705" v="63" actId="26606"/>
          <ac:spMkLst>
            <pc:docMk/>
            <pc:sldMk cId="3477033604" sldId="257"/>
            <ac:spMk id="20" creationId="{F49775AF-8896-43EE-92C6-83497D6DC56F}"/>
          </ac:spMkLst>
        </pc:spChg>
        <pc:picChg chg="add mod">
          <ac:chgData name="Devesh Vatsa (DSCI)" userId="55dfe714-6e82-440d-b2a0-bad9732b85f5" providerId="ADAL" clId="{80CF7E9F-CEE2-4333-9093-D137A44C1CDC}" dt="2025-01-04T07:56:48.705" v="63" actId="26606"/>
          <ac:picMkLst>
            <pc:docMk/>
            <pc:sldMk cId="3477033604" sldId="257"/>
            <ac:picMk id="4" creationId="{2DC295BB-0578-6F4A-CFAA-68816334B622}"/>
          </ac:picMkLst>
        </pc:picChg>
      </pc:sldChg>
      <pc:sldChg chg="addSp delSp modSp new mod setBg">
        <pc:chgData name="Devesh Vatsa (DSCI)" userId="55dfe714-6e82-440d-b2a0-bad9732b85f5" providerId="ADAL" clId="{80CF7E9F-CEE2-4333-9093-D137A44C1CDC}" dt="2025-01-04T08:04:57.319" v="110" actId="113"/>
        <pc:sldMkLst>
          <pc:docMk/>
          <pc:sldMk cId="226339989" sldId="258"/>
        </pc:sldMkLst>
        <pc:spChg chg="mod">
          <ac:chgData name="Devesh Vatsa (DSCI)" userId="55dfe714-6e82-440d-b2a0-bad9732b85f5" providerId="ADAL" clId="{80CF7E9F-CEE2-4333-9093-D137A44C1CDC}" dt="2025-01-04T08:04:03.603" v="101" actId="26606"/>
          <ac:spMkLst>
            <pc:docMk/>
            <pc:sldMk cId="226339989" sldId="258"/>
            <ac:spMk id="2" creationId="{7B144E0D-8C7A-BECD-D848-CB598F41E4BA}"/>
          </ac:spMkLst>
        </pc:spChg>
        <pc:spChg chg="mod">
          <ac:chgData name="Devesh Vatsa (DSCI)" userId="55dfe714-6e82-440d-b2a0-bad9732b85f5" providerId="ADAL" clId="{80CF7E9F-CEE2-4333-9093-D137A44C1CDC}" dt="2025-01-04T08:04:57.319" v="110" actId="113"/>
          <ac:spMkLst>
            <pc:docMk/>
            <pc:sldMk cId="226339989" sldId="258"/>
            <ac:spMk id="3" creationId="{C594E606-8E44-DECB-5389-187A9C58D819}"/>
          </ac:spMkLst>
        </pc:spChg>
        <pc:spChg chg="add del">
          <ac:chgData name="Devesh Vatsa (DSCI)" userId="55dfe714-6e82-440d-b2a0-bad9732b85f5" providerId="ADAL" clId="{80CF7E9F-CEE2-4333-9093-D137A44C1CDC}" dt="2025-01-04T08:04:03.603" v="101" actId="26606"/>
          <ac:spMkLst>
            <pc:docMk/>
            <pc:sldMk cId="226339989" sldId="258"/>
            <ac:spMk id="8" creationId="{907EF6B7-1338-4443-8C46-6A318D952DFD}"/>
          </ac:spMkLst>
        </pc:spChg>
        <pc:spChg chg="add del">
          <ac:chgData name="Devesh Vatsa (DSCI)" userId="55dfe714-6e82-440d-b2a0-bad9732b85f5" providerId="ADAL" clId="{80CF7E9F-CEE2-4333-9093-D137A44C1CDC}" dt="2025-01-04T08:04:03.603" v="101" actId="26606"/>
          <ac:spMkLst>
            <pc:docMk/>
            <pc:sldMk cId="226339989" sldId="258"/>
            <ac:spMk id="10" creationId="{DAAE4CDD-124C-4DCF-9584-B6033B545DD5}"/>
          </ac:spMkLst>
        </pc:spChg>
        <pc:spChg chg="add del">
          <ac:chgData name="Devesh Vatsa (DSCI)" userId="55dfe714-6e82-440d-b2a0-bad9732b85f5" providerId="ADAL" clId="{80CF7E9F-CEE2-4333-9093-D137A44C1CDC}" dt="2025-01-04T08:04:03.603" v="101" actId="26606"/>
          <ac:spMkLst>
            <pc:docMk/>
            <pc:sldMk cId="226339989" sldId="258"/>
            <ac:spMk id="12" creationId="{081E4A58-353D-44AE-B2FC-2A74E2E400F7}"/>
          </ac:spMkLst>
        </pc:spChg>
        <pc:spChg chg="add del">
          <ac:chgData name="Devesh Vatsa (DSCI)" userId="55dfe714-6e82-440d-b2a0-bad9732b85f5" providerId="ADAL" clId="{80CF7E9F-CEE2-4333-9093-D137A44C1CDC}" dt="2025-01-04T08:03:53.976" v="98" actId="26606"/>
          <ac:spMkLst>
            <pc:docMk/>
            <pc:sldMk cId="226339989" sldId="258"/>
            <ac:spMk id="18" creationId="{2C61293E-6EBE-43EF-A52C-9BEBFD7679D4}"/>
          </ac:spMkLst>
        </pc:spChg>
        <pc:spChg chg="add del">
          <ac:chgData name="Devesh Vatsa (DSCI)" userId="55dfe714-6e82-440d-b2a0-bad9732b85f5" providerId="ADAL" clId="{80CF7E9F-CEE2-4333-9093-D137A44C1CDC}" dt="2025-01-04T08:03:53.976" v="98" actId="26606"/>
          <ac:spMkLst>
            <pc:docMk/>
            <pc:sldMk cId="226339989" sldId="258"/>
            <ac:spMk id="20" creationId="{21540236-BFD5-4A9D-8840-4703E7F76825}"/>
          </ac:spMkLst>
        </pc:spChg>
        <pc:spChg chg="add del">
          <ac:chgData name="Devesh Vatsa (DSCI)" userId="55dfe714-6e82-440d-b2a0-bad9732b85f5" providerId="ADAL" clId="{80CF7E9F-CEE2-4333-9093-D137A44C1CDC}" dt="2025-01-04T08:04:03.551" v="100" actId="26606"/>
          <ac:spMkLst>
            <pc:docMk/>
            <pc:sldMk cId="226339989" sldId="258"/>
            <ac:spMk id="22" creationId="{C0763A76-9F1C-4FC5-82B7-DD475DA461B2}"/>
          </ac:spMkLst>
        </pc:spChg>
        <pc:spChg chg="add del">
          <ac:chgData name="Devesh Vatsa (DSCI)" userId="55dfe714-6e82-440d-b2a0-bad9732b85f5" providerId="ADAL" clId="{80CF7E9F-CEE2-4333-9093-D137A44C1CDC}" dt="2025-01-04T08:04:03.551" v="100" actId="26606"/>
          <ac:spMkLst>
            <pc:docMk/>
            <pc:sldMk cId="226339989" sldId="258"/>
            <ac:spMk id="23" creationId="{E81BF4F6-F2CF-4984-9D14-D6966D92F99F}"/>
          </ac:spMkLst>
        </pc:spChg>
        <pc:spChg chg="add">
          <ac:chgData name="Devesh Vatsa (DSCI)" userId="55dfe714-6e82-440d-b2a0-bad9732b85f5" providerId="ADAL" clId="{80CF7E9F-CEE2-4333-9093-D137A44C1CDC}" dt="2025-01-04T08:04:03.603" v="101" actId="26606"/>
          <ac:spMkLst>
            <pc:docMk/>
            <pc:sldMk cId="226339989" sldId="258"/>
            <ac:spMk id="26" creationId="{2C61293E-6EBE-43EF-A52C-9BEBFD7679D4}"/>
          </ac:spMkLst>
        </pc:spChg>
        <pc:spChg chg="add">
          <ac:chgData name="Devesh Vatsa (DSCI)" userId="55dfe714-6e82-440d-b2a0-bad9732b85f5" providerId="ADAL" clId="{80CF7E9F-CEE2-4333-9093-D137A44C1CDC}" dt="2025-01-04T08:04:03.603" v="101" actId="26606"/>
          <ac:spMkLst>
            <pc:docMk/>
            <pc:sldMk cId="226339989" sldId="258"/>
            <ac:spMk id="28" creationId="{21540236-BFD5-4A9D-8840-4703E7F76825}"/>
          </ac:spMkLst>
        </pc:spChg>
        <pc:picChg chg="add del">
          <ac:chgData name="Devesh Vatsa (DSCI)" userId="55dfe714-6e82-440d-b2a0-bad9732b85f5" providerId="ADAL" clId="{80CF7E9F-CEE2-4333-9093-D137A44C1CDC}" dt="2025-01-04T08:03:53.976" v="98" actId="26606"/>
          <ac:picMkLst>
            <pc:docMk/>
            <pc:sldMk cId="226339989" sldId="258"/>
            <ac:picMk id="14" creationId="{976E3C48-1899-9A48-3A31-3965F9E71F2A}"/>
          </ac:picMkLst>
        </pc:picChg>
        <pc:picChg chg="add del">
          <ac:chgData name="Devesh Vatsa (DSCI)" userId="55dfe714-6e82-440d-b2a0-bad9732b85f5" providerId="ADAL" clId="{80CF7E9F-CEE2-4333-9093-D137A44C1CDC}" dt="2025-01-04T08:04:03.551" v="100" actId="26606"/>
          <ac:picMkLst>
            <pc:docMk/>
            <pc:sldMk cId="226339989" sldId="258"/>
            <ac:picMk id="24" creationId="{38DC6504-2B5D-7E80-AB87-927439F43DC5}"/>
          </ac:picMkLst>
        </pc:picChg>
        <pc:picChg chg="add">
          <ac:chgData name="Devesh Vatsa (DSCI)" userId="55dfe714-6e82-440d-b2a0-bad9732b85f5" providerId="ADAL" clId="{80CF7E9F-CEE2-4333-9093-D137A44C1CDC}" dt="2025-01-04T08:04:03.603" v="101" actId="26606"/>
          <ac:picMkLst>
            <pc:docMk/>
            <pc:sldMk cId="226339989" sldId="258"/>
            <ac:picMk id="27" creationId="{976E3C48-1899-9A48-3A31-3965F9E71F2A}"/>
          </ac:picMkLst>
        </pc:picChg>
      </pc:sldChg>
      <pc:sldChg chg="addSp delSp modSp new mod setBg">
        <pc:chgData name="Devesh Vatsa (DSCI)" userId="55dfe714-6e82-440d-b2a0-bad9732b85f5" providerId="ADAL" clId="{80CF7E9F-CEE2-4333-9093-D137A44C1CDC}" dt="2025-01-04T08:12:06.421" v="153" actId="27636"/>
        <pc:sldMkLst>
          <pc:docMk/>
          <pc:sldMk cId="2371167925" sldId="259"/>
        </pc:sldMkLst>
        <pc:spChg chg="mod">
          <ac:chgData name="Devesh Vatsa (DSCI)" userId="55dfe714-6e82-440d-b2a0-bad9732b85f5" providerId="ADAL" clId="{80CF7E9F-CEE2-4333-9093-D137A44C1CDC}" dt="2025-01-04T08:11:54.313" v="148" actId="1076"/>
          <ac:spMkLst>
            <pc:docMk/>
            <pc:sldMk cId="2371167925" sldId="259"/>
            <ac:spMk id="2" creationId="{324487FB-A15D-D5B2-2A0C-896A62FAC49F}"/>
          </ac:spMkLst>
        </pc:spChg>
        <pc:spChg chg="mod">
          <ac:chgData name="Devesh Vatsa (DSCI)" userId="55dfe714-6e82-440d-b2a0-bad9732b85f5" providerId="ADAL" clId="{80CF7E9F-CEE2-4333-9093-D137A44C1CDC}" dt="2025-01-04T08:12:06.421" v="153" actId="27636"/>
          <ac:spMkLst>
            <pc:docMk/>
            <pc:sldMk cId="2371167925" sldId="259"/>
            <ac:spMk id="3" creationId="{2586C283-8A6B-3C63-690D-1EB223987D6A}"/>
          </ac:spMkLst>
        </pc:spChg>
        <pc:spChg chg="add del">
          <ac:chgData name="Devesh Vatsa (DSCI)" userId="55dfe714-6e82-440d-b2a0-bad9732b85f5" providerId="ADAL" clId="{80CF7E9F-CEE2-4333-9093-D137A44C1CDC}" dt="2025-01-04T08:08:05.912" v="128" actId="26606"/>
          <ac:spMkLst>
            <pc:docMk/>
            <pc:sldMk cId="2371167925" sldId="259"/>
            <ac:spMk id="8" creationId="{907EF6B7-1338-4443-8C46-6A318D952DFD}"/>
          </ac:spMkLst>
        </pc:spChg>
        <pc:spChg chg="add del">
          <ac:chgData name="Devesh Vatsa (DSCI)" userId="55dfe714-6e82-440d-b2a0-bad9732b85f5" providerId="ADAL" clId="{80CF7E9F-CEE2-4333-9093-D137A44C1CDC}" dt="2025-01-04T08:08:05.912" v="128" actId="26606"/>
          <ac:spMkLst>
            <pc:docMk/>
            <pc:sldMk cId="2371167925" sldId="259"/>
            <ac:spMk id="10" creationId="{DAAE4CDD-124C-4DCF-9584-B6033B545DD5}"/>
          </ac:spMkLst>
        </pc:spChg>
        <pc:spChg chg="add del">
          <ac:chgData name="Devesh Vatsa (DSCI)" userId="55dfe714-6e82-440d-b2a0-bad9732b85f5" providerId="ADAL" clId="{80CF7E9F-CEE2-4333-9093-D137A44C1CDC}" dt="2025-01-04T08:08:05.912" v="128" actId="26606"/>
          <ac:spMkLst>
            <pc:docMk/>
            <pc:sldMk cId="2371167925" sldId="259"/>
            <ac:spMk id="12" creationId="{081E4A58-353D-44AE-B2FC-2A74E2E400F7}"/>
          </ac:spMkLst>
        </pc:spChg>
        <pc:spChg chg="add del">
          <ac:chgData name="Devesh Vatsa (DSCI)" userId="55dfe714-6e82-440d-b2a0-bad9732b85f5" providerId="ADAL" clId="{80CF7E9F-CEE2-4333-9093-D137A44C1CDC}" dt="2025-01-04T08:08:57.004" v="132" actId="26606"/>
          <ac:spMkLst>
            <pc:docMk/>
            <pc:sldMk cId="2371167925" sldId="259"/>
            <ac:spMk id="18" creationId="{C0763A76-9F1C-4FC5-82B7-DD475DA461B2}"/>
          </ac:spMkLst>
        </pc:spChg>
        <pc:spChg chg="add del">
          <ac:chgData name="Devesh Vatsa (DSCI)" userId="55dfe714-6e82-440d-b2a0-bad9732b85f5" providerId="ADAL" clId="{80CF7E9F-CEE2-4333-9093-D137A44C1CDC}" dt="2025-01-04T08:08:57.004" v="132" actId="26606"/>
          <ac:spMkLst>
            <pc:docMk/>
            <pc:sldMk cId="2371167925" sldId="259"/>
            <ac:spMk id="20" creationId="{E81BF4F6-F2CF-4984-9D14-D6966D92F99F}"/>
          </ac:spMkLst>
        </pc:spChg>
        <pc:spChg chg="add del">
          <ac:chgData name="Devesh Vatsa (DSCI)" userId="55dfe714-6e82-440d-b2a0-bad9732b85f5" providerId="ADAL" clId="{80CF7E9F-CEE2-4333-9093-D137A44C1CDC}" dt="2025-01-04T08:11:22.012" v="142" actId="26606"/>
          <ac:spMkLst>
            <pc:docMk/>
            <pc:sldMk cId="2371167925" sldId="259"/>
            <ac:spMk id="25" creationId="{04812C46-200A-4DEB-A05E-3ED6C68C2387}"/>
          </ac:spMkLst>
        </pc:spChg>
        <pc:spChg chg="add del">
          <ac:chgData name="Devesh Vatsa (DSCI)" userId="55dfe714-6e82-440d-b2a0-bad9732b85f5" providerId="ADAL" clId="{80CF7E9F-CEE2-4333-9093-D137A44C1CDC}" dt="2025-01-04T08:11:22.012" v="142" actId="26606"/>
          <ac:spMkLst>
            <pc:docMk/>
            <pc:sldMk cId="2371167925" sldId="259"/>
            <ac:spMk id="27" creationId="{D1EA859B-E555-4109-94F3-6700E046E008}"/>
          </ac:spMkLst>
        </pc:spChg>
        <pc:spChg chg="add">
          <ac:chgData name="Devesh Vatsa (DSCI)" userId="55dfe714-6e82-440d-b2a0-bad9732b85f5" providerId="ADAL" clId="{80CF7E9F-CEE2-4333-9093-D137A44C1CDC}" dt="2025-01-04T08:11:22.012" v="142" actId="26606"/>
          <ac:spMkLst>
            <pc:docMk/>
            <pc:sldMk cId="2371167925" sldId="259"/>
            <ac:spMk id="32" creationId="{D1D34770-47A8-402C-AF23-2B653F2D88C1}"/>
          </ac:spMkLst>
        </pc:spChg>
        <pc:picChg chg="add mod ord">
          <ac:chgData name="Devesh Vatsa (DSCI)" userId="55dfe714-6e82-440d-b2a0-bad9732b85f5" providerId="ADAL" clId="{80CF7E9F-CEE2-4333-9093-D137A44C1CDC}" dt="2025-01-04T08:11:22.012" v="142" actId="26606"/>
          <ac:picMkLst>
            <pc:docMk/>
            <pc:sldMk cId="2371167925" sldId="259"/>
            <ac:picMk id="14" creationId="{38E32369-D818-6866-396C-5251AF4C0B43}"/>
          </ac:picMkLst>
        </pc:picChg>
      </pc:sldChg>
      <pc:sldChg chg="addSp delSp modSp new mod setBg">
        <pc:chgData name="Devesh Vatsa (DSCI)" userId="55dfe714-6e82-440d-b2a0-bad9732b85f5" providerId="ADAL" clId="{80CF7E9F-CEE2-4333-9093-D137A44C1CDC}" dt="2025-01-04T08:15:33.926" v="178" actId="26606"/>
        <pc:sldMkLst>
          <pc:docMk/>
          <pc:sldMk cId="1259439580" sldId="260"/>
        </pc:sldMkLst>
        <pc:spChg chg="mod">
          <ac:chgData name="Devesh Vatsa (DSCI)" userId="55dfe714-6e82-440d-b2a0-bad9732b85f5" providerId="ADAL" clId="{80CF7E9F-CEE2-4333-9093-D137A44C1CDC}" dt="2025-01-04T08:15:33.926" v="178" actId="26606"/>
          <ac:spMkLst>
            <pc:docMk/>
            <pc:sldMk cId="1259439580" sldId="260"/>
            <ac:spMk id="2" creationId="{58117A9B-9459-BF6C-A56A-9EEBFCE801C2}"/>
          </ac:spMkLst>
        </pc:spChg>
        <pc:spChg chg="del mod">
          <ac:chgData name="Devesh Vatsa (DSCI)" userId="55dfe714-6e82-440d-b2a0-bad9732b85f5" providerId="ADAL" clId="{80CF7E9F-CEE2-4333-9093-D137A44C1CDC}" dt="2025-01-04T08:15:09.368" v="176" actId="26606"/>
          <ac:spMkLst>
            <pc:docMk/>
            <pc:sldMk cId="1259439580" sldId="260"/>
            <ac:spMk id="3" creationId="{2EF8F180-0BA4-721E-FE92-8BBA1C5713CB}"/>
          </ac:spMkLst>
        </pc:spChg>
        <pc:spChg chg="add del">
          <ac:chgData name="Devesh Vatsa (DSCI)" userId="55dfe714-6e82-440d-b2a0-bad9732b85f5" providerId="ADAL" clId="{80CF7E9F-CEE2-4333-9093-D137A44C1CDC}" dt="2025-01-04T08:15:33.926" v="178" actId="26606"/>
          <ac:spMkLst>
            <pc:docMk/>
            <pc:sldMk cId="1259439580" sldId="260"/>
            <ac:spMk id="9" creationId="{BACC6370-2D7E-4714-9D71-7542949D7D5D}"/>
          </ac:spMkLst>
        </pc:spChg>
        <pc:spChg chg="add del">
          <ac:chgData name="Devesh Vatsa (DSCI)" userId="55dfe714-6e82-440d-b2a0-bad9732b85f5" providerId="ADAL" clId="{80CF7E9F-CEE2-4333-9093-D137A44C1CDC}" dt="2025-01-04T08:15:33.926" v="178" actId="26606"/>
          <ac:spMkLst>
            <pc:docMk/>
            <pc:sldMk cId="1259439580" sldId="260"/>
            <ac:spMk id="11" creationId="{256B2C21-A230-48C0-8DF1-C46611373C44}"/>
          </ac:spMkLst>
        </pc:spChg>
        <pc:spChg chg="add del">
          <ac:chgData name="Devesh Vatsa (DSCI)" userId="55dfe714-6e82-440d-b2a0-bad9732b85f5" providerId="ADAL" clId="{80CF7E9F-CEE2-4333-9093-D137A44C1CDC}" dt="2025-01-04T08:15:33.926" v="178" actId="26606"/>
          <ac:spMkLst>
            <pc:docMk/>
            <pc:sldMk cId="1259439580" sldId="260"/>
            <ac:spMk id="13" creationId="{3847E18C-932D-4C95-AABA-FEC7C9499AD7}"/>
          </ac:spMkLst>
        </pc:spChg>
        <pc:spChg chg="add del">
          <ac:chgData name="Devesh Vatsa (DSCI)" userId="55dfe714-6e82-440d-b2a0-bad9732b85f5" providerId="ADAL" clId="{80CF7E9F-CEE2-4333-9093-D137A44C1CDC}" dt="2025-01-04T08:15:33.926" v="178" actId="26606"/>
          <ac:spMkLst>
            <pc:docMk/>
            <pc:sldMk cId="1259439580" sldId="260"/>
            <ac:spMk id="15" creationId="{3150CB11-0C61-439E-910F-5787759E72A0}"/>
          </ac:spMkLst>
        </pc:spChg>
        <pc:spChg chg="add del">
          <ac:chgData name="Devesh Vatsa (DSCI)" userId="55dfe714-6e82-440d-b2a0-bad9732b85f5" providerId="ADAL" clId="{80CF7E9F-CEE2-4333-9093-D137A44C1CDC}" dt="2025-01-04T08:15:33.926" v="178" actId="26606"/>
          <ac:spMkLst>
            <pc:docMk/>
            <pc:sldMk cId="1259439580" sldId="260"/>
            <ac:spMk id="17" creationId="{43F8A58B-5155-44CE-A5FF-7647B47D0A7A}"/>
          </ac:spMkLst>
        </pc:spChg>
        <pc:spChg chg="add del">
          <ac:chgData name="Devesh Vatsa (DSCI)" userId="55dfe714-6e82-440d-b2a0-bad9732b85f5" providerId="ADAL" clId="{80CF7E9F-CEE2-4333-9093-D137A44C1CDC}" dt="2025-01-04T08:15:33.926" v="178" actId="26606"/>
          <ac:spMkLst>
            <pc:docMk/>
            <pc:sldMk cId="1259439580" sldId="260"/>
            <ac:spMk id="19" creationId="{443F2ACA-E6D6-4028-82DD-F03C262D5DE6}"/>
          </ac:spMkLst>
        </pc:spChg>
        <pc:spChg chg="add">
          <ac:chgData name="Devesh Vatsa (DSCI)" userId="55dfe714-6e82-440d-b2a0-bad9732b85f5" providerId="ADAL" clId="{80CF7E9F-CEE2-4333-9093-D137A44C1CDC}" dt="2025-01-04T08:15:33.926" v="178" actId="26606"/>
          <ac:spMkLst>
            <pc:docMk/>
            <pc:sldMk cId="1259439580" sldId="260"/>
            <ac:spMk id="24" creationId="{A8384FB5-9ADC-4DDC-881B-597D56F5B15D}"/>
          </ac:spMkLst>
        </pc:spChg>
        <pc:spChg chg="add">
          <ac:chgData name="Devesh Vatsa (DSCI)" userId="55dfe714-6e82-440d-b2a0-bad9732b85f5" providerId="ADAL" clId="{80CF7E9F-CEE2-4333-9093-D137A44C1CDC}" dt="2025-01-04T08:15:33.926" v="178" actId="26606"/>
          <ac:spMkLst>
            <pc:docMk/>
            <pc:sldMk cId="1259439580" sldId="260"/>
            <ac:spMk id="26" creationId="{91E5A9A7-95C6-4F4F-B00E-C82E07FE62EF}"/>
          </ac:spMkLst>
        </pc:spChg>
        <pc:spChg chg="add">
          <ac:chgData name="Devesh Vatsa (DSCI)" userId="55dfe714-6e82-440d-b2a0-bad9732b85f5" providerId="ADAL" clId="{80CF7E9F-CEE2-4333-9093-D137A44C1CDC}" dt="2025-01-04T08:15:33.926" v="178" actId="26606"/>
          <ac:spMkLst>
            <pc:docMk/>
            <pc:sldMk cId="1259439580" sldId="260"/>
            <ac:spMk id="28" creationId="{D07DD2DE-F619-49DD-B5E7-03A290FF4ED1}"/>
          </ac:spMkLst>
        </pc:spChg>
        <pc:spChg chg="add">
          <ac:chgData name="Devesh Vatsa (DSCI)" userId="55dfe714-6e82-440d-b2a0-bad9732b85f5" providerId="ADAL" clId="{80CF7E9F-CEE2-4333-9093-D137A44C1CDC}" dt="2025-01-04T08:15:33.926" v="178" actId="26606"/>
          <ac:spMkLst>
            <pc:docMk/>
            <pc:sldMk cId="1259439580" sldId="260"/>
            <ac:spMk id="30" creationId="{85149191-5F60-4A28-AAFF-039F96B0F3EC}"/>
          </ac:spMkLst>
        </pc:spChg>
        <pc:spChg chg="add">
          <ac:chgData name="Devesh Vatsa (DSCI)" userId="55dfe714-6e82-440d-b2a0-bad9732b85f5" providerId="ADAL" clId="{80CF7E9F-CEE2-4333-9093-D137A44C1CDC}" dt="2025-01-04T08:15:33.926" v="178" actId="26606"/>
          <ac:spMkLst>
            <pc:docMk/>
            <pc:sldMk cId="1259439580" sldId="260"/>
            <ac:spMk id="32" creationId="{F8260ED5-17F7-4158-B241-D51DD4CF1B7E}"/>
          </ac:spMkLst>
        </pc:spChg>
        <pc:graphicFrameChg chg="add mod">
          <ac:chgData name="Devesh Vatsa (DSCI)" userId="55dfe714-6e82-440d-b2a0-bad9732b85f5" providerId="ADAL" clId="{80CF7E9F-CEE2-4333-9093-D137A44C1CDC}" dt="2025-01-04T08:15:18.409" v="177" actId="123"/>
          <ac:graphicFrameMkLst>
            <pc:docMk/>
            <pc:sldMk cId="1259439580" sldId="260"/>
            <ac:graphicFrameMk id="5" creationId="{57497C27-79DF-A152-25DC-13299C0197E3}"/>
          </ac:graphicFrameMkLst>
        </pc:graphicFrameChg>
      </pc:sldChg>
      <pc:sldChg chg="addSp delSp modSp new mod ord setBg">
        <pc:chgData name="Devesh Vatsa (DSCI)" userId="55dfe714-6e82-440d-b2a0-bad9732b85f5" providerId="ADAL" clId="{80CF7E9F-CEE2-4333-9093-D137A44C1CDC}" dt="2025-01-05T07:51:25.347" v="991" actId="2711"/>
        <pc:sldMkLst>
          <pc:docMk/>
          <pc:sldMk cId="2371181565" sldId="261"/>
        </pc:sldMkLst>
        <pc:spChg chg="mod">
          <ac:chgData name="Devesh Vatsa (DSCI)" userId="55dfe714-6e82-440d-b2a0-bad9732b85f5" providerId="ADAL" clId="{80CF7E9F-CEE2-4333-9093-D137A44C1CDC}" dt="2025-01-04T08:17:03.861" v="201" actId="26606"/>
          <ac:spMkLst>
            <pc:docMk/>
            <pc:sldMk cId="2371181565" sldId="261"/>
            <ac:spMk id="2" creationId="{45EC3705-A96A-4E98-F540-CD0A99AC6EC2}"/>
          </ac:spMkLst>
        </pc:spChg>
        <pc:spChg chg="del mod">
          <ac:chgData name="Devesh Vatsa (DSCI)" userId="55dfe714-6e82-440d-b2a0-bad9732b85f5" providerId="ADAL" clId="{80CF7E9F-CEE2-4333-9093-D137A44C1CDC}" dt="2025-01-04T08:17:03.861" v="201" actId="26606"/>
          <ac:spMkLst>
            <pc:docMk/>
            <pc:sldMk cId="2371181565" sldId="261"/>
            <ac:spMk id="3" creationId="{E806E66F-2B20-65A0-DEB9-EF0CED039E1B}"/>
          </ac:spMkLst>
        </pc:spChg>
        <pc:spChg chg="add">
          <ac:chgData name="Devesh Vatsa (DSCI)" userId="55dfe714-6e82-440d-b2a0-bad9732b85f5" providerId="ADAL" clId="{80CF7E9F-CEE2-4333-9093-D137A44C1CDC}" dt="2025-01-04T08:17:03.861" v="201" actId="26606"/>
          <ac:spMkLst>
            <pc:docMk/>
            <pc:sldMk cId="2371181565" sldId="261"/>
            <ac:spMk id="10" creationId="{B50AB553-2A96-4A92-96F2-93548E096954}"/>
          </ac:spMkLst>
        </pc:spChg>
        <pc:graphicFrameChg chg="add mod">
          <ac:chgData name="Devesh Vatsa (DSCI)" userId="55dfe714-6e82-440d-b2a0-bad9732b85f5" providerId="ADAL" clId="{80CF7E9F-CEE2-4333-9093-D137A44C1CDC}" dt="2025-01-05T07:51:25.347" v="991" actId="2711"/>
          <ac:graphicFrameMkLst>
            <pc:docMk/>
            <pc:sldMk cId="2371181565" sldId="261"/>
            <ac:graphicFrameMk id="5" creationId="{3B57C6A4-0FF2-E623-1B67-5E7C74CFA097}"/>
          </ac:graphicFrameMkLst>
        </pc:graphicFrameChg>
        <pc:picChg chg="add">
          <ac:chgData name="Devesh Vatsa (DSCI)" userId="55dfe714-6e82-440d-b2a0-bad9732b85f5" providerId="ADAL" clId="{80CF7E9F-CEE2-4333-9093-D137A44C1CDC}" dt="2025-01-04T08:17:03.861" v="201" actId="26606"/>
          <ac:picMkLst>
            <pc:docMk/>
            <pc:sldMk cId="2371181565" sldId="261"/>
            <ac:picMk id="6" creationId="{E5699DCE-81A1-7DE8-9AF8-DDC352072A54}"/>
          </ac:picMkLst>
        </pc:picChg>
      </pc:sldChg>
      <pc:sldChg chg="addSp delSp modSp new mod setBg">
        <pc:chgData name="Devesh Vatsa (DSCI)" userId="55dfe714-6e82-440d-b2a0-bad9732b85f5" providerId="ADAL" clId="{80CF7E9F-CEE2-4333-9093-D137A44C1CDC}" dt="2025-01-04T08:21:18.355" v="230" actId="123"/>
        <pc:sldMkLst>
          <pc:docMk/>
          <pc:sldMk cId="678556819" sldId="262"/>
        </pc:sldMkLst>
        <pc:spChg chg="mod">
          <ac:chgData name="Devesh Vatsa (DSCI)" userId="55dfe714-6e82-440d-b2a0-bad9732b85f5" providerId="ADAL" clId="{80CF7E9F-CEE2-4333-9093-D137A44C1CDC}" dt="2025-01-04T08:20:53.842" v="228" actId="26606"/>
          <ac:spMkLst>
            <pc:docMk/>
            <pc:sldMk cId="678556819" sldId="262"/>
            <ac:spMk id="2" creationId="{88AC064A-86C7-8E1E-48FE-263D1772D50F}"/>
          </ac:spMkLst>
        </pc:spChg>
        <pc:spChg chg="mod">
          <ac:chgData name="Devesh Vatsa (DSCI)" userId="55dfe714-6e82-440d-b2a0-bad9732b85f5" providerId="ADAL" clId="{80CF7E9F-CEE2-4333-9093-D137A44C1CDC}" dt="2025-01-04T08:21:18.355" v="230" actId="123"/>
          <ac:spMkLst>
            <pc:docMk/>
            <pc:sldMk cId="678556819" sldId="262"/>
            <ac:spMk id="3" creationId="{C4EAEFDA-A6E6-0E11-FA9E-83469A5C753C}"/>
          </ac:spMkLst>
        </pc:spChg>
        <pc:spChg chg="add del">
          <ac:chgData name="Devesh Vatsa (DSCI)" userId="55dfe714-6e82-440d-b2a0-bad9732b85f5" providerId="ADAL" clId="{80CF7E9F-CEE2-4333-9093-D137A44C1CDC}" dt="2025-01-04T08:20:53.842" v="228" actId="26606"/>
          <ac:spMkLst>
            <pc:docMk/>
            <pc:sldMk cId="678556819" sldId="262"/>
            <ac:spMk id="8" creationId="{09588DA8-065E-4F6F-8EFD-43104AB2E0CF}"/>
          </ac:spMkLst>
        </pc:spChg>
        <pc:spChg chg="add del">
          <ac:chgData name="Devesh Vatsa (DSCI)" userId="55dfe714-6e82-440d-b2a0-bad9732b85f5" providerId="ADAL" clId="{80CF7E9F-CEE2-4333-9093-D137A44C1CDC}" dt="2025-01-04T08:20:53.842" v="228" actId="26606"/>
          <ac:spMkLst>
            <pc:docMk/>
            <pc:sldMk cId="678556819" sldId="262"/>
            <ac:spMk id="10" creationId="{C4285719-470E-454C-AF62-8323075F1F5B}"/>
          </ac:spMkLst>
        </pc:spChg>
        <pc:spChg chg="add del">
          <ac:chgData name="Devesh Vatsa (DSCI)" userId="55dfe714-6e82-440d-b2a0-bad9732b85f5" providerId="ADAL" clId="{80CF7E9F-CEE2-4333-9093-D137A44C1CDC}" dt="2025-01-04T08:20:53.842" v="228" actId="26606"/>
          <ac:spMkLst>
            <pc:docMk/>
            <pc:sldMk cId="678556819" sldId="262"/>
            <ac:spMk id="12" creationId="{CD9FE4EF-C4D8-49A0-B2FF-81D8DB7D8A24}"/>
          </ac:spMkLst>
        </pc:spChg>
        <pc:spChg chg="add del">
          <ac:chgData name="Devesh Vatsa (DSCI)" userId="55dfe714-6e82-440d-b2a0-bad9732b85f5" providerId="ADAL" clId="{80CF7E9F-CEE2-4333-9093-D137A44C1CDC}" dt="2025-01-04T08:20:53.842" v="228" actId="26606"/>
          <ac:spMkLst>
            <pc:docMk/>
            <pc:sldMk cId="678556819" sldId="262"/>
            <ac:spMk id="14" creationId="{4300840D-0A0B-4512-BACA-B439D5B9C57C}"/>
          </ac:spMkLst>
        </pc:spChg>
        <pc:spChg chg="add del">
          <ac:chgData name="Devesh Vatsa (DSCI)" userId="55dfe714-6e82-440d-b2a0-bad9732b85f5" providerId="ADAL" clId="{80CF7E9F-CEE2-4333-9093-D137A44C1CDC}" dt="2025-01-04T08:20:53.842" v="228" actId="26606"/>
          <ac:spMkLst>
            <pc:docMk/>
            <pc:sldMk cId="678556819" sldId="262"/>
            <ac:spMk id="16" creationId="{D2B78728-A580-49A7-84F9-6EF6F583ADE0}"/>
          </ac:spMkLst>
        </pc:spChg>
        <pc:spChg chg="add del">
          <ac:chgData name="Devesh Vatsa (DSCI)" userId="55dfe714-6e82-440d-b2a0-bad9732b85f5" providerId="ADAL" clId="{80CF7E9F-CEE2-4333-9093-D137A44C1CDC}" dt="2025-01-04T08:20:53.842" v="228" actId="26606"/>
          <ac:spMkLst>
            <pc:docMk/>
            <pc:sldMk cId="678556819" sldId="262"/>
            <ac:spMk id="18" creationId="{38FAA1A1-D861-433F-88FA-1E9D6FD31D11}"/>
          </ac:spMkLst>
        </pc:spChg>
        <pc:spChg chg="add del">
          <ac:chgData name="Devesh Vatsa (DSCI)" userId="55dfe714-6e82-440d-b2a0-bad9732b85f5" providerId="ADAL" clId="{80CF7E9F-CEE2-4333-9093-D137A44C1CDC}" dt="2025-01-04T08:20:53.842" v="228" actId="26606"/>
          <ac:spMkLst>
            <pc:docMk/>
            <pc:sldMk cId="678556819" sldId="262"/>
            <ac:spMk id="20" creationId="{8D71EDA1-87BF-4D5D-AB79-F346FD19278A}"/>
          </ac:spMkLst>
        </pc:spChg>
        <pc:spChg chg="add">
          <ac:chgData name="Devesh Vatsa (DSCI)" userId="55dfe714-6e82-440d-b2a0-bad9732b85f5" providerId="ADAL" clId="{80CF7E9F-CEE2-4333-9093-D137A44C1CDC}" dt="2025-01-04T08:20:53.842" v="228" actId="26606"/>
          <ac:spMkLst>
            <pc:docMk/>
            <pc:sldMk cId="678556819" sldId="262"/>
            <ac:spMk id="25" creationId="{907EF6B7-1338-4443-8C46-6A318D952DFD}"/>
          </ac:spMkLst>
        </pc:spChg>
        <pc:spChg chg="add">
          <ac:chgData name="Devesh Vatsa (DSCI)" userId="55dfe714-6e82-440d-b2a0-bad9732b85f5" providerId="ADAL" clId="{80CF7E9F-CEE2-4333-9093-D137A44C1CDC}" dt="2025-01-04T08:20:53.842" v="228" actId="26606"/>
          <ac:spMkLst>
            <pc:docMk/>
            <pc:sldMk cId="678556819" sldId="262"/>
            <ac:spMk id="27" creationId="{DAAE4CDD-124C-4DCF-9584-B6033B545DD5}"/>
          </ac:spMkLst>
        </pc:spChg>
        <pc:spChg chg="add">
          <ac:chgData name="Devesh Vatsa (DSCI)" userId="55dfe714-6e82-440d-b2a0-bad9732b85f5" providerId="ADAL" clId="{80CF7E9F-CEE2-4333-9093-D137A44C1CDC}" dt="2025-01-04T08:20:53.842" v="228" actId="26606"/>
          <ac:spMkLst>
            <pc:docMk/>
            <pc:sldMk cId="678556819" sldId="262"/>
            <ac:spMk id="29" creationId="{081E4A58-353D-44AE-B2FC-2A74E2E400F7}"/>
          </ac:spMkLst>
        </pc:spChg>
      </pc:sldChg>
      <pc:sldChg chg="addSp delSp modSp new mod ord setBg">
        <pc:chgData name="Devesh Vatsa (DSCI)" userId="55dfe714-6e82-440d-b2a0-bad9732b85f5" providerId="ADAL" clId="{80CF7E9F-CEE2-4333-9093-D137A44C1CDC}" dt="2025-01-05T07:52:43.770" v="993" actId="123"/>
        <pc:sldMkLst>
          <pc:docMk/>
          <pc:sldMk cId="2747252519" sldId="263"/>
        </pc:sldMkLst>
        <pc:spChg chg="mod">
          <ac:chgData name="Devesh Vatsa (DSCI)" userId="55dfe714-6e82-440d-b2a0-bad9732b85f5" providerId="ADAL" clId="{80CF7E9F-CEE2-4333-9093-D137A44C1CDC}" dt="2025-01-04T08:24:11.362" v="253" actId="26606"/>
          <ac:spMkLst>
            <pc:docMk/>
            <pc:sldMk cId="2747252519" sldId="263"/>
            <ac:spMk id="2" creationId="{9FF1B7A7-4A34-9C6C-13F4-F2601EB03A57}"/>
          </ac:spMkLst>
        </pc:spChg>
        <pc:spChg chg="mod">
          <ac:chgData name="Devesh Vatsa (DSCI)" userId="55dfe714-6e82-440d-b2a0-bad9732b85f5" providerId="ADAL" clId="{80CF7E9F-CEE2-4333-9093-D137A44C1CDC}" dt="2025-01-05T07:52:43.770" v="993" actId="123"/>
          <ac:spMkLst>
            <pc:docMk/>
            <pc:sldMk cId="2747252519" sldId="263"/>
            <ac:spMk id="3" creationId="{A2096E86-0EC2-3D3F-E03D-C5CD85491D95}"/>
          </ac:spMkLst>
        </pc:spChg>
        <pc:spChg chg="add del">
          <ac:chgData name="Devesh Vatsa (DSCI)" userId="55dfe714-6e82-440d-b2a0-bad9732b85f5" providerId="ADAL" clId="{80CF7E9F-CEE2-4333-9093-D137A44C1CDC}" dt="2025-01-04T08:24:11.362" v="253" actId="26606"/>
          <ac:spMkLst>
            <pc:docMk/>
            <pc:sldMk cId="2747252519" sldId="263"/>
            <ac:spMk id="8" creationId="{907EF6B7-1338-4443-8C46-6A318D952DFD}"/>
          </ac:spMkLst>
        </pc:spChg>
        <pc:spChg chg="add del">
          <ac:chgData name="Devesh Vatsa (DSCI)" userId="55dfe714-6e82-440d-b2a0-bad9732b85f5" providerId="ADAL" clId="{80CF7E9F-CEE2-4333-9093-D137A44C1CDC}" dt="2025-01-04T08:24:11.362" v="253" actId="26606"/>
          <ac:spMkLst>
            <pc:docMk/>
            <pc:sldMk cId="2747252519" sldId="263"/>
            <ac:spMk id="10" creationId="{DAAE4CDD-124C-4DCF-9584-B6033B545DD5}"/>
          </ac:spMkLst>
        </pc:spChg>
        <pc:spChg chg="add del">
          <ac:chgData name="Devesh Vatsa (DSCI)" userId="55dfe714-6e82-440d-b2a0-bad9732b85f5" providerId="ADAL" clId="{80CF7E9F-CEE2-4333-9093-D137A44C1CDC}" dt="2025-01-04T08:24:11.362" v="253" actId="26606"/>
          <ac:spMkLst>
            <pc:docMk/>
            <pc:sldMk cId="2747252519" sldId="263"/>
            <ac:spMk id="12" creationId="{081E4A58-353D-44AE-B2FC-2A74E2E400F7}"/>
          </ac:spMkLst>
        </pc:spChg>
        <pc:spChg chg="add">
          <ac:chgData name="Devesh Vatsa (DSCI)" userId="55dfe714-6e82-440d-b2a0-bad9732b85f5" providerId="ADAL" clId="{80CF7E9F-CEE2-4333-9093-D137A44C1CDC}" dt="2025-01-04T08:24:11.362" v="253" actId="26606"/>
          <ac:spMkLst>
            <pc:docMk/>
            <pc:sldMk cId="2747252519" sldId="263"/>
            <ac:spMk id="17" creationId="{389575E1-3389-451A-A5F7-27854C25C599}"/>
          </ac:spMkLst>
        </pc:spChg>
        <pc:spChg chg="add">
          <ac:chgData name="Devesh Vatsa (DSCI)" userId="55dfe714-6e82-440d-b2a0-bad9732b85f5" providerId="ADAL" clId="{80CF7E9F-CEE2-4333-9093-D137A44C1CDC}" dt="2025-01-04T08:24:11.362" v="253" actId="26606"/>
          <ac:spMkLst>
            <pc:docMk/>
            <pc:sldMk cId="2747252519" sldId="263"/>
            <ac:spMk id="19" creationId="{A53CCC5C-D88E-40FB-B30B-23DCDBD01D37}"/>
          </ac:spMkLst>
        </pc:spChg>
        <pc:spChg chg="add">
          <ac:chgData name="Devesh Vatsa (DSCI)" userId="55dfe714-6e82-440d-b2a0-bad9732b85f5" providerId="ADAL" clId="{80CF7E9F-CEE2-4333-9093-D137A44C1CDC}" dt="2025-01-04T08:24:11.362" v="253" actId="26606"/>
          <ac:spMkLst>
            <pc:docMk/>
            <pc:sldMk cId="2747252519" sldId="263"/>
            <ac:spMk id="21" creationId="{081E4A58-353D-44AE-B2FC-2A74E2E400F7}"/>
          </ac:spMkLst>
        </pc:spChg>
      </pc:sldChg>
      <pc:sldChg chg="addSp delSp modSp new mod ord setBg">
        <pc:chgData name="Devesh Vatsa (DSCI)" userId="55dfe714-6e82-440d-b2a0-bad9732b85f5" providerId="ADAL" clId="{80CF7E9F-CEE2-4333-9093-D137A44C1CDC}" dt="2025-01-05T07:52:28.115" v="992" actId="123"/>
        <pc:sldMkLst>
          <pc:docMk/>
          <pc:sldMk cId="428683890" sldId="264"/>
        </pc:sldMkLst>
        <pc:spChg chg="mod">
          <ac:chgData name="Devesh Vatsa (DSCI)" userId="55dfe714-6e82-440d-b2a0-bad9732b85f5" providerId="ADAL" clId="{80CF7E9F-CEE2-4333-9093-D137A44C1CDC}" dt="2025-01-04T08:26:56.836" v="281" actId="26606"/>
          <ac:spMkLst>
            <pc:docMk/>
            <pc:sldMk cId="428683890" sldId="264"/>
            <ac:spMk id="2" creationId="{7670BE28-FCB1-B06D-30BB-996C2E96D9A2}"/>
          </ac:spMkLst>
        </pc:spChg>
        <pc:spChg chg="add del mod">
          <ac:chgData name="Devesh Vatsa (DSCI)" userId="55dfe714-6e82-440d-b2a0-bad9732b85f5" providerId="ADAL" clId="{80CF7E9F-CEE2-4333-9093-D137A44C1CDC}" dt="2025-01-04T08:26:37.641" v="280" actId="26606"/>
          <ac:spMkLst>
            <pc:docMk/>
            <pc:sldMk cId="428683890" sldId="264"/>
            <ac:spMk id="3" creationId="{291E9CE0-E07D-53FC-2837-CB0EDC479B53}"/>
          </ac:spMkLst>
        </pc:spChg>
        <pc:spChg chg="add del">
          <ac:chgData name="Devesh Vatsa (DSCI)" userId="55dfe714-6e82-440d-b2a0-bad9732b85f5" providerId="ADAL" clId="{80CF7E9F-CEE2-4333-9093-D137A44C1CDC}" dt="2025-01-04T08:26:56.836" v="281" actId="26606"/>
          <ac:spMkLst>
            <pc:docMk/>
            <pc:sldMk cId="428683890" sldId="264"/>
            <ac:spMk id="8" creationId="{389575E1-3389-451A-A5F7-27854C25C599}"/>
          </ac:spMkLst>
        </pc:spChg>
        <pc:spChg chg="add del">
          <ac:chgData name="Devesh Vatsa (DSCI)" userId="55dfe714-6e82-440d-b2a0-bad9732b85f5" providerId="ADAL" clId="{80CF7E9F-CEE2-4333-9093-D137A44C1CDC}" dt="2025-01-04T08:26:37.626" v="279" actId="26606"/>
          <ac:spMkLst>
            <pc:docMk/>
            <pc:sldMk cId="428683890" sldId="264"/>
            <ac:spMk id="9" creationId="{AE3A741D-C19B-960A-5803-1C5887147820}"/>
          </ac:spMkLst>
        </pc:spChg>
        <pc:spChg chg="add del">
          <ac:chgData name="Devesh Vatsa (DSCI)" userId="55dfe714-6e82-440d-b2a0-bad9732b85f5" providerId="ADAL" clId="{80CF7E9F-CEE2-4333-9093-D137A44C1CDC}" dt="2025-01-04T08:26:13.079" v="277" actId="26606"/>
          <ac:spMkLst>
            <pc:docMk/>
            <pc:sldMk cId="428683890" sldId="264"/>
            <ac:spMk id="10" creationId="{B50AB553-2A96-4A92-96F2-93548E096954}"/>
          </ac:spMkLst>
        </pc:spChg>
        <pc:spChg chg="add del">
          <ac:chgData name="Devesh Vatsa (DSCI)" userId="55dfe714-6e82-440d-b2a0-bad9732b85f5" providerId="ADAL" clId="{80CF7E9F-CEE2-4333-9093-D137A44C1CDC}" dt="2025-01-04T08:26:37.626" v="279" actId="26606"/>
          <ac:spMkLst>
            <pc:docMk/>
            <pc:sldMk cId="428683890" sldId="264"/>
            <ac:spMk id="11" creationId="{9C3A50E9-9119-7BC3-083B-2D84CCC78E47}"/>
          </ac:spMkLst>
        </pc:spChg>
        <pc:spChg chg="add del">
          <ac:chgData name="Devesh Vatsa (DSCI)" userId="55dfe714-6e82-440d-b2a0-bad9732b85f5" providerId="ADAL" clId="{80CF7E9F-CEE2-4333-9093-D137A44C1CDC}" dt="2025-01-04T08:26:37.626" v="279" actId="26606"/>
          <ac:spMkLst>
            <pc:docMk/>
            <pc:sldMk cId="428683890" sldId="264"/>
            <ac:spMk id="12" creationId="{291E9CE0-E07D-53FC-2837-CB0EDC479B53}"/>
          </ac:spMkLst>
        </pc:spChg>
        <pc:spChg chg="add del">
          <ac:chgData name="Devesh Vatsa (DSCI)" userId="55dfe714-6e82-440d-b2a0-bad9732b85f5" providerId="ADAL" clId="{80CF7E9F-CEE2-4333-9093-D137A44C1CDC}" dt="2025-01-04T08:26:37.626" v="279" actId="26606"/>
          <ac:spMkLst>
            <pc:docMk/>
            <pc:sldMk cId="428683890" sldId="264"/>
            <ac:spMk id="13" creationId="{DC39DE25-0E4E-0AA7-0932-1D78C2372786}"/>
          </ac:spMkLst>
        </pc:spChg>
        <pc:spChg chg="add del">
          <ac:chgData name="Devesh Vatsa (DSCI)" userId="55dfe714-6e82-440d-b2a0-bad9732b85f5" providerId="ADAL" clId="{80CF7E9F-CEE2-4333-9093-D137A44C1CDC}" dt="2025-01-04T08:26:37.626" v="279" actId="26606"/>
          <ac:spMkLst>
            <pc:docMk/>
            <pc:sldMk cId="428683890" sldId="264"/>
            <ac:spMk id="15" creationId="{8D6EA299-0840-6DEA-E670-C49AEBC87E89}"/>
          </ac:spMkLst>
        </pc:spChg>
        <pc:spChg chg="add del">
          <ac:chgData name="Devesh Vatsa (DSCI)" userId="55dfe714-6e82-440d-b2a0-bad9732b85f5" providerId="ADAL" clId="{80CF7E9F-CEE2-4333-9093-D137A44C1CDC}" dt="2025-01-04T08:26:56.836" v="281" actId="26606"/>
          <ac:spMkLst>
            <pc:docMk/>
            <pc:sldMk cId="428683890" sldId="264"/>
            <ac:spMk id="17" creationId="{A53CCC5C-D88E-40FB-B30B-23DCDBD01D37}"/>
          </ac:spMkLst>
        </pc:spChg>
        <pc:spChg chg="add del">
          <ac:chgData name="Devesh Vatsa (DSCI)" userId="55dfe714-6e82-440d-b2a0-bad9732b85f5" providerId="ADAL" clId="{80CF7E9F-CEE2-4333-9093-D137A44C1CDC}" dt="2025-01-04T08:26:56.836" v="281" actId="26606"/>
          <ac:spMkLst>
            <pc:docMk/>
            <pc:sldMk cId="428683890" sldId="264"/>
            <ac:spMk id="18" creationId="{081E4A58-353D-44AE-B2FC-2A74E2E400F7}"/>
          </ac:spMkLst>
        </pc:spChg>
        <pc:spChg chg="add mod">
          <ac:chgData name="Devesh Vatsa (DSCI)" userId="55dfe714-6e82-440d-b2a0-bad9732b85f5" providerId="ADAL" clId="{80CF7E9F-CEE2-4333-9093-D137A44C1CDC}" dt="2025-01-05T07:52:28.115" v="992" actId="123"/>
          <ac:spMkLst>
            <pc:docMk/>
            <pc:sldMk cId="428683890" sldId="264"/>
            <ac:spMk id="19" creationId="{291E9CE0-E07D-53FC-2837-CB0EDC479B53}"/>
          </ac:spMkLst>
        </pc:spChg>
        <pc:spChg chg="add">
          <ac:chgData name="Devesh Vatsa (DSCI)" userId="55dfe714-6e82-440d-b2a0-bad9732b85f5" providerId="ADAL" clId="{80CF7E9F-CEE2-4333-9093-D137A44C1CDC}" dt="2025-01-04T08:26:56.836" v="281" actId="26606"/>
          <ac:spMkLst>
            <pc:docMk/>
            <pc:sldMk cId="428683890" sldId="264"/>
            <ac:spMk id="24" creationId="{907EF6B7-1338-4443-8C46-6A318D952DFD}"/>
          </ac:spMkLst>
        </pc:spChg>
        <pc:spChg chg="add">
          <ac:chgData name="Devesh Vatsa (DSCI)" userId="55dfe714-6e82-440d-b2a0-bad9732b85f5" providerId="ADAL" clId="{80CF7E9F-CEE2-4333-9093-D137A44C1CDC}" dt="2025-01-04T08:26:56.836" v="281" actId="26606"/>
          <ac:spMkLst>
            <pc:docMk/>
            <pc:sldMk cId="428683890" sldId="264"/>
            <ac:spMk id="26" creationId="{DAAE4CDD-124C-4DCF-9584-B6033B545DD5}"/>
          </ac:spMkLst>
        </pc:spChg>
        <pc:spChg chg="add">
          <ac:chgData name="Devesh Vatsa (DSCI)" userId="55dfe714-6e82-440d-b2a0-bad9732b85f5" providerId="ADAL" clId="{80CF7E9F-CEE2-4333-9093-D137A44C1CDC}" dt="2025-01-04T08:26:56.836" v="281" actId="26606"/>
          <ac:spMkLst>
            <pc:docMk/>
            <pc:sldMk cId="428683890" sldId="264"/>
            <ac:spMk id="28" creationId="{081E4A58-353D-44AE-B2FC-2A74E2E400F7}"/>
          </ac:spMkLst>
        </pc:spChg>
        <pc:graphicFrameChg chg="add del">
          <ac:chgData name="Devesh Vatsa (DSCI)" userId="55dfe714-6e82-440d-b2a0-bad9732b85f5" providerId="ADAL" clId="{80CF7E9F-CEE2-4333-9093-D137A44C1CDC}" dt="2025-01-04T08:26:13.079" v="277" actId="26606"/>
          <ac:graphicFrameMkLst>
            <pc:docMk/>
            <pc:sldMk cId="428683890" sldId="264"/>
            <ac:graphicFrameMk id="5" creationId="{10BA7653-388D-95C2-7077-C39A21A94AAC}"/>
          </ac:graphicFrameMkLst>
        </pc:graphicFrameChg>
        <pc:picChg chg="add del">
          <ac:chgData name="Devesh Vatsa (DSCI)" userId="55dfe714-6e82-440d-b2a0-bad9732b85f5" providerId="ADAL" clId="{80CF7E9F-CEE2-4333-9093-D137A44C1CDC}" dt="2025-01-04T08:26:13.079" v="277" actId="26606"/>
          <ac:picMkLst>
            <pc:docMk/>
            <pc:sldMk cId="428683890" sldId="264"/>
            <ac:picMk id="6" creationId="{5C5E189F-BF23-FABB-4013-F552833CDEA1}"/>
          </ac:picMkLst>
        </pc:picChg>
        <pc:picChg chg="add del">
          <ac:chgData name="Devesh Vatsa (DSCI)" userId="55dfe714-6e82-440d-b2a0-bad9732b85f5" providerId="ADAL" clId="{80CF7E9F-CEE2-4333-9093-D137A44C1CDC}" dt="2025-01-04T08:26:37.626" v="279" actId="26606"/>
          <ac:picMkLst>
            <pc:docMk/>
            <pc:sldMk cId="428683890" sldId="264"/>
            <ac:picMk id="14" creationId="{16F5F582-E6B2-5577-7C23-F8E67B20C999}"/>
          </ac:picMkLst>
        </pc:picChg>
      </pc:sldChg>
      <pc:sldChg chg="addSp delSp modSp new mod setBg">
        <pc:chgData name="Devesh Vatsa (DSCI)" userId="55dfe714-6e82-440d-b2a0-bad9732b85f5" providerId="ADAL" clId="{80CF7E9F-CEE2-4333-9093-D137A44C1CDC}" dt="2025-01-04T09:13:20.074" v="305" actId="123"/>
        <pc:sldMkLst>
          <pc:docMk/>
          <pc:sldMk cId="2453303902" sldId="265"/>
        </pc:sldMkLst>
        <pc:spChg chg="mod">
          <ac:chgData name="Devesh Vatsa (DSCI)" userId="55dfe714-6e82-440d-b2a0-bad9732b85f5" providerId="ADAL" clId="{80CF7E9F-CEE2-4333-9093-D137A44C1CDC}" dt="2025-01-04T09:13:02.296" v="301" actId="26606"/>
          <ac:spMkLst>
            <pc:docMk/>
            <pc:sldMk cId="2453303902" sldId="265"/>
            <ac:spMk id="2" creationId="{11547FC4-9E91-54B4-0541-DB316041FA31}"/>
          </ac:spMkLst>
        </pc:spChg>
        <pc:spChg chg="del mod">
          <ac:chgData name="Devesh Vatsa (DSCI)" userId="55dfe714-6e82-440d-b2a0-bad9732b85f5" providerId="ADAL" clId="{80CF7E9F-CEE2-4333-9093-D137A44C1CDC}" dt="2025-01-04T09:13:02.296" v="301" actId="26606"/>
          <ac:spMkLst>
            <pc:docMk/>
            <pc:sldMk cId="2453303902" sldId="265"/>
            <ac:spMk id="3" creationId="{D159C26B-6AB1-A2B8-F64E-56C87CF0E3DB}"/>
          </ac:spMkLst>
        </pc:spChg>
        <pc:spChg chg="add">
          <ac:chgData name="Devesh Vatsa (DSCI)" userId="55dfe714-6e82-440d-b2a0-bad9732b85f5" providerId="ADAL" clId="{80CF7E9F-CEE2-4333-9093-D137A44C1CDC}" dt="2025-01-04T09:13:02.296" v="301" actId="26606"/>
          <ac:spMkLst>
            <pc:docMk/>
            <pc:sldMk cId="2453303902" sldId="265"/>
            <ac:spMk id="9" creationId="{9DBC8166-481C-4473-95F5-9A5B9073B7F1}"/>
          </ac:spMkLst>
        </pc:spChg>
        <pc:spChg chg="add">
          <ac:chgData name="Devesh Vatsa (DSCI)" userId="55dfe714-6e82-440d-b2a0-bad9732b85f5" providerId="ADAL" clId="{80CF7E9F-CEE2-4333-9093-D137A44C1CDC}" dt="2025-01-04T09:13:02.296" v="301" actId="26606"/>
          <ac:spMkLst>
            <pc:docMk/>
            <pc:sldMk cId="2453303902" sldId="265"/>
            <ac:spMk id="11" creationId="{A5A5CE6E-90AF-4D43-A014-1F9EC83EB93D}"/>
          </ac:spMkLst>
        </pc:spChg>
        <pc:graphicFrameChg chg="add mod">
          <ac:chgData name="Devesh Vatsa (DSCI)" userId="55dfe714-6e82-440d-b2a0-bad9732b85f5" providerId="ADAL" clId="{80CF7E9F-CEE2-4333-9093-D137A44C1CDC}" dt="2025-01-04T09:13:20.074" v="305" actId="123"/>
          <ac:graphicFrameMkLst>
            <pc:docMk/>
            <pc:sldMk cId="2453303902" sldId="265"/>
            <ac:graphicFrameMk id="5" creationId="{0F83BF08-6D08-2820-C342-EE25C599857C}"/>
          </ac:graphicFrameMkLst>
        </pc:graphicFrameChg>
      </pc:sldChg>
      <pc:sldChg chg="addSp delSp modSp new mod setBg">
        <pc:chgData name="Devesh Vatsa (DSCI)" userId="55dfe714-6e82-440d-b2a0-bad9732b85f5" providerId="ADAL" clId="{80CF7E9F-CEE2-4333-9093-D137A44C1CDC}" dt="2025-01-04T09:18:19.579" v="317" actId="14100"/>
        <pc:sldMkLst>
          <pc:docMk/>
          <pc:sldMk cId="2443126897" sldId="266"/>
        </pc:sldMkLst>
        <pc:spChg chg="add del">
          <ac:chgData name="Devesh Vatsa (DSCI)" userId="55dfe714-6e82-440d-b2a0-bad9732b85f5" providerId="ADAL" clId="{80CF7E9F-CEE2-4333-9093-D137A44C1CDC}" dt="2025-01-04T09:17:41.396" v="311" actId="478"/>
          <ac:spMkLst>
            <pc:docMk/>
            <pc:sldMk cId="2443126897" sldId="266"/>
            <ac:spMk id="2" creationId="{66FD6954-1F5A-1C22-F29F-3BA217C05074}"/>
          </ac:spMkLst>
        </pc:spChg>
        <pc:spChg chg="del">
          <ac:chgData name="Devesh Vatsa (DSCI)" userId="55dfe714-6e82-440d-b2a0-bad9732b85f5" providerId="ADAL" clId="{80CF7E9F-CEE2-4333-9093-D137A44C1CDC}" dt="2025-01-04T09:16:06.082" v="307"/>
          <ac:spMkLst>
            <pc:docMk/>
            <pc:sldMk cId="2443126897" sldId="266"/>
            <ac:spMk id="3" creationId="{C3CDF075-2934-C7CC-2A3E-8381548474DF}"/>
          </ac:spMkLst>
        </pc:spChg>
        <pc:spChg chg="add del">
          <ac:chgData name="Devesh Vatsa (DSCI)" userId="55dfe714-6e82-440d-b2a0-bad9732b85f5" providerId="ADAL" clId="{80CF7E9F-CEE2-4333-9093-D137A44C1CDC}" dt="2025-01-04T09:17:35.709" v="310" actId="26606"/>
          <ac:spMkLst>
            <pc:docMk/>
            <pc:sldMk cId="2443126897" sldId="266"/>
            <ac:spMk id="9" creationId="{E2BA2BD9-7B54-4190-8F06-3EF3658A0020}"/>
          </ac:spMkLst>
        </pc:spChg>
        <pc:picChg chg="add mod">
          <ac:chgData name="Devesh Vatsa (DSCI)" userId="55dfe714-6e82-440d-b2a0-bad9732b85f5" providerId="ADAL" clId="{80CF7E9F-CEE2-4333-9093-D137A44C1CDC}" dt="2025-01-04T09:18:19.579" v="317" actId="14100"/>
          <ac:picMkLst>
            <pc:docMk/>
            <pc:sldMk cId="2443126897" sldId="266"/>
            <ac:picMk id="4" creationId="{370ED56F-1E73-C36D-71C7-7B96BB38F23A}"/>
          </ac:picMkLst>
        </pc:picChg>
      </pc:sldChg>
      <pc:sldChg chg="addSp delSp modSp new mod">
        <pc:chgData name="Devesh Vatsa (DSCI)" userId="55dfe714-6e82-440d-b2a0-bad9732b85f5" providerId="ADAL" clId="{80CF7E9F-CEE2-4333-9093-D137A44C1CDC}" dt="2025-01-04T09:32:04.550" v="503" actId="20577"/>
        <pc:sldMkLst>
          <pc:docMk/>
          <pc:sldMk cId="1009289718" sldId="267"/>
        </pc:sldMkLst>
        <pc:spChg chg="del">
          <ac:chgData name="Devesh Vatsa (DSCI)" userId="55dfe714-6e82-440d-b2a0-bad9732b85f5" providerId="ADAL" clId="{80CF7E9F-CEE2-4333-9093-D137A44C1CDC}" dt="2025-01-04T09:19:03.093" v="319" actId="478"/>
          <ac:spMkLst>
            <pc:docMk/>
            <pc:sldMk cId="1009289718" sldId="267"/>
            <ac:spMk id="2" creationId="{4871C1DD-0AFF-7700-0131-1D8451103D58}"/>
          </ac:spMkLst>
        </pc:spChg>
        <pc:spChg chg="del">
          <ac:chgData name="Devesh Vatsa (DSCI)" userId="55dfe714-6e82-440d-b2a0-bad9732b85f5" providerId="ADAL" clId="{80CF7E9F-CEE2-4333-9093-D137A44C1CDC}" dt="2025-01-04T09:19:09.471" v="320"/>
          <ac:spMkLst>
            <pc:docMk/>
            <pc:sldMk cId="1009289718" sldId="267"/>
            <ac:spMk id="3" creationId="{0667AFF3-9D33-D0C7-10F3-7621788A23EF}"/>
          </ac:spMkLst>
        </pc:spChg>
        <pc:spChg chg="add del mod">
          <ac:chgData name="Devesh Vatsa (DSCI)" userId="55dfe714-6e82-440d-b2a0-bad9732b85f5" providerId="ADAL" clId="{80CF7E9F-CEE2-4333-9093-D137A44C1CDC}" dt="2025-01-04T09:24:20.621" v="428" actId="478"/>
          <ac:spMkLst>
            <pc:docMk/>
            <pc:sldMk cId="1009289718" sldId="267"/>
            <ac:spMk id="6" creationId="{7523B5DF-9B67-7A4B-A4B9-FF45A230246D}"/>
          </ac:spMkLst>
        </pc:spChg>
        <pc:spChg chg="add del">
          <ac:chgData name="Devesh Vatsa (DSCI)" userId="55dfe714-6e82-440d-b2a0-bad9732b85f5" providerId="ADAL" clId="{80CF7E9F-CEE2-4333-9093-D137A44C1CDC}" dt="2025-01-04T09:23:12.241" v="416" actId="22"/>
          <ac:spMkLst>
            <pc:docMk/>
            <pc:sldMk cId="1009289718" sldId="267"/>
            <ac:spMk id="8" creationId="{C738103D-CA93-7590-33F0-B4BE3DFECF72}"/>
          </ac:spMkLst>
        </pc:spChg>
        <pc:spChg chg="add del mod">
          <ac:chgData name="Devesh Vatsa (DSCI)" userId="55dfe714-6e82-440d-b2a0-bad9732b85f5" providerId="ADAL" clId="{80CF7E9F-CEE2-4333-9093-D137A44C1CDC}" dt="2025-01-04T09:23:56.788" v="420" actId="22"/>
          <ac:spMkLst>
            <pc:docMk/>
            <pc:sldMk cId="1009289718" sldId="267"/>
            <ac:spMk id="10" creationId="{C5901695-1B46-D46C-FB99-BCF0B0F2269F}"/>
          </ac:spMkLst>
        </pc:spChg>
        <pc:spChg chg="add mod">
          <ac:chgData name="Devesh Vatsa (DSCI)" userId="55dfe714-6e82-440d-b2a0-bad9732b85f5" providerId="ADAL" clId="{80CF7E9F-CEE2-4333-9093-D137A44C1CDC}" dt="2025-01-04T09:32:04.550" v="503" actId="20577"/>
          <ac:spMkLst>
            <pc:docMk/>
            <pc:sldMk cId="1009289718" sldId="267"/>
            <ac:spMk id="11" creationId="{D8CF7ECD-9A56-D3B3-8D00-5E943595E985}"/>
          </ac:spMkLst>
        </pc:spChg>
        <pc:picChg chg="add mod modCrop">
          <ac:chgData name="Devesh Vatsa (DSCI)" userId="55dfe714-6e82-440d-b2a0-bad9732b85f5" providerId="ADAL" clId="{80CF7E9F-CEE2-4333-9093-D137A44C1CDC}" dt="2025-01-04T09:26:28.223" v="470" actId="732"/>
          <ac:picMkLst>
            <pc:docMk/>
            <pc:sldMk cId="1009289718" sldId="267"/>
            <ac:picMk id="4" creationId="{CBA62DF1-3E6B-0D21-51BD-55E4CA7DE4DC}"/>
          </ac:picMkLst>
        </pc:picChg>
      </pc:sldChg>
      <pc:sldChg chg="addSp delSp modSp new mod">
        <pc:chgData name="Devesh Vatsa (DSCI)" userId="55dfe714-6e82-440d-b2a0-bad9732b85f5" providerId="ADAL" clId="{80CF7E9F-CEE2-4333-9093-D137A44C1CDC}" dt="2025-01-04T09:31:09.723" v="487" actId="1076"/>
        <pc:sldMkLst>
          <pc:docMk/>
          <pc:sldMk cId="2101047185" sldId="268"/>
        </pc:sldMkLst>
        <pc:spChg chg="mod">
          <ac:chgData name="Devesh Vatsa (DSCI)" userId="55dfe714-6e82-440d-b2a0-bad9732b85f5" providerId="ADAL" clId="{80CF7E9F-CEE2-4333-9093-D137A44C1CDC}" dt="2025-01-04T09:30:52.303" v="484" actId="14100"/>
          <ac:spMkLst>
            <pc:docMk/>
            <pc:sldMk cId="2101047185" sldId="268"/>
            <ac:spMk id="2" creationId="{3428DA42-682F-858E-7174-B98DD161E8A2}"/>
          </ac:spMkLst>
        </pc:spChg>
        <pc:spChg chg="del">
          <ac:chgData name="Devesh Vatsa (DSCI)" userId="55dfe714-6e82-440d-b2a0-bad9732b85f5" providerId="ADAL" clId="{80CF7E9F-CEE2-4333-9093-D137A44C1CDC}" dt="2025-01-04T09:28:48.443" v="472"/>
          <ac:spMkLst>
            <pc:docMk/>
            <pc:sldMk cId="2101047185" sldId="268"/>
            <ac:spMk id="3" creationId="{05377C46-88FB-70B2-AF13-8E9E4EA54382}"/>
          </ac:spMkLst>
        </pc:spChg>
        <pc:picChg chg="add mod">
          <ac:chgData name="Devesh Vatsa (DSCI)" userId="55dfe714-6e82-440d-b2a0-bad9732b85f5" providerId="ADAL" clId="{80CF7E9F-CEE2-4333-9093-D137A44C1CDC}" dt="2025-01-04T09:31:09.723" v="487" actId="1076"/>
          <ac:picMkLst>
            <pc:docMk/>
            <pc:sldMk cId="2101047185" sldId="268"/>
            <ac:picMk id="4" creationId="{3F19E173-1D13-0048-A7B0-AD29149558AC}"/>
          </ac:picMkLst>
        </pc:picChg>
      </pc:sldChg>
      <pc:sldChg chg="addSp delSp modSp new mod">
        <pc:chgData name="Devesh Vatsa (DSCI)" userId="55dfe714-6e82-440d-b2a0-bad9732b85f5" providerId="ADAL" clId="{80CF7E9F-CEE2-4333-9093-D137A44C1CDC}" dt="2025-01-04T10:23:49.213" v="789" actId="120"/>
        <pc:sldMkLst>
          <pc:docMk/>
          <pc:sldMk cId="1101024524" sldId="269"/>
        </pc:sldMkLst>
        <pc:spChg chg="del">
          <ac:chgData name="Devesh Vatsa (DSCI)" userId="55dfe714-6e82-440d-b2a0-bad9732b85f5" providerId="ADAL" clId="{80CF7E9F-CEE2-4333-9093-D137A44C1CDC}" dt="2025-01-04T09:45:36.390" v="506" actId="478"/>
          <ac:spMkLst>
            <pc:docMk/>
            <pc:sldMk cId="1101024524" sldId="269"/>
            <ac:spMk id="2" creationId="{AFA14EE9-162F-3DFA-6968-27C45AF61C7B}"/>
          </ac:spMkLst>
        </pc:spChg>
        <pc:spChg chg="del">
          <ac:chgData name="Devesh Vatsa (DSCI)" userId="55dfe714-6e82-440d-b2a0-bad9732b85f5" providerId="ADAL" clId="{80CF7E9F-CEE2-4333-9093-D137A44C1CDC}" dt="2025-01-04T09:45:26.481" v="505" actId="1032"/>
          <ac:spMkLst>
            <pc:docMk/>
            <pc:sldMk cId="1101024524" sldId="269"/>
            <ac:spMk id="3" creationId="{965F7796-81E8-C9E7-3277-A31D9904F9C1}"/>
          </ac:spMkLst>
        </pc:spChg>
        <pc:spChg chg="add mod">
          <ac:chgData name="Devesh Vatsa (DSCI)" userId="55dfe714-6e82-440d-b2a0-bad9732b85f5" providerId="ADAL" clId="{80CF7E9F-CEE2-4333-9093-D137A44C1CDC}" dt="2025-01-04T10:18:20.554" v="749" actId="1076"/>
          <ac:spMkLst>
            <pc:docMk/>
            <pc:sldMk cId="1101024524" sldId="269"/>
            <ac:spMk id="5" creationId="{B779F8C4-1C9B-819B-1449-8558FD9B353C}"/>
          </ac:spMkLst>
        </pc:spChg>
        <pc:graphicFrameChg chg="add mod modGraphic">
          <ac:chgData name="Devesh Vatsa (DSCI)" userId="55dfe714-6e82-440d-b2a0-bad9732b85f5" providerId="ADAL" clId="{80CF7E9F-CEE2-4333-9093-D137A44C1CDC}" dt="2025-01-04T10:23:49.213" v="789" actId="120"/>
          <ac:graphicFrameMkLst>
            <pc:docMk/>
            <pc:sldMk cId="1101024524" sldId="269"/>
            <ac:graphicFrameMk id="4" creationId="{7420AE09-7686-4BBF-8030-080069842D4D}"/>
          </ac:graphicFrameMkLst>
        </pc:graphicFrameChg>
      </pc:sldChg>
      <pc:sldChg chg="addSp delSp modSp new mod ord">
        <pc:chgData name="Devesh Vatsa (DSCI)" userId="55dfe714-6e82-440d-b2a0-bad9732b85f5" providerId="ADAL" clId="{80CF7E9F-CEE2-4333-9093-D137A44C1CDC}" dt="2025-01-05T08:00:46.457" v="1010" actId="1076"/>
        <pc:sldMkLst>
          <pc:docMk/>
          <pc:sldMk cId="2985880756" sldId="270"/>
        </pc:sldMkLst>
        <pc:spChg chg="del">
          <ac:chgData name="Devesh Vatsa (DSCI)" userId="55dfe714-6e82-440d-b2a0-bad9732b85f5" providerId="ADAL" clId="{80CF7E9F-CEE2-4333-9093-D137A44C1CDC}" dt="2025-01-04T10:43:04.825" v="791" actId="478"/>
          <ac:spMkLst>
            <pc:docMk/>
            <pc:sldMk cId="2985880756" sldId="270"/>
            <ac:spMk id="2" creationId="{098C116C-E377-FFC8-2CAE-1265F73FEAAC}"/>
          </ac:spMkLst>
        </pc:spChg>
        <pc:spChg chg="del">
          <ac:chgData name="Devesh Vatsa (DSCI)" userId="55dfe714-6e82-440d-b2a0-bad9732b85f5" providerId="ADAL" clId="{80CF7E9F-CEE2-4333-9093-D137A44C1CDC}" dt="2025-01-04T10:43:09.264" v="792" actId="478"/>
          <ac:spMkLst>
            <pc:docMk/>
            <pc:sldMk cId="2985880756" sldId="270"/>
            <ac:spMk id="3" creationId="{4EA5E746-AEBA-E7D6-24B3-7B4F32622997}"/>
          </ac:spMkLst>
        </pc:spChg>
        <pc:spChg chg="add mod">
          <ac:chgData name="Devesh Vatsa (DSCI)" userId="55dfe714-6e82-440d-b2a0-bad9732b85f5" providerId="ADAL" clId="{80CF7E9F-CEE2-4333-9093-D137A44C1CDC}" dt="2025-01-05T08:00:46.457" v="1010" actId="1076"/>
          <ac:spMkLst>
            <pc:docMk/>
            <pc:sldMk cId="2985880756" sldId="270"/>
            <ac:spMk id="3" creationId="{A81F8462-B0B6-42DA-4EB7-0C87BF99CABF}"/>
          </ac:spMkLst>
        </pc:spChg>
        <pc:spChg chg="add mod">
          <ac:chgData name="Devesh Vatsa (DSCI)" userId="55dfe714-6e82-440d-b2a0-bad9732b85f5" providerId="ADAL" clId="{80CF7E9F-CEE2-4333-9093-D137A44C1CDC}" dt="2025-01-04T10:43:22.522" v="793"/>
          <ac:spMkLst>
            <pc:docMk/>
            <pc:sldMk cId="2985880756" sldId="270"/>
            <ac:spMk id="4" creationId="{639933A2-FEFF-48F7-5AF2-0F4A2738C166}"/>
          </ac:spMkLst>
        </pc:spChg>
        <pc:spChg chg="add mod">
          <ac:chgData name="Devesh Vatsa (DSCI)" userId="55dfe714-6e82-440d-b2a0-bad9732b85f5" providerId="ADAL" clId="{80CF7E9F-CEE2-4333-9093-D137A44C1CDC}" dt="2025-01-04T10:43:49.711" v="794"/>
          <ac:spMkLst>
            <pc:docMk/>
            <pc:sldMk cId="2985880756" sldId="270"/>
            <ac:spMk id="5" creationId="{55760E83-8CEA-A97E-4D8F-4C7F7F406BAB}"/>
          </ac:spMkLst>
        </pc:spChg>
        <pc:spChg chg="add mod">
          <ac:chgData name="Devesh Vatsa (DSCI)" userId="55dfe714-6e82-440d-b2a0-bad9732b85f5" providerId="ADAL" clId="{80CF7E9F-CEE2-4333-9093-D137A44C1CDC}" dt="2025-01-04T10:44:05.983" v="795"/>
          <ac:spMkLst>
            <pc:docMk/>
            <pc:sldMk cId="2985880756" sldId="270"/>
            <ac:spMk id="6" creationId="{DB3332ED-AC48-E21F-14A4-29E5AAD8BFB0}"/>
          </ac:spMkLst>
        </pc:spChg>
        <pc:spChg chg="add mod">
          <ac:chgData name="Devesh Vatsa (DSCI)" userId="55dfe714-6e82-440d-b2a0-bad9732b85f5" providerId="ADAL" clId="{80CF7E9F-CEE2-4333-9093-D137A44C1CDC}" dt="2025-01-04T10:44:24.401" v="796"/>
          <ac:spMkLst>
            <pc:docMk/>
            <pc:sldMk cId="2985880756" sldId="270"/>
            <ac:spMk id="7" creationId="{379A58AE-BD1C-4923-66F9-90724BF31130}"/>
          </ac:spMkLst>
        </pc:spChg>
        <pc:spChg chg="add mod">
          <ac:chgData name="Devesh Vatsa (DSCI)" userId="55dfe714-6e82-440d-b2a0-bad9732b85f5" providerId="ADAL" clId="{80CF7E9F-CEE2-4333-9093-D137A44C1CDC}" dt="2025-01-04T10:44:36.682" v="797"/>
          <ac:spMkLst>
            <pc:docMk/>
            <pc:sldMk cId="2985880756" sldId="270"/>
            <ac:spMk id="8" creationId="{9B2ED3EA-7D54-0CAC-648C-D66BB00443AF}"/>
          </ac:spMkLst>
        </pc:spChg>
        <pc:spChg chg="add mod">
          <ac:chgData name="Devesh Vatsa (DSCI)" userId="55dfe714-6e82-440d-b2a0-bad9732b85f5" providerId="ADAL" clId="{80CF7E9F-CEE2-4333-9093-D137A44C1CDC}" dt="2025-01-04T10:44:48.597" v="798"/>
          <ac:spMkLst>
            <pc:docMk/>
            <pc:sldMk cId="2985880756" sldId="270"/>
            <ac:spMk id="9" creationId="{5550FCF3-65E5-358E-2875-83B9AB5AA236}"/>
          </ac:spMkLst>
        </pc:spChg>
        <pc:spChg chg="add mod">
          <ac:chgData name="Devesh Vatsa (DSCI)" userId="55dfe714-6e82-440d-b2a0-bad9732b85f5" providerId="ADAL" clId="{80CF7E9F-CEE2-4333-9093-D137A44C1CDC}" dt="2025-01-04T10:45:03.468" v="799"/>
          <ac:spMkLst>
            <pc:docMk/>
            <pc:sldMk cId="2985880756" sldId="270"/>
            <ac:spMk id="10" creationId="{AEF09551-1356-2B6E-43B0-0102BD770E3C}"/>
          </ac:spMkLst>
        </pc:spChg>
        <pc:spChg chg="add mod">
          <ac:chgData name="Devesh Vatsa (DSCI)" userId="55dfe714-6e82-440d-b2a0-bad9732b85f5" providerId="ADAL" clId="{80CF7E9F-CEE2-4333-9093-D137A44C1CDC}" dt="2025-01-04T10:45:16.256" v="800"/>
          <ac:spMkLst>
            <pc:docMk/>
            <pc:sldMk cId="2985880756" sldId="270"/>
            <ac:spMk id="11" creationId="{C35D42DB-FAAD-67AB-420D-980FAB059363}"/>
          </ac:spMkLst>
        </pc:spChg>
        <pc:spChg chg="add mod">
          <ac:chgData name="Devesh Vatsa (DSCI)" userId="55dfe714-6e82-440d-b2a0-bad9732b85f5" providerId="ADAL" clId="{80CF7E9F-CEE2-4333-9093-D137A44C1CDC}" dt="2025-01-04T10:45:29.062" v="801"/>
          <ac:spMkLst>
            <pc:docMk/>
            <pc:sldMk cId="2985880756" sldId="270"/>
            <ac:spMk id="12" creationId="{B629697C-95DF-B06D-284A-C5D3F09A6CAE}"/>
          </ac:spMkLst>
        </pc:spChg>
        <pc:spChg chg="add mod">
          <ac:chgData name="Devesh Vatsa (DSCI)" userId="55dfe714-6e82-440d-b2a0-bad9732b85f5" providerId="ADAL" clId="{80CF7E9F-CEE2-4333-9093-D137A44C1CDC}" dt="2025-01-04T10:45:41.387" v="802"/>
          <ac:spMkLst>
            <pc:docMk/>
            <pc:sldMk cId="2985880756" sldId="270"/>
            <ac:spMk id="13" creationId="{32E605CA-5848-E88B-783A-435B0AFFFE50}"/>
          </ac:spMkLst>
        </pc:spChg>
        <pc:spChg chg="add mod">
          <ac:chgData name="Devesh Vatsa (DSCI)" userId="55dfe714-6e82-440d-b2a0-bad9732b85f5" providerId="ADAL" clId="{80CF7E9F-CEE2-4333-9093-D137A44C1CDC}" dt="2025-01-04T10:45:53.297" v="803"/>
          <ac:spMkLst>
            <pc:docMk/>
            <pc:sldMk cId="2985880756" sldId="270"/>
            <ac:spMk id="14" creationId="{4870CB3B-AD80-EC14-C5C2-A92B32C65913}"/>
          </ac:spMkLst>
        </pc:spChg>
        <pc:spChg chg="add mod">
          <ac:chgData name="Devesh Vatsa (DSCI)" userId="55dfe714-6e82-440d-b2a0-bad9732b85f5" providerId="ADAL" clId="{80CF7E9F-CEE2-4333-9093-D137A44C1CDC}" dt="2025-01-04T10:46:06.357" v="804"/>
          <ac:spMkLst>
            <pc:docMk/>
            <pc:sldMk cId="2985880756" sldId="270"/>
            <ac:spMk id="15" creationId="{2F943E66-FAD9-1894-0606-1D788110B914}"/>
          </ac:spMkLst>
        </pc:spChg>
        <pc:spChg chg="add mod">
          <ac:chgData name="Devesh Vatsa (DSCI)" userId="55dfe714-6e82-440d-b2a0-bad9732b85f5" providerId="ADAL" clId="{80CF7E9F-CEE2-4333-9093-D137A44C1CDC}" dt="2025-01-04T10:46:22.205" v="805"/>
          <ac:spMkLst>
            <pc:docMk/>
            <pc:sldMk cId="2985880756" sldId="270"/>
            <ac:spMk id="16" creationId="{83C50931-6BE9-4762-EBB8-35C54C0FD233}"/>
          </ac:spMkLst>
        </pc:spChg>
        <pc:spChg chg="add mod">
          <ac:chgData name="Devesh Vatsa (DSCI)" userId="55dfe714-6e82-440d-b2a0-bad9732b85f5" providerId="ADAL" clId="{80CF7E9F-CEE2-4333-9093-D137A44C1CDC}" dt="2025-01-04T10:46:42.655" v="806"/>
          <ac:spMkLst>
            <pc:docMk/>
            <pc:sldMk cId="2985880756" sldId="270"/>
            <ac:spMk id="17" creationId="{7A6364A3-7016-3759-9A73-43DC2025CF11}"/>
          </ac:spMkLst>
        </pc:spChg>
        <pc:spChg chg="add mod">
          <ac:chgData name="Devesh Vatsa (DSCI)" userId="55dfe714-6e82-440d-b2a0-bad9732b85f5" providerId="ADAL" clId="{80CF7E9F-CEE2-4333-9093-D137A44C1CDC}" dt="2025-01-04T10:46:57.323" v="807"/>
          <ac:spMkLst>
            <pc:docMk/>
            <pc:sldMk cId="2985880756" sldId="270"/>
            <ac:spMk id="18" creationId="{4ED32DA7-F21F-46BB-DDC0-C4B62E84E27D}"/>
          </ac:spMkLst>
        </pc:spChg>
        <pc:spChg chg="add mod">
          <ac:chgData name="Devesh Vatsa (DSCI)" userId="55dfe714-6e82-440d-b2a0-bad9732b85f5" providerId="ADAL" clId="{80CF7E9F-CEE2-4333-9093-D137A44C1CDC}" dt="2025-01-04T10:47:07.952" v="808"/>
          <ac:spMkLst>
            <pc:docMk/>
            <pc:sldMk cId="2985880756" sldId="270"/>
            <ac:spMk id="19" creationId="{A6AAA308-DA75-9715-E071-957570BEDB50}"/>
          </ac:spMkLst>
        </pc:spChg>
        <pc:spChg chg="add mod">
          <ac:chgData name="Devesh Vatsa (DSCI)" userId="55dfe714-6e82-440d-b2a0-bad9732b85f5" providerId="ADAL" clId="{80CF7E9F-CEE2-4333-9093-D137A44C1CDC}" dt="2025-01-04T10:47:20.504" v="809"/>
          <ac:spMkLst>
            <pc:docMk/>
            <pc:sldMk cId="2985880756" sldId="270"/>
            <ac:spMk id="20" creationId="{2B879E9B-3D21-653B-2B20-F319D41C8CC4}"/>
          </ac:spMkLst>
        </pc:spChg>
        <pc:spChg chg="add mod">
          <ac:chgData name="Devesh Vatsa (DSCI)" userId="55dfe714-6e82-440d-b2a0-bad9732b85f5" providerId="ADAL" clId="{80CF7E9F-CEE2-4333-9093-D137A44C1CDC}" dt="2025-01-04T10:47:32.458" v="810"/>
          <ac:spMkLst>
            <pc:docMk/>
            <pc:sldMk cId="2985880756" sldId="270"/>
            <ac:spMk id="21" creationId="{A98DBDA4-D7A3-B8CE-7407-A947A49EAD46}"/>
          </ac:spMkLst>
        </pc:spChg>
        <pc:spChg chg="add mod">
          <ac:chgData name="Devesh Vatsa (DSCI)" userId="55dfe714-6e82-440d-b2a0-bad9732b85f5" providerId="ADAL" clId="{80CF7E9F-CEE2-4333-9093-D137A44C1CDC}" dt="2025-01-04T10:47:44.466" v="811"/>
          <ac:spMkLst>
            <pc:docMk/>
            <pc:sldMk cId="2985880756" sldId="270"/>
            <ac:spMk id="22" creationId="{923FFBE5-6840-9444-31B0-6F07D0FA44F1}"/>
          </ac:spMkLst>
        </pc:spChg>
        <pc:spChg chg="add mod">
          <ac:chgData name="Devesh Vatsa (DSCI)" userId="55dfe714-6e82-440d-b2a0-bad9732b85f5" providerId="ADAL" clId="{80CF7E9F-CEE2-4333-9093-D137A44C1CDC}" dt="2025-01-04T10:47:57.908" v="812"/>
          <ac:spMkLst>
            <pc:docMk/>
            <pc:sldMk cId="2985880756" sldId="270"/>
            <ac:spMk id="23" creationId="{8074DD22-2D39-7C01-D150-4613CE135170}"/>
          </ac:spMkLst>
        </pc:spChg>
        <pc:spChg chg="add mod">
          <ac:chgData name="Devesh Vatsa (DSCI)" userId="55dfe714-6e82-440d-b2a0-bad9732b85f5" providerId="ADAL" clId="{80CF7E9F-CEE2-4333-9093-D137A44C1CDC}" dt="2025-01-04T10:49:34.976" v="813"/>
          <ac:spMkLst>
            <pc:docMk/>
            <pc:sldMk cId="2985880756" sldId="270"/>
            <ac:spMk id="24" creationId="{E528291B-CEA9-ED96-233F-EE8627C06907}"/>
          </ac:spMkLst>
        </pc:spChg>
        <pc:spChg chg="add mod">
          <ac:chgData name="Devesh Vatsa (DSCI)" userId="55dfe714-6e82-440d-b2a0-bad9732b85f5" providerId="ADAL" clId="{80CF7E9F-CEE2-4333-9093-D137A44C1CDC}" dt="2025-01-04T10:49:49.744" v="814"/>
          <ac:spMkLst>
            <pc:docMk/>
            <pc:sldMk cId="2985880756" sldId="270"/>
            <ac:spMk id="25" creationId="{F050B9AC-0B69-286B-A964-EEA7A53EF41E}"/>
          </ac:spMkLst>
        </pc:spChg>
        <pc:spChg chg="add mod">
          <ac:chgData name="Devesh Vatsa (DSCI)" userId="55dfe714-6e82-440d-b2a0-bad9732b85f5" providerId="ADAL" clId="{80CF7E9F-CEE2-4333-9093-D137A44C1CDC}" dt="2025-01-04T10:50:12.834" v="815"/>
          <ac:spMkLst>
            <pc:docMk/>
            <pc:sldMk cId="2985880756" sldId="270"/>
            <ac:spMk id="26" creationId="{7E13A839-FF7D-E976-9980-927431A90330}"/>
          </ac:spMkLst>
        </pc:spChg>
        <pc:spChg chg="add mod">
          <ac:chgData name="Devesh Vatsa (DSCI)" userId="55dfe714-6e82-440d-b2a0-bad9732b85f5" providerId="ADAL" clId="{80CF7E9F-CEE2-4333-9093-D137A44C1CDC}" dt="2025-01-04T10:50:31.482" v="816"/>
          <ac:spMkLst>
            <pc:docMk/>
            <pc:sldMk cId="2985880756" sldId="270"/>
            <ac:spMk id="27" creationId="{92F05AB1-0D39-4807-AD87-0ECC68ACCA86}"/>
          </ac:spMkLst>
        </pc:spChg>
        <pc:spChg chg="add mod">
          <ac:chgData name="Devesh Vatsa (DSCI)" userId="55dfe714-6e82-440d-b2a0-bad9732b85f5" providerId="ADAL" clId="{80CF7E9F-CEE2-4333-9093-D137A44C1CDC}" dt="2025-01-04T10:50:46.150" v="817"/>
          <ac:spMkLst>
            <pc:docMk/>
            <pc:sldMk cId="2985880756" sldId="270"/>
            <ac:spMk id="28" creationId="{B3DA9A6E-C27B-74F0-8A85-85AC354B5201}"/>
          </ac:spMkLst>
        </pc:spChg>
        <pc:spChg chg="add mod">
          <ac:chgData name="Devesh Vatsa (DSCI)" userId="55dfe714-6e82-440d-b2a0-bad9732b85f5" providerId="ADAL" clId="{80CF7E9F-CEE2-4333-9093-D137A44C1CDC}" dt="2025-01-04T10:51:08.142" v="818"/>
          <ac:spMkLst>
            <pc:docMk/>
            <pc:sldMk cId="2985880756" sldId="270"/>
            <ac:spMk id="29" creationId="{4B273D12-58D1-F134-F8FD-4E158EBBBBD6}"/>
          </ac:spMkLst>
        </pc:spChg>
        <pc:spChg chg="add mod">
          <ac:chgData name="Devesh Vatsa (DSCI)" userId="55dfe714-6e82-440d-b2a0-bad9732b85f5" providerId="ADAL" clId="{80CF7E9F-CEE2-4333-9093-D137A44C1CDC}" dt="2025-01-04T10:51:25.943" v="819"/>
          <ac:spMkLst>
            <pc:docMk/>
            <pc:sldMk cId="2985880756" sldId="270"/>
            <ac:spMk id="30" creationId="{F257F324-56DC-782B-D3BA-8C56712E63D8}"/>
          </ac:spMkLst>
        </pc:spChg>
        <pc:spChg chg="add mod">
          <ac:chgData name="Devesh Vatsa (DSCI)" userId="55dfe714-6e82-440d-b2a0-bad9732b85f5" providerId="ADAL" clId="{80CF7E9F-CEE2-4333-9093-D137A44C1CDC}" dt="2025-01-04T10:51:40.244" v="820"/>
          <ac:spMkLst>
            <pc:docMk/>
            <pc:sldMk cId="2985880756" sldId="270"/>
            <ac:spMk id="31" creationId="{8F1FEC6F-09EF-B159-B3D1-7ABC975D1607}"/>
          </ac:spMkLst>
        </pc:spChg>
        <pc:spChg chg="add mod">
          <ac:chgData name="Devesh Vatsa (DSCI)" userId="55dfe714-6e82-440d-b2a0-bad9732b85f5" providerId="ADAL" clId="{80CF7E9F-CEE2-4333-9093-D137A44C1CDC}" dt="2025-01-04T10:54:18.556" v="831" actId="20577"/>
          <ac:spMkLst>
            <pc:docMk/>
            <pc:sldMk cId="2985880756" sldId="270"/>
            <ac:spMk id="32" creationId="{427CE7F3-A43C-3281-1F5D-AF8FDC6F5A24}"/>
          </ac:spMkLst>
        </pc:spChg>
        <pc:spChg chg="add mod">
          <ac:chgData name="Devesh Vatsa (DSCI)" userId="55dfe714-6e82-440d-b2a0-bad9732b85f5" providerId="ADAL" clId="{80CF7E9F-CEE2-4333-9093-D137A44C1CDC}" dt="2025-01-04T10:52:06.272" v="822"/>
          <ac:spMkLst>
            <pc:docMk/>
            <pc:sldMk cId="2985880756" sldId="270"/>
            <ac:spMk id="33" creationId="{22FDBE15-D94E-1B74-B583-91292A83B177}"/>
          </ac:spMkLst>
        </pc:spChg>
        <pc:spChg chg="add mod">
          <ac:chgData name="Devesh Vatsa (DSCI)" userId="55dfe714-6e82-440d-b2a0-bad9732b85f5" providerId="ADAL" clId="{80CF7E9F-CEE2-4333-9093-D137A44C1CDC}" dt="2025-01-04T10:52:42.236" v="823"/>
          <ac:spMkLst>
            <pc:docMk/>
            <pc:sldMk cId="2985880756" sldId="270"/>
            <ac:spMk id="34" creationId="{48527E4A-D973-4385-40F5-7A4C16D7AD7F}"/>
          </ac:spMkLst>
        </pc:spChg>
        <pc:spChg chg="add mod">
          <ac:chgData name="Devesh Vatsa (DSCI)" userId="55dfe714-6e82-440d-b2a0-bad9732b85f5" providerId="ADAL" clId="{80CF7E9F-CEE2-4333-9093-D137A44C1CDC}" dt="2025-01-04T10:52:57.919" v="824"/>
          <ac:spMkLst>
            <pc:docMk/>
            <pc:sldMk cId="2985880756" sldId="270"/>
            <ac:spMk id="35" creationId="{74A1A765-DF6D-44B0-2006-DBA0D346FE82}"/>
          </ac:spMkLst>
        </pc:spChg>
        <pc:spChg chg="add mod">
          <ac:chgData name="Devesh Vatsa (DSCI)" userId="55dfe714-6e82-440d-b2a0-bad9732b85f5" providerId="ADAL" clId="{80CF7E9F-CEE2-4333-9093-D137A44C1CDC}" dt="2025-01-04T10:53:09.501" v="825"/>
          <ac:spMkLst>
            <pc:docMk/>
            <pc:sldMk cId="2985880756" sldId="270"/>
            <ac:spMk id="36" creationId="{D3232EEA-9DD1-FFB4-D3FE-2781F76C0F60}"/>
          </ac:spMkLst>
        </pc:spChg>
        <pc:spChg chg="add mod">
          <ac:chgData name="Devesh Vatsa (DSCI)" userId="55dfe714-6e82-440d-b2a0-bad9732b85f5" providerId="ADAL" clId="{80CF7E9F-CEE2-4333-9093-D137A44C1CDC}" dt="2025-01-04T10:54:10.719" v="830" actId="20577"/>
          <ac:spMkLst>
            <pc:docMk/>
            <pc:sldMk cId="2985880756" sldId="270"/>
            <ac:spMk id="37" creationId="{DE577DBD-85FB-BAFF-7179-6BCD52113175}"/>
          </ac:spMkLst>
        </pc:spChg>
        <pc:spChg chg="add mod">
          <ac:chgData name="Devesh Vatsa (DSCI)" userId="55dfe714-6e82-440d-b2a0-bad9732b85f5" providerId="ADAL" clId="{80CF7E9F-CEE2-4333-9093-D137A44C1CDC}" dt="2025-01-05T07:59:13.327" v="1000" actId="1076"/>
          <ac:spMkLst>
            <pc:docMk/>
            <pc:sldMk cId="2985880756" sldId="270"/>
            <ac:spMk id="38" creationId="{B4EDA9FD-CCDB-D125-7942-316D3B3A709B}"/>
          </ac:spMkLst>
        </pc:spChg>
        <pc:spChg chg="add mod">
          <ac:chgData name="Devesh Vatsa (DSCI)" userId="55dfe714-6e82-440d-b2a0-bad9732b85f5" providerId="ADAL" clId="{80CF7E9F-CEE2-4333-9093-D137A44C1CDC}" dt="2025-01-05T07:59:20.104" v="1001" actId="1076"/>
          <ac:spMkLst>
            <pc:docMk/>
            <pc:sldMk cId="2985880756" sldId="270"/>
            <ac:spMk id="39" creationId="{FEBF4503-5F27-78EB-E50B-EDC59FB0C356}"/>
          </ac:spMkLst>
        </pc:spChg>
        <pc:spChg chg="add mod">
          <ac:chgData name="Devesh Vatsa (DSCI)" userId="55dfe714-6e82-440d-b2a0-bad9732b85f5" providerId="ADAL" clId="{80CF7E9F-CEE2-4333-9093-D137A44C1CDC}" dt="2025-01-05T07:59:24.995" v="1002" actId="1076"/>
          <ac:spMkLst>
            <pc:docMk/>
            <pc:sldMk cId="2985880756" sldId="270"/>
            <ac:spMk id="40" creationId="{7D4D12C1-7D3A-708D-C0C3-5C7745776548}"/>
          </ac:spMkLst>
        </pc:spChg>
        <pc:spChg chg="add mod">
          <ac:chgData name="Devesh Vatsa (DSCI)" userId="55dfe714-6e82-440d-b2a0-bad9732b85f5" providerId="ADAL" clId="{80CF7E9F-CEE2-4333-9093-D137A44C1CDC}" dt="2025-01-05T07:59:33.221" v="1003" actId="1076"/>
          <ac:spMkLst>
            <pc:docMk/>
            <pc:sldMk cId="2985880756" sldId="270"/>
            <ac:spMk id="41" creationId="{E25169C4-9244-8A22-C4D1-7FE2D41F0792}"/>
          </ac:spMkLst>
        </pc:spChg>
        <pc:spChg chg="add mod">
          <ac:chgData name="Devesh Vatsa (DSCI)" userId="55dfe714-6e82-440d-b2a0-bad9732b85f5" providerId="ADAL" clId="{80CF7E9F-CEE2-4333-9093-D137A44C1CDC}" dt="2025-01-05T07:59:38.034" v="1004" actId="1076"/>
          <ac:spMkLst>
            <pc:docMk/>
            <pc:sldMk cId="2985880756" sldId="270"/>
            <ac:spMk id="42" creationId="{74F091D8-DD55-733D-26D8-C4A895A40629}"/>
          </ac:spMkLst>
        </pc:spChg>
        <pc:spChg chg="add mod">
          <ac:chgData name="Devesh Vatsa (DSCI)" userId="55dfe714-6e82-440d-b2a0-bad9732b85f5" providerId="ADAL" clId="{80CF7E9F-CEE2-4333-9093-D137A44C1CDC}" dt="2025-01-05T07:59:43.670" v="1005" actId="1076"/>
          <ac:spMkLst>
            <pc:docMk/>
            <pc:sldMk cId="2985880756" sldId="270"/>
            <ac:spMk id="43" creationId="{32793928-A804-A91F-7BBE-09F1A174D3C8}"/>
          </ac:spMkLst>
        </pc:spChg>
        <pc:spChg chg="add mod">
          <ac:chgData name="Devesh Vatsa (DSCI)" userId="55dfe714-6e82-440d-b2a0-bad9732b85f5" providerId="ADAL" clId="{80CF7E9F-CEE2-4333-9093-D137A44C1CDC}" dt="2025-01-05T07:59:49.967" v="1006" actId="1076"/>
          <ac:spMkLst>
            <pc:docMk/>
            <pc:sldMk cId="2985880756" sldId="270"/>
            <ac:spMk id="44" creationId="{92BCE675-175A-4C76-F15C-DE8B210BE2EB}"/>
          </ac:spMkLst>
        </pc:spChg>
      </pc:sldChg>
      <pc:sldChg chg="addSp delSp modSp new mod setBg">
        <pc:chgData name="Devesh Vatsa (DSCI)" userId="55dfe714-6e82-440d-b2a0-bad9732b85f5" providerId="ADAL" clId="{80CF7E9F-CEE2-4333-9093-D137A44C1CDC}" dt="2025-01-05T06:55:46.348" v="883" actId="27636"/>
        <pc:sldMkLst>
          <pc:docMk/>
          <pc:sldMk cId="2224114581" sldId="271"/>
        </pc:sldMkLst>
        <pc:spChg chg="del mod">
          <ac:chgData name="Devesh Vatsa (DSCI)" userId="55dfe714-6e82-440d-b2a0-bad9732b85f5" providerId="ADAL" clId="{80CF7E9F-CEE2-4333-9093-D137A44C1CDC}" dt="2025-01-05T06:49:23.794" v="857" actId="478"/>
          <ac:spMkLst>
            <pc:docMk/>
            <pc:sldMk cId="2224114581" sldId="271"/>
            <ac:spMk id="2" creationId="{2B6B24EF-F71D-C8F5-2A0D-B540AD5725DB}"/>
          </ac:spMkLst>
        </pc:spChg>
        <pc:spChg chg="add del mod">
          <ac:chgData name="Devesh Vatsa (DSCI)" userId="55dfe714-6e82-440d-b2a0-bad9732b85f5" providerId="ADAL" clId="{80CF7E9F-CEE2-4333-9093-D137A44C1CDC}" dt="2025-01-05T06:55:46.348" v="883" actId="27636"/>
          <ac:spMkLst>
            <pc:docMk/>
            <pc:sldMk cId="2224114581" sldId="271"/>
            <ac:spMk id="3" creationId="{8BDEDDD7-44C8-A305-0842-FF2F6B40BC78}"/>
          </ac:spMkLst>
        </pc:spChg>
        <pc:spChg chg="add del">
          <ac:chgData name="Devesh Vatsa (DSCI)" userId="55dfe714-6e82-440d-b2a0-bad9732b85f5" providerId="ADAL" clId="{80CF7E9F-CEE2-4333-9093-D137A44C1CDC}" dt="2025-01-05T06:54:34.090" v="870" actId="26606"/>
          <ac:spMkLst>
            <pc:docMk/>
            <pc:sldMk cId="2224114581" sldId="271"/>
            <ac:spMk id="6" creationId="{2C61293E-6EBE-43EF-A52C-9BEBFD7679D4}"/>
          </ac:spMkLst>
        </pc:spChg>
        <pc:spChg chg="add del">
          <ac:chgData name="Devesh Vatsa (DSCI)" userId="55dfe714-6e82-440d-b2a0-bad9732b85f5" providerId="ADAL" clId="{80CF7E9F-CEE2-4333-9093-D137A44C1CDC}" dt="2025-01-05T06:54:34.090" v="870" actId="26606"/>
          <ac:spMkLst>
            <pc:docMk/>
            <pc:sldMk cId="2224114581" sldId="271"/>
            <ac:spMk id="8" creationId="{21540236-BFD5-4A9D-8840-4703E7F76825}"/>
          </ac:spMkLst>
        </pc:spChg>
        <pc:spChg chg="add del">
          <ac:chgData name="Devesh Vatsa (DSCI)" userId="55dfe714-6e82-440d-b2a0-bad9732b85f5" providerId="ADAL" clId="{80CF7E9F-CEE2-4333-9093-D137A44C1CDC}" dt="2025-01-05T06:49:20.026" v="856" actId="26606"/>
          <ac:spMkLst>
            <pc:docMk/>
            <pc:sldMk cId="2224114581" sldId="271"/>
            <ac:spMk id="9" creationId="{5C8908E2-EE49-44D2-9428-A28D2312A8D5}"/>
          </ac:spMkLst>
        </pc:spChg>
        <pc:spChg chg="add">
          <ac:chgData name="Devesh Vatsa (DSCI)" userId="55dfe714-6e82-440d-b2a0-bad9732b85f5" providerId="ADAL" clId="{80CF7E9F-CEE2-4333-9093-D137A44C1CDC}" dt="2025-01-05T06:54:34.090" v="870" actId="26606"/>
          <ac:spMkLst>
            <pc:docMk/>
            <pc:sldMk cId="2224114581" sldId="271"/>
            <ac:spMk id="13" creationId="{79BB35BC-D5C2-4C8B-A22A-A71E6191913B}"/>
          </ac:spMkLst>
        </pc:spChg>
        <pc:spChg chg="add del">
          <ac:chgData name="Devesh Vatsa (DSCI)" userId="55dfe714-6e82-440d-b2a0-bad9732b85f5" providerId="ADAL" clId="{80CF7E9F-CEE2-4333-9093-D137A44C1CDC}" dt="2025-01-05T06:49:20.026" v="856" actId="26606"/>
          <ac:spMkLst>
            <pc:docMk/>
            <pc:sldMk cId="2224114581" sldId="271"/>
            <ac:spMk id="15" creationId="{7449A6C7-D15F-4AA5-BFA5-71A404B47016}"/>
          </ac:spMkLst>
        </pc:spChg>
        <pc:spChg chg="add del">
          <ac:chgData name="Devesh Vatsa (DSCI)" userId="55dfe714-6e82-440d-b2a0-bad9732b85f5" providerId="ADAL" clId="{80CF7E9F-CEE2-4333-9093-D137A44C1CDC}" dt="2025-01-05T06:49:20.026" v="856" actId="26606"/>
          <ac:spMkLst>
            <pc:docMk/>
            <pc:sldMk cId="2224114581" sldId="271"/>
            <ac:spMk id="17" creationId="{ED888B23-07FA-482A-96DF-47E31AF1A603}"/>
          </ac:spMkLst>
        </pc:spChg>
        <pc:grpChg chg="add del">
          <ac:chgData name="Devesh Vatsa (DSCI)" userId="55dfe714-6e82-440d-b2a0-bad9732b85f5" providerId="ADAL" clId="{80CF7E9F-CEE2-4333-9093-D137A44C1CDC}" dt="2025-01-05T06:49:20.026" v="856" actId="26606"/>
          <ac:grpSpMkLst>
            <pc:docMk/>
            <pc:sldMk cId="2224114581" sldId="271"/>
            <ac:grpSpMk id="11" creationId="{05314994-6337-4875-8CF5-652CAFE8342C}"/>
          </ac:grpSpMkLst>
        </pc:grpChg>
        <pc:graphicFrameChg chg="add del">
          <ac:chgData name="Devesh Vatsa (DSCI)" userId="55dfe714-6e82-440d-b2a0-bad9732b85f5" providerId="ADAL" clId="{80CF7E9F-CEE2-4333-9093-D137A44C1CDC}" dt="2025-01-05T06:49:20.026" v="856" actId="26606"/>
          <ac:graphicFrameMkLst>
            <pc:docMk/>
            <pc:sldMk cId="2224114581" sldId="271"/>
            <ac:graphicFrameMk id="5" creationId="{A1D7C82D-04B4-C816-88CB-A0B4A2EC61FF}"/>
          </ac:graphicFrameMkLst>
        </pc:graphicFrameChg>
        <pc:picChg chg="add mod">
          <ac:chgData name="Devesh Vatsa (DSCI)" userId="55dfe714-6e82-440d-b2a0-bad9732b85f5" providerId="ADAL" clId="{80CF7E9F-CEE2-4333-9093-D137A44C1CDC}" dt="2025-01-05T06:54:34.090" v="870" actId="26606"/>
          <ac:picMkLst>
            <pc:docMk/>
            <pc:sldMk cId="2224114581" sldId="271"/>
            <ac:picMk id="7" creationId="{5EB8ED01-CE66-3601-37B5-5B829F00CB8A}"/>
          </ac:picMkLst>
        </pc:picChg>
      </pc:sldChg>
      <pc:sldChg chg="addSp delSp modSp new mod setBg">
        <pc:chgData name="Devesh Vatsa (DSCI)" userId="55dfe714-6e82-440d-b2a0-bad9732b85f5" providerId="ADAL" clId="{80CF7E9F-CEE2-4333-9093-D137A44C1CDC}" dt="2025-01-05T07:43:59.181" v="989" actId="113"/>
        <pc:sldMkLst>
          <pc:docMk/>
          <pc:sldMk cId="2285523226" sldId="272"/>
        </pc:sldMkLst>
        <pc:spChg chg="mod">
          <ac:chgData name="Devesh Vatsa (DSCI)" userId="55dfe714-6e82-440d-b2a0-bad9732b85f5" providerId="ADAL" clId="{80CF7E9F-CEE2-4333-9093-D137A44C1CDC}" dt="2025-01-05T07:43:30.283" v="984" actId="404"/>
          <ac:spMkLst>
            <pc:docMk/>
            <pc:sldMk cId="2285523226" sldId="272"/>
            <ac:spMk id="2" creationId="{1BDFF159-B3B0-F697-E9E5-B816AB07BBCB}"/>
          </ac:spMkLst>
        </pc:spChg>
        <pc:spChg chg="mod">
          <ac:chgData name="Devesh Vatsa (DSCI)" userId="55dfe714-6e82-440d-b2a0-bad9732b85f5" providerId="ADAL" clId="{80CF7E9F-CEE2-4333-9093-D137A44C1CDC}" dt="2025-01-05T07:43:59.181" v="989" actId="113"/>
          <ac:spMkLst>
            <pc:docMk/>
            <pc:sldMk cId="2285523226" sldId="272"/>
            <ac:spMk id="3" creationId="{029CCA69-2917-CC05-8F4B-488320E3E5E4}"/>
          </ac:spMkLst>
        </pc:spChg>
        <pc:spChg chg="add del">
          <ac:chgData name="Devesh Vatsa (DSCI)" userId="55dfe714-6e82-440d-b2a0-bad9732b85f5" providerId="ADAL" clId="{80CF7E9F-CEE2-4333-9093-D137A44C1CDC}" dt="2025-01-05T07:43:05.924" v="981" actId="26606"/>
          <ac:spMkLst>
            <pc:docMk/>
            <pc:sldMk cId="2285523226" sldId="272"/>
            <ac:spMk id="8" creationId="{777A147A-9ED8-46B4-8660-1B3C2AA880B5}"/>
          </ac:spMkLst>
        </pc:spChg>
        <pc:spChg chg="add del">
          <ac:chgData name="Devesh Vatsa (DSCI)" userId="55dfe714-6e82-440d-b2a0-bad9732b85f5" providerId="ADAL" clId="{80CF7E9F-CEE2-4333-9093-D137A44C1CDC}" dt="2025-01-05T07:43:05.924" v="981" actId="26606"/>
          <ac:spMkLst>
            <pc:docMk/>
            <pc:sldMk cId="2285523226" sldId="272"/>
            <ac:spMk id="10" creationId="{5D6C15A0-C087-4593-8414-2B4EC1CDC3DE}"/>
          </ac:spMkLst>
        </pc:spChg>
        <pc:spChg chg="add">
          <ac:chgData name="Devesh Vatsa (DSCI)" userId="55dfe714-6e82-440d-b2a0-bad9732b85f5" providerId="ADAL" clId="{80CF7E9F-CEE2-4333-9093-D137A44C1CDC}" dt="2025-01-05T07:43:05.924" v="981" actId="26606"/>
          <ac:spMkLst>
            <pc:docMk/>
            <pc:sldMk cId="2285523226" sldId="272"/>
            <ac:spMk id="15" creationId="{100EDD19-6802-4EC3-95CE-CFFAB042CFD6}"/>
          </ac:spMkLst>
        </pc:spChg>
        <pc:spChg chg="add">
          <ac:chgData name="Devesh Vatsa (DSCI)" userId="55dfe714-6e82-440d-b2a0-bad9732b85f5" providerId="ADAL" clId="{80CF7E9F-CEE2-4333-9093-D137A44C1CDC}" dt="2025-01-05T07:43:05.924" v="981" actId="26606"/>
          <ac:spMkLst>
            <pc:docMk/>
            <pc:sldMk cId="2285523226" sldId="272"/>
            <ac:spMk id="17" creationId="{DB17E863-922E-4C26-BD64-E8FD41D28661}"/>
          </ac:spMkLst>
        </pc:spChg>
      </pc:sldChg>
      <pc:sldChg chg="addSp delSp modSp new mod setBg">
        <pc:chgData name="Devesh Vatsa (DSCI)" userId="55dfe714-6e82-440d-b2a0-bad9732b85f5" providerId="ADAL" clId="{80CF7E9F-CEE2-4333-9093-D137A44C1CDC}" dt="2025-01-05T08:04:59.059" v="1022" actId="207"/>
        <pc:sldMkLst>
          <pc:docMk/>
          <pc:sldMk cId="914234494" sldId="273"/>
        </pc:sldMkLst>
        <pc:spChg chg="del">
          <ac:chgData name="Devesh Vatsa (DSCI)" userId="55dfe714-6e82-440d-b2a0-bad9732b85f5" providerId="ADAL" clId="{80CF7E9F-CEE2-4333-9093-D137A44C1CDC}" dt="2025-01-05T08:02:55.431" v="1014" actId="478"/>
          <ac:spMkLst>
            <pc:docMk/>
            <pc:sldMk cId="914234494" sldId="273"/>
            <ac:spMk id="2" creationId="{8C0EA8C3-F288-B712-B5A1-F1715922AA83}"/>
          </ac:spMkLst>
        </pc:spChg>
        <pc:spChg chg="mod">
          <ac:chgData name="Devesh Vatsa (DSCI)" userId="55dfe714-6e82-440d-b2a0-bad9732b85f5" providerId="ADAL" clId="{80CF7E9F-CEE2-4333-9093-D137A44C1CDC}" dt="2025-01-05T08:04:59.059" v="1022" actId="207"/>
          <ac:spMkLst>
            <pc:docMk/>
            <pc:sldMk cId="914234494" sldId="273"/>
            <ac:spMk id="3" creationId="{9FF6D4C4-4624-FFA5-C756-5D5632720E9B}"/>
          </ac:spMkLst>
        </pc:spChg>
        <pc:grpChg chg="add del">
          <ac:chgData name="Devesh Vatsa (DSCI)" userId="55dfe714-6e82-440d-b2a0-bad9732b85f5" providerId="ADAL" clId="{80CF7E9F-CEE2-4333-9093-D137A44C1CDC}" dt="2025-01-05T08:04:30.780" v="1020" actId="26606"/>
          <ac:grpSpMkLst>
            <pc:docMk/>
            <pc:sldMk cId="914234494" sldId="273"/>
            <ac:grpSpMk id="9" creationId="{5EFBDE31-BB3E-6CFC-23CD-B5976DA38438}"/>
          </ac:grpSpMkLst>
        </pc:grpChg>
        <pc:picChg chg="add del">
          <ac:chgData name="Devesh Vatsa (DSCI)" userId="55dfe714-6e82-440d-b2a0-bad9732b85f5" providerId="ADAL" clId="{80CF7E9F-CEE2-4333-9093-D137A44C1CDC}" dt="2025-01-05T08:04:30.780" v="1020" actId="26606"/>
          <ac:picMkLst>
            <pc:docMk/>
            <pc:sldMk cId="914234494" sldId="273"/>
            <ac:picMk id="5" creationId="{91FF13A6-C9E0-9873-57A2-54C522C516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90339-3766-4855-AA64-F3A9B357F48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IN"/>
        </a:p>
      </dgm:t>
    </dgm:pt>
    <dgm:pt modelId="{D13858A9-BD8F-41BD-968C-8AB42EB428FB}">
      <dgm:prSet phldrT="[Text]" custT="1"/>
      <dgm:spPr>
        <a:noFill/>
        <a:ln>
          <a:solidFill>
            <a:schemeClr val="tx1"/>
          </a:solidFill>
        </a:ln>
      </dgm:spPr>
      <dgm:t>
        <a:bodyPr/>
        <a:lstStyle/>
        <a:p>
          <a:pPr algn="l"/>
          <a:r>
            <a:rPr lang="en-US" sz="700" dirty="0">
              <a:solidFill>
                <a:schemeClr val="tx1"/>
              </a:solidFill>
            </a:rPr>
            <a:t>Promote  cybersecurity &amp; privacy awareness</a:t>
          </a:r>
          <a:r>
            <a:rPr lang="en-US" sz="700" dirty="0">
              <a:solidFill>
                <a:schemeClr val="tx1"/>
              </a:solidFill>
              <a:latin typeface="Arial" panose="020B0604020202020204" pitchFamily="34" charset="0"/>
              <a:cs typeface="Arial" panose="020B0604020202020204" pitchFamily="34" charset="0"/>
            </a:rPr>
            <a:t>	</a:t>
          </a:r>
          <a:endParaRPr lang="en-IN" sz="700" dirty="0">
            <a:solidFill>
              <a:schemeClr val="tx1"/>
            </a:solidFill>
            <a:latin typeface="Arial" panose="020B0604020202020204" pitchFamily="34" charset="0"/>
            <a:cs typeface="Arial" panose="020B0604020202020204" pitchFamily="34" charset="0"/>
          </a:endParaRPr>
        </a:p>
      </dgm:t>
    </dgm:pt>
    <dgm:pt modelId="{7BC44779-CAA5-433E-81C2-8B6851660317}" type="parTrans" cxnId="{D56839B6-8618-4829-B7F7-963794318CEA}">
      <dgm:prSet/>
      <dgm:spPr/>
      <dgm:t>
        <a:bodyPr/>
        <a:lstStyle/>
        <a:p>
          <a:endParaRPr lang="en-IN"/>
        </a:p>
      </dgm:t>
    </dgm:pt>
    <dgm:pt modelId="{14839E1D-68E9-429A-BFBD-1EC04D058381}" type="sibTrans" cxnId="{D56839B6-8618-4829-B7F7-963794318CEA}">
      <dgm:prSet/>
      <dgm:spPr/>
      <dgm:t>
        <a:bodyPr/>
        <a:lstStyle/>
        <a:p>
          <a:endParaRPr lang="en-IN"/>
        </a:p>
      </dgm:t>
    </dgm:pt>
    <dgm:pt modelId="{696374F4-29BA-4BD4-9A78-D82D8B43D919}">
      <dgm:prSet phldrT="[Text]" custT="1"/>
      <dgm:spPr>
        <a:noFill/>
        <a:ln>
          <a:solidFill>
            <a:schemeClr val="tx1"/>
          </a:solidFill>
        </a:ln>
      </dgm:spPr>
      <dgm:t>
        <a:bodyPr/>
        <a:lstStyle/>
        <a:p>
          <a:pPr algn="l"/>
          <a:r>
            <a:rPr lang="en-US" sz="700" dirty="0">
              <a:solidFill>
                <a:schemeClr val="tx1"/>
              </a:solidFill>
            </a:rPr>
            <a:t>Undertake programs </a:t>
          </a:r>
          <a:r>
            <a:rPr lang="en-US" sz="700" dirty="0">
              <a:solidFill>
                <a:schemeClr val="tx1"/>
              </a:solidFill>
              <a:effectLst/>
              <a:latin typeface="Arial" panose="020B0604020202020204" pitchFamily="34" charset="0"/>
              <a:ea typeface="Arial" panose="020B0604020202020204" pitchFamily="34" charset="0"/>
            </a:rPr>
            <a:t>to develop and </a:t>
          </a:r>
          <a:r>
            <a:rPr lang="en-US" sz="700" dirty="0">
              <a:solidFill>
                <a:schemeClr val="tx1"/>
              </a:solidFill>
            </a:rPr>
            <a:t>nurture strategic thinking</a:t>
          </a:r>
          <a:endParaRPr lang="en-IN" sz="700" dirty="0">
            <a:solidFill>
              <a:schemeClr val="tx1"/>
            </a:solidFill>
          </a:endParaRPr>
        </a:p>
      </dgm:t>
    </dgm:pt>
    <dgm:pt modelId="{F812F189-6089-4A8C-98B7-F1EE5F8465A9}" type="parTrans" cxnId="{126B3DA4-7791-46CE-8F25-E2B3E780B917}">
      <dgm:prSet/>
      <dgm:spPr/>
      <dgm:t>
        <a:bodyPr/>
        <a:lstStyle/>
        <a:p>
          <a:endParaRPr lang="en-IN"/>
        </a:p>
      </dgm:t>
    </dgm:pt>
    <dgm:pt modelId="{487D2E10-5309-47C5-8CB4-4845C6EB6AA6}" type="sibTrans" cxnId="{126B3DA4-7791-46CE-8F25-E2B3E780B917}">
      <dgm:prSet/>
      <dgm:spPr/>
      <dgm:t>
        <a:bodyPr/>
        <a:lstStyle/>
        <a:p>
          <a:endParaRPr lang="en-IN"/>
        </a:p>
      </dgm:t>
    </dgm:pt>
    <dgm:pt modelId="{043E5114-46A3-4DFA-AC89-138BC75CE095}">
      <dgm:prSet phldrT="[Text]" custT="1"/>
      <dgm:spPr>
        <a:noFill/>
        <a:ln>
          <a:solidFill>
            <a:schemeClr val="tx1"/>
          </a:solidFill>
        </a:ln>
      </dgm:spPr>
      <dgm:t>
        <a:bodyPr/>
        <a:lstStyle/>
        <a:p>
          <a:r>
            <a:rPr lang="en-US" sz="800" dirty="0">
              <a:solidFill>
                <a:schemeClr val="tx1"/>
              </a:solidFill>
            </a:rPr>
            <a:t>Develop </a:t>
          </a:r>
        </a:p>
        <a:p>
          <a:r>
            <a:rPr lang="en-US" sz="800" dirty="0">
              <a:solidFill>
                <a:schemeClr val="tx1"/>
              </a:solidFill>
            </a:rPr>
            <a:t>Best Practices </a:t>
          </a:r>
          <a:endParaRPr lang="en-IN" sz="800" dirty="0">
            <a:solidFill>
              <a:schemeClr val="tx1"/>
            </a:solidFill>
          </a:endParaRPr>
        </a:p>
      </dgm:t>
    </dgm:pt>
    <dgm:pt modelId="{D7922918-244F-428E-AC77-72B62BA1EABA}" type="parTrans" cxnId="{6FD84252-191E-48BB-9E63-DEB3F9578B74}">
      <dgm:prSet/>
      <dgm:spPr/>
      <dgm:t>
        <a:bodyPr/>
        <a:lstStyle/>
        <a:p>
          <a:endParaRPr lang="en-IN"/>
        </a:p>
      </dgm:t>
    </dgm:pt>
    <dgm:pt modelId="{9682306F-33F4-4F4D-B447-57AAFEE36A1D}" type="sibTrans" cxnId="{6FD84252-191E-48BB-9E63-DEB3F9578B74}">
      <dgm:prSet/>
      <dgm:spPr/>
      <dgm:t>
        <a:bodyPr/>
        <a:lstStyle/>
        <a:p>
          <a:endParaRPr lang="en-IN"/>
        </a:p>
      </dgm:t>
    </dgm:pt>
    <dgm:pt modelId="{CBA07434-4864-4789-B5DF-ED5391C009E0}">
      <dgm:prSet phldrT="[Text]" custT="1"/>
      <dgm:spPr>
        <a:noFill/>
        <a:ln>
          <a:solidFill>
            <a:schemeClr val="tx1"/>
          </a:solidFill>
        </a:ln>
      </dgm:spPr>
      <dgm:t>
        <a:bodyPr/>
        <a:lstStyle/>
        <a:p>
          <a:pPr algn="l"/>
          <a:r>
            <a:rPr lang="en-US" sz="800" dirty="0">
              <a:solidFill>
                <a:schemeClr val="tx1"/>
              </a:solidFill>
            </a:rPr>
            <a:t>Develop segment-based strategies </a:t>
          </a:r>
          <a:endParaRPr lang="en-IN" sz="800" dirty="0">
            <a:solidFill>
              <a:schemeClr val="tx1"/>
            </a:solidFill>
          </a:endParaRPr>
        </a:p>
      </dgm:t>
    </dgm:pt>
    <dgm:pt modelId="{85F42CE9-C720-4AA5-AEBF-1145186D2491}" type="parTrans" cxnId="{A26FF74E-F83C-4B8A-BE69-F43E6D90490F}">
      <dgm:prSet/>
      <dgm:spPr/>
      <dgm:t>
        <a:bodyPr/>
        <a:lstStyle/>
        <a:p>
          <a:endParaRPr lang="en-IN"/>
        </a:p>
      </dgm:t>
    </dgm:pt>
    <dgm:pt modelId="{83FF775F-F72B-470C-A97C-55358C26AAF1}" type="sibTrans" cxnId="{A26FF74E-F83C-4B8A-BE69-F43E6D90490F}">
      <dgm:prSet/>
      <dgm:spPr/>
      <dgm:t>
        <a:bodyPr/>
        <a:lstStyle/>
        <a:p>
          <a:endParaRPr lang="en-IN"/>
        </a:p>
      </dgm:t>
    </dgm:pt>
    <dgm:pt modelId="{F5937AA9-F639-4FB1-84DE-67598672E188}">
      <dgm:prSet phldrT="[Text]" custT="1"/>
      <dgm:spPr>
        <a:noFill/>
        <a:ln>
          <a:solidFill>
            <a:schemeClr val="tx1"/>
          </a:solidFill>
        </a:ln>
      </dgm:spPr>
      <dgm:t>
        <a:bodyPr/>
        <a:lstStyle/>
        <a:p>
          <a:pPr algn="l"/>
          <a:r>
            <a:rPr lang="en-IN" sz="800" dirty="0">
              <a:solidFill>
                <a:schemeClr val="tx1"/>
              </a:solidFill>
            </a:rPr>
            <a:t>Promote crypto agility risk assessment</a:t>
          </a:r>
        </a:p>
      </dgm:t>
    </dgm:pt>
    <dgm:pt modelId="{58898D41-04B2-4149-8D70-5AFC74447FF7}" type="parTrans" cxnId="{6D0F7F4C-2461-4A58-8647-E9574740891A}">
      <dgm:prSet/>
      <dgm:spPr/>
      <dgm:t>
        <a:bodyPr/>
        <a:lstStyle/>
        <a:p>
          <a:endParaRPr lang="en-IN"/>
        </a:p>
      </dgm:t>
    </dgm:pt>
    <dgm:pt modelId="{47F4F9E9-FA28-4E5D-B47A-1DA1ABCC49D5}" type="sibTrans" cxnId="{6D0F7F4C-2461-4A58-8647-E9574740891A}">
      <dgm:prSet/>
      <dgm:spPr/>
      <dgm:t>
        <a:bodyPr/>
        <a:lstStyle/>
        <a:p>
          <a:endParaRPr lang="en-IN"/>
        </a:p>
      </dgm:t>
    </dgm:pt>
    <dgm:pt modelId="{C84C2701-FC0D-4808-9ABD-B68E6C0D6947}">
      <dgm:prSet phldrT="[Text]"/>
      <dgm:spPr>
        <a:noFill/>
        <a:ln>
          <a:solidFill>
            <a:schemeClr val="tx1"/>
          </a:solidFill>
        </a:ln>
      </dgm:spPr>
      <dgm:t>
        <a:bodyPr/>
        <a:lstStyle/>
        <a:p>
          <a:pPr algn="l"/>
          <a:r>
            <a:rPr lang="en-US" dirty="0">
              <a:solidFill>
                <a:schemeClr val="tx1"/>
              </a:solidFill>
            </a:rPr>
            <a:t>Accelerate the pace of Cybersecurity R&amp;D </a:t>
          </a:r>
          <a:endParaRPr lang="en-IN" dirty="0">
            <a:solidFill>
              <a:schemeClr val="tx1"/>
            </a:solidFill>
          </a:endParaRPr>
        </a:p>
      </dgm:t>
    </dgm:pt>
    <dgm:pt modelId="{86B56EAB-5DAE-44B9-8261-DAAB5CB6F0F2}" type="parTrans" cxnId="{A7A81055-F9FE-49E9-87F7-24A8A8A49A97}">
      <dgm:prSet/>
      <dgm:spPr/>
      <dgm:t>
        <a:bodyPr/>
        <a:lstStyle/>
        <a:p>
          <a:endParaRPr lang="en-IN"/>
        </a:p>
      </dgm:t>
    </dgm:pt>
    <dgm:pt modelId="{3F62A926-FDF4-4022-B6DF-44A84D270BB1}" type="sibTrans" cxnId="{A7A81055-F9FE-49E9-87F7-24A8A8A49A97}">
      <dgm:prSet/>
      <dgm:spPr/>
      <dgm:t>
        <a:bodyPr/>
        <a:lstStyle/>
        <a:p>
          <a:endParaRPr lang="en-IN"/>
        </a:p>
      </dgm:t>
    </dgm:pt>
    <dgm:pt modelId="{7EF2B7BF-6EF4-4B68-91A2-FA0DA0C5DDF1}">
      <dgm:prSet phldrT="[Text]" custT="1"/>
      <dgm:spPr>
        <a:noFill/>
        <a:ln>
          <a:solidFill>
            <a:schemeClr val="tx1"/>
          </a:solidFill>
        </a:ln>
      </dgm:spPr>
      <dgm:t>
        <a:bodyPr/>
        <a:lstStyle/>
        <a:p>
          <a:pPr algn="l"/>
          <a:r>
            <a:rPr lang="en-US" sz="900" dirty="0">
              <a:solidFill>
                <a:schemeClr val="tx1"/>
              </a:solidFill>
            </a:rPr>
            <a:t>Build capabilities and expertise </a:t>
          </a:r>
          <a:endParaRPr lang="en-IN" sz="900" dirty="0">
            <a:solidFill>
              <a:schemeClr val="tx1"/>
            </a:solidFill>
          </a:endParaRPr>
        </a:p>
      </dgm:t>
    </dgm:pt>
    <dgm:pt modelId="{A02D154D-01E0-4E7C-9A90-2324A2315EF9}" type="parTrans" cxnId="{844B6EB3-0D16-4485-A494-FB1C7C6D01E1}">
      <dgm:prSet/>
      <dgm:spPr/>
      <dgm:t>
        <a:bodyPr/>
        <a:lstStyle/>
        <a:p>
          <a:endParaRPr lang="en-IN"/>
        </a:p>
      </dgm:t>
    </dgm:pt>
    <dgm:pt modelId="{F1A2B37F-BB6B-4DB5-8894-E3F3C85ED4EC}" type="sibTrans" cxnId="{844B6EB3-0D16-4485-A494-FB1C7C6D01E1}">
      <dgm:prSet/>
      <dgm:spPr/>
      <dgm:t>
        <a:bodyPr/>
        <a:lstStyle/>
        <a:p>
          <a:endParaRPr lang="en-IN"/>
        </a:p>
      </dgm:t>
    </dgm:pt>
    <dgm:pt modelId="{B5E20776-9A54-406D-9872-BDB4EBECA901}">
      <dgm:prSet phldrT="[Text]" custT="1"/>
      <dgm:spPr>
        <a:noFill/>
        <a:ln>
          <a:solidFill>
            <a:schemeClr val="tx1"/>
          </a:solidFill>
        </a:ln>
      </dgm:spPr>
      <dgm:t>
        <a:bodyPr/>
        <a:lstStyle/>
        <a:p>
          <a:pPr algn="l"/>
          <a:r>
            <a:rPr lang="en-US" sz="900" dirty="0">
              <a:solidFill>
                <a:schemeClr val="tx1"/>
              </a:solidFill>
            </a:rPr>
            <a:t>Create a conducive policy environment</a:t>
          </a:r>
          <a:endParaRPr lang="en-IN" sz="900" dirty="0">
            <a:solidFill>
              <a:schemeClr val="tx1"/>
            </a:solidFill>
          </a:endParaRPr>
        </a:p>
      </dgm:t>
    </dgm:pt>
    <dgm:pt modelId="{3DAD865E-537D-45F1-AC98-7299AF0ACE15}" type="parTrans" cxnId="{ADB85ED7-EBC2-4CFD-808B-E0FB5B0DE7A6}">
      <dgm:prSet/>
      <dgm:spPr/>
      <dgm:t>
        <a:bodyPr/>
        <a:lstStyle/>
        <a:p>
          <a:endParaRPr lang="en-IN"/>
        </a:p>
      </dgm:t>
    </dgm:pt>
    <dgm:pt modelId="{91338713-B0C6-4D5D-B3C6-9E7BA199F5E7}" type="sibTrans" cxnId="{ADB85ED7-EBC2-4CFD-808B-E0FB5B0DE7A6}">
      <dgm:prSet/>
      <dgm:spPr/>
      <dgm:t>
        <a:bodyPr/>
        <a:lstStyle/>
        <a:p>
          <a:endParaRPr lang="en-IN"/>
        </a:p>
      </dgm:t>
    </dgm:pt>
    <dgm:pt modelId="{0CF78A47-333E-41F0-B1A5-F72F26F60B86}">
      <dgm:prSet phldrT="[Text]" custT="1"/>
      <dgm:spPr>
        <a:noFill/>
        <a:ln>
          <a:solidFill>
            <a:schemeClr val="tx1"/>
          </a:solidFill>
        </a:ln>
      </dgm:spPr>
      <dgm:t>
        <a:bodyPr/>
        <a:lstStyle/>
        <a:p>
          <a:pPr algn="l"/>
          <a:r>
            <a:rPr lang="en-US" sz="700" dirty="0">
              <a:solidFill>
                <a:schemeClr val="tx1"/>
              </a:solidFill>
            </a:rPr>
            <a:t>Assess architectural ideas, frameworks, and engineering evolutions </a:t>
          </a:r>
          <a:endParaRPr lang="en-IN" sz="700" dirty="0">
            <a:solidFill>
              <a:schemeClr val="tx1"/>
            </a:solidFill>
          </a:endParaRPr>
        </a:p>
      </dgm:t>
    </dgm:pt>
    <dgm:pt modelId="{712C4E6D-2DCE-478F-9796-E249DA6CA24E}" type="parTrans" cxnId="{EC66D28B-0003-443F-B501-0EF1CD1A0FE3}">
      <dgm:prSet/>
      <dgm:spPr/>
      <dgm:t>
        <a:bodyPr/>
        <a:lstStyle/>
        <a:p>
          <a:endParaRPr lang="en-IN"/>
        </a:p>
      </dgm:t>
    </dgm:pt>
    <dgm:pt modelId="{52A30800-62B0-4EF1-8D03-56A33310BB70}" type="sibTrans" cxnId="{EC66D28B-0003-443F-B501-0EF1CD1A0FE3}">
      <dgm:prSet/>
      <dgm:spPr/>
      <dgm:t>
        <a:bodyPr/>
        <a:lstStyle/>
        <a:p>
          <a:endParaRPr lang="en-IN"/>
        </a:p>
      </dgm:t>
    </dgm:pt>
    <dgm:pt modelId="{35B70436-8F58-4F03-9399-2C57FCD14ED6}">
      <dgm:prSet phldrT="[Text]"/>
      <dgm:spPr>
        <a:noFill/>
        <a:ln>
          <a:solidFill>
            <a:schemeClr val="tx1"/>
          </a:solidFill>
        </a:ln>
      </dgm:spPr>
      <dgm:t>
        <a:bodyPr/>
        <a:lstStyle/>
        <a:p>
          <a:pPr algn="l"/>
          <a:r>
            <a:rPr lang="en-US" dirty="0">
              <a:solidFill>
                <a:schemeClr val="tx1"/>
              </a:solidFill>
            </a:rPr>
            <a:t>Promote cybersecurity and privacy innovation</a:t>
          </a:r>
          <a:endParaRPr lang="en-IN" dirty="0">
            <a:solidFill>
              <a:schemeClr val="tx1"/>
            </a:solidFill>
          </a:endParaRPr>
        </a:p>
      </dgm:t>
    </dgm:pt>
    <dgm:pt modelId="{9BB8FF31-542E-45F8-870E-862D685A3333}" type="parTrans" cxnId="{1082C96E-3A3E-4AD8-9B54-A04966C369B4}">
      <dgm:prSet/>
      <dgm:spPr/>
      <dgm:t>
        <a:bodyPr/>
        <a:lstStyle/>
        <a:p>
          <a:endParaRPr lang="en-IN"/>
        </a:p>
      </dgm:t>
    </dgm:pt>
    <dgm:pt modelId="{77E85FDD-5B4B-402A-AD41-38F766015550}" type="sibTrans" cxnId="{1082C96E-3A3E-4AD8-9B54-A04966C369B4}">
      <dgm:prSet/>
      <dgm:spPr/>
      <dgm:t>
        <a:bodyPr/>
        <a:lstStyle/>
        <a:p>
          <a:endParaRPr lang="en-IN"/>
        </a:p>
      </dgm:t>
    </dgm:pt>
    <dgm:pt modelId="{FF4F641E-DFE8-4AD4-B1DC-6CF85DDA6708}">
      <dgm:prSet phldrT="[Text]"/>
      <dgm:spPr>
        <a:noFill/>
        <a:ln>
          <a:solidFill>
            <a:schemeClr val="tx1"/>
          </a:solidFill>
        </a:ln>
      </dgm:spPr>
      <dgm:t>
        <a:bodyPr/>
        <a:lstStyle/>
        <a:p>
          <a:pPr algn="l"/>
          <a:r>
            <a:rPr lang="en-US" dirty="0">
              <a:solidFill>
                <a:schemeClr val="tx1"/>
              </a:solidFill>
            </a:rPr>
            <a:t>Develop a platform to promote start-ups</a:t>
          </a:r>
          <a:endParaRPr lang="en-IN" dirty="0">
            <a:solidFill>
              <a:schemeClr val="tx1"/>
            </a:solidFill>
          </a:endParaRPr>
        </a:p>
      </dgm:t>
    </dgm:pt>
    <dgm:pt modelId="{DD959326-8494-4EFC-B63C-56543D658C6E}" type="parTrans" cxnId="{B37E5ABC-AD05-4321-903F-F063916A93BA}">
      <dgm:prSet/>
      <dgm:spPr/>
      <dgm:t>
        <a:bodyPr/>
        <a:lstStyle/>
        <a:p>
          <a:endParaRPr lang="en-IN"/>
        </a:p>
      </dgm:t>
    </dgm:pt>
    <dgm:pt modelId="{8D7828AB-2F54-4F04-8C64-DC98E0102537}" type="sibTrans" cxnId="{B37E5ABC-AD05-4321-903F-F063916A93BA}">
      <dgm:prSet/>
      <dgm:spPr/>
      <dgm:t>
        <a:bodyPr/>
        <a:lstStyle/>
        <a:p>
          <a:endParaRPr lang="en-IN"/>
        </a:p>
      </dgm:t>
    </dgm:pt>
    <dgm:pt modelId="{E3641B04-73B8-4592-A61E-054880DC3EDA}">
      <dgm:prSet phldrT="[Text]"/>
      <dgm:spPr>
        <a:noFill/>
        <a:ln>
          <a:solidFill>
            <a:schemeClr val="tx1"/>
          </a:solidFill>
        </a:ln>
      </dgm:spPr>
      <dgm:t>
        <a:bodyPr/>
        <a:lstStyle/>
        <a:p>
          <a:pPr algn="l"/>
          <a:r>
            <a:rPr lang="en-US" dirty="0">
              <a:solidFill>
                <a:schemeClr val="tx1"/>
              </a:solidFill>
            </a:rPr>
            <a:t>Create opportunities for active exchange and deliberations</a:t>
          </a:r>
          <a:endParaRPr lang="en-IN" dirty="0">
            <a:solidFill>
              <a:schemeClr val="tx1"/>
            </a:solidFill>
          </a:endParaRPr>
        </a:p>
      </dgm:t>
    </dgm:pt>
    <dgm:pt modelId="{F3BDA756-A1A6-4C41-8790-C1FEC5A09A4C}" type="parTrans" cxnId="{59650A72-0AB5-41A7-9BF9-0A1DEC4B848C}">
      <dgm:prSet/>
      <dgm:spPr/>
      <dgm:t>
        <a:bodyPr/>
        <a:lstStyle/>
        <a:p>
          <a:endParaRPr lang="en-IN"/>
        </a:p>
      </dgm:t>
    </dgm:pt>
    <dgm:pt modelId="{A9CC5A2E-45A4-4289-8CB0-1E26C655B1C0}" type="sibTrans" cxnId="{59650A72-0AB5-41A7-9BF9-0A1DEC4B848C}">
      <dgm:prSet/>
      <dgm:spPr/>
      <dgm:t>
        <a:bodyPr/>
        <a:lstStyle/>
        <a:p>
          <a:endParaRPr lang="en-IN"/>
        </a:p>
      </dgm:t>
    </dgm:pt>
    <dgm:pt modelId="{72A30BCE-FB06-491F-8380-F605305FAF7C}">
      <dgm:prSet phldrT="[Text]"/>
      <dgm:spPr>
        <a:noFill/>
        <a:ln>
          <a:solidFill>
            <a:schemeClr val="tx1"/>
          </a:solidFill>
        </a:ln>
      </dgm:spPr>
      <dgm:t>
        <a:bodyPr/>
        <a:lstStyle/>
        <a:p>
          <a:pPr algn="l"/>
          <a:r>
            <a:rPr lang="en-US" dirty="0">
              <a:solidFill>
                <a:schemeClr val="tx1"/>
              </a:solidFill>
            </a:rPr>
            <a:t>Organize challenges and hackathons </a:t>
          </a:r>
          <a:endParaRPr lang="en-IN" dirty="0">
            <a:solidFill>
              <a:schemeClr val="tx1"/>
            </a:solidFill>
          </a:endParaRPr>
        </a:p>
      </dgm:t>
    </dgm:pt>
    <dgm:pt modelId="{1DDE6D09-3E4B-4103-837B-94AD9D5417CC}" type="parTrans" cxnId="{F3B64A1E-18C9-4366-9494-F9124B0C821A}">
      <dgm:prSet/>
      <dgm:spPr/>
      <dgm:t>
        <a:bodyPr/>
        <a:lstStyle/>
        <a:p>
          <a:endParaRPr lang="en-IN"/>
        </a:p>
      </dgm:t>
    </dgm:pt>
    <dgm:pt modelId="{D163A77B-145C-49EF-90FC-5E6F0AD3C4A1}" type="sibTrans" cxnId="{F3B64A1E-18C9-4366-9494-F9124B0C821A}">
      <dgm:prSet/>
      <dgm:spPr/>
      <dgm:t>
        <a:bodyPr/>
        <a:lstStyle/>
        <a:p>
          <a:endParaRPr lang="en-IN"/>
        </a:p>
      </dgm:t>
    </dgm:pt>
    <dgm:pt modelId="{7133B306-C25F-438E-B066-1EB476439ABA}" type="pres">
      <dgm:prSet presAssocID="{54590339-3766-4855-AA64-F3A9B357F481}" presName="cycle" presStyleCnt="0">
        <dgm:presLayoutVars>
          <dgm:dir/>
          <dgm:resizeHandles val="exact"/>
        </dgm:presLayoutVars>
      </dgm:prSet>
      <dgm:spPr/>
    </dgm:pt>
    <dgm:pt modelId="{20086BEA-3F7E-4315-89F2-A049A6EB50DD}" type="pres">
      <dgm:prSet presAssocID="{D13858A9-BD8F-41BD-968C-8AB42EB428FB}" presName="node" presStyleLbl="node1" presStyleIdx="0" presStyleCnt="13" custScaleX="104236">
        <dgm:presLayoutVars>
          <dgm:bulletEnabled val="1"/>
        </dgm:presLayoutVars>
      </dgm:prSet>
      <dgm:spPr/>
    </dgm:pt>
    <dgm:pt modelId="{91CC7B77-2837-4BFD-BB4E-868FB04A3693}" type="pres">
      <dgm:prSet presAssocID="{D13858A9-BD8F-41BD-968C-8AB42EB428FB}" presName="spNode" presStyleCnt="0"/>
      <dgm:spPr/>
    </dgm:pt>
    <dgm:pt modelId="{0AD00080-BC20-42E9-9B82-5B216B387B84}" type="pres">
      <dgm:prSet presAssocID="{14839E1D-68E9-429A-BFBD-1EC04D058381}" presName="sibTrans" presStyleLbl="sibTrans1D1" presStyleIdx="0" presStyleCnt="13"/>
      <dgm:spPr/>
    </dgm:pt>
    <dgm:pt modelId="{1B896EA0-8DD6-4A61-975B-712971ED1BA1}" type="pres">
      <dgm:prSet presAssocID="{696374F4-29BA-4BD4-9A78-D82D8B43D919}" presName="node" presStyleLbl="node1" presStyleIdx="1" presStyleCnt="13">
        <dgm:presLayoutVars>
          <dgm:bulletEnabled val="1"/>
        </dgm:presLayoutVars>
      </dgm:prSet>
      <dgm:spPr/>
    </dgm:pt>
    <dgm:pt modelId="{CA1E52A9-AADA-42A4-A590-77A53AAECBFF}" type="pres">
      <dgm:prSet presAssocID="{696374F4-29BA-4BD4-9A78-D82D8B43D919}" presName="spNode" presStyleCnt="0"/>
      <dgm:spPr/>
    </dgm:pt>
    <dgm:pt modelId="{04C23C38-11BD-4238-89B2-FD3F7B72F3CA}" type="pres">
      <dgm:prSet presAssocID="{487D2E10-5309-47C5-8CB4-4845C6EB6AA6}" presName="sibTrans" presStyleLbl="sibTrans1D1" presStyleIdx="1" presStyleCnt="13"/>
      <dgm:spPr/>
    </dgm:pt>
    <dgm:pt modelId="{E0C0D80C-9CDA-455C-8962-8F47130CAF45}" type="pres">
      <dgm:prSet presAssocID="{043E5114-46A3-4DFA-AC89-138BC75CE095}" presName="node" presStyleLbl="node1" presStyleIdx="2" presStyleCnt="13">
        <dgm:presLayoutVars>
          <dgm:bulletEnabled val="1"/>
        </dgm:presLayoutVars>
      </dgm:prSet>
      <dgm:spPr/>
    </dgm:pt>
    <dgm:pt modelId="{9654DA94-A3A8-47C8-B6BE-E7FF261ACB06}" type="pres">
      <dgm:prSet presAssocID="{043E5114-46A3-4DFA-AC89-138BC75CE095}" presName="spNode" presStyleCnt="0"/>
      <dgm:spPr/>
    </dgm:pt>
    <dgm:pt modelId="{02DD7251-822B-4C5C-B1D0-9BB31653DDED}" type="pres">
      <dgm:prSet presAssocID="{9682306F-33F4-4F4D-B447-57AAFEE36A1D}" presName="sibTrans" presStyleLbl="sibTrans1D1" presStyleIdx="2" presStyleCnt="13"/>
      <dgm:spPr/>
    </dgm:pt>
    <dgm:pt modelId="{01822969-31C8-40A4-A7E0-394445259B44}" type="pres">
      <dgm:prSet presAssocID="{CBA07434-4864-4789-B5DF-ED5391C009E0}" presName="node" presStyleLbl="node1" presStyleIdx="3" presStyleCnt="13">
        <dgm:presLayoutVars>
          <dgm:bulletEnabled val="1"/>
        </dgm:presLayoutVars>
      </dgm:prSet>
      <dgm:spPr/>
    </dgm:pt>
    <dgm:pt modelId="{70A34303-D1B8-41FA-A3F1-C53B76338917}" type="pres">
      <dgm:prSet presAssocID="{CBA07434-4864-4789-B5DF-ED5391C009E0}" presName="spNode" presStyleCnt="0"/>
      <dgm:spPr/>
    </dgm:pt>
    <dgm:pt modelId="{5DA42782-0003-4B5D-8E17-7F16D06B6884}" type="pres">
      <dgm:prSet presAssocID="{83FF775F-F72B-470C-A97C-55358C26AAF1}" presName="sibTrans" presStyleLbl="sibTrans1D1" presStyleIdx="3" presStyleCnt="13"/>
      <dgm:spPr/>
    </dgm:pt>
    <dgm:pt modelId="{F25716F4-D19F-49ED-9316-CA9F9A914F25}" type="pres">
      <dgm:prSet presAssocID="{F5937AA9-F639-4FB1-84DE-67598672E188}" presName="node" presStyleLbl="node1" presStyleIdx="4" presStyleCnt="13">
        <dgm:presLayoutVars>
          <dgm:bulletEnabled val="1"/>
        </dgm:presLayoutVars>
      </dgm:prSet>
      <dgm:spPr/>
    </dgm:pt>
    <dgm:pt modelId="{3EA544B4-EFD7-463E-8CAC-42521B49F283}" type="pres">
      <dgm:prSet presAssocID="{F5937AA9-F639-4FB1-84DE-67598672E188}" presName="spNode" presStyleCnt="0"/>
      <dgm:spPr/>
    </dgm:pt>
    <dgm:pt modelId="{DBD5D767-F9A3-41B1-84C1-61E35266CDFF}" type="pres">
      <dgm:prSet presAssocID="{47F4F9E9-FA28-4E5D-B47A-1DA1ABCC49D5}" presName="sibTrans" presStyleLbl="sibTrans1D1" presStyleIdx="4" presStyleCnt="13"/>
      <dgm:spPr/>
    </dgm:pt>
    <dgm:pt modelId="{7ABF5DAC-0E02-48AD-8BDE-414B3C94F112}" type="pres">
      <dgm:prSet presAssocID="{7EF2B7BF-6EF4-4B68-91A2-FA0DA0C5DDF1}" presName="node" presStyleLbl="node1" presStyleIdx="5" presStyleCnt="13">
        <dgm:presLayoutVars>
          <dgm:bulletEnabled val="1"/>
        </dgm:presLayoutVars>
      </dgm:prSet>
      <dgm:spPr/>
    </dgm:pt>
    <dgm:pt modelId="{0219A365-10DE-4D08-B05C-7A2B1E04D634}" type="pres">
      <dgm:prSet presAssocID="{7EF2B7BF-6EF4-4B68-91A2-FA0DA0C5DDF1}" presName="spNode" presStyleCnt="0"/>
      <dgm:spPr/>
    </dgm:pt>
    <dgm:pt modelId="{88AF1CD2-36F5-44E1-9F13-52E3178AD75A}" type="pres">
      <dgm:prSet presAssocID="{F1A2B37F-BB6B-4DB5-8894-E3F3C85ED4EC}" presName="sibTrans" presStyleLbl="sibTrans1D1" presStyleIdx="5" presStyleCnt="13"/>
      <dgm:spPr/>
    </dgm:pt>
    <dgm:pt modelId="{2FF9C9F7-6BA7-47CE-81FC-77D367D26B06}" type="pres">
      <dgm:prSet presAssocID="{B5E20776-9A54-406D-9872-BDB4EBECA901}" presName="node" presStyleLbl="node1" presStyleIdx="6" presStyleCnt="13">
        <dgm:presLayoutVars>
          <dgm:bulletEnabled val="1"/>
        </dgm:presLayoutVars>
      </dgm:prSet>
      <dgm:spPr/>
    </dgm:pt>
    <dgm:pt modelId="{A178DE72-61B8-4DA5-88B2-BA3F3D26A23F}" type="pres">
      <dgm:prSet presAssocID="{B5E20776-9A54-406D-9872-BDB4EBECA901}" presName="spNode" presStyleCnt="0"/>
      <dgm:spPr/>
    </dgm:pt>
    <dgm:pt modelId="{E57E7EA8-062F-4653-B0C8-462E7CA047E4}" type="pres">
      <dgm:prSet presAssocID="{91338713-B0C6-4D5D-B3C6-9E7BA199F5E7}" presName="sibTrans" presStyleLbl="sibTrans1D1" presStyleIdx="6" presStyleCnt="13"/>
      <dgm:spPr/>
    </dgm:pt>
    <dgm:pt modelId="{343BB40A-A2AB-4FE8-BADB-96C80491C0F8}" type="pres">
      <dgm:prSet presAssocID="{0CF78A47-333E-41F0-B1A5-F72F26F60B86}" presName="node" presStyleLbl="node1" presStyleIdx="7" presStyleCnt="13">
        <dgm:presLayoutVars>
          <dgm:bulletEnabled val="1"/>
        </dgm:presLayoutVars>
      </dgm:prSet>
      <dgm:spPr/>
    </dgm:pt>
    <dgm:pt modelId="{5FE4EE61-A4A8-44D5-B251-16B8B67825D4}" type="pres">
      <dgm:prSet presAssocID="{0CF78A47-333E-41F0-B1A5-F72F26F60B86}" presName="spNode" presStyleCnt="0"/>
      <dgm:spPr/>
    </dgm:pt>
    <dgm:pt modelId="{50C13716-0178-45DE-B6ED-EF0819176634}" type="pres">
      <dgm:prSet presAssocID="{52A30800-62B0-4EF1-8D03-56A33310BB70}" presName="sibTrans" presStyleLbl="sibTrans1D1" presStyleIdx="7" presStyleCnt="13"/>
      <dgm:spPr/>
    </dgm:pt>
    <dgm:pt modelId="{2ECF8BC3-5F7D-4748-BD50-0C358860D7B0}" type="pres">
      <dgm:prSet presAssocID="{35B70436-8F58-4F03-9399-2C57FCD14ED6}" presName="node" presStyleLbl="node1" presStyleIdx="8" presStyleCnt="13">
        <dgm:presLayoutVars>
          <dgm:bulletEnabled val="1"/>
        </dgm:presLayoutVars>
      </dgm:prSet>
      <dgm:spPr/>
    </dgm:pt>
    <dgm:pt modelId="{74A385A0-997E-44FF-B059-D9360EFAC6E1}" type="pres">
      <dgm:prSet presAssocID="{35B70436-8F58-4F03-9399-2C57FCD14ED6}" presName="spNode" presStyleCnt="0"/>
      <dgm:spPr/>
    </dgm:pt>
    <dgm:pt modelId="{8D3110DD-25DB-4529-A515-374687B9CFEC}" type="pres">
      <dgm:prSet presAssocID="{77E85FDD-5B4B-402A-AD41-38F766015550}" presName="sibTrans" presStyleLbl="sibTrans1D1" presStyleIdx="8" presStyleCnt="13"/>
      <dgm:spPr/>
    </dgm:pt>
    <dgm:pt modelId="{6BF09E40-86E4-47A1-85EC-80F01DAAE504}" type="pres">
      <dgm:prSet presAssocID="{FF4F641E-DFE8-4AD4-B1DC-6CF85DDA6708}" presName="node" presStyleLbl="node1" presStyleIdx="9" presStyleCnt="13">
        <dgm:presLayoutVars>
          <dgm:bulletEnabled val="1"/>
        </dgm:presLayoutVars>
      </dgm:prSet>
      <dgm:spPr/>
    </dgm:pt>
    <dgm:pt modelId="{914A8F7D-61C9-4359-AA70-DB0AE8D82404}" type="pres">
      <dgm:prSet presAssocID="{FF4F641E-DFE8-4AD4-B1DC-6CF85DDA6708}" presName="spNode" presStyleCnt="0"/>
      <dgm:spPr/>
    </dgm:pt>
    <dgm:pt modelId="{6799B43C-5874-4E17-B779-10266A83D733}" type="pres">
      <dgm:prSet presAssocID="{8D7828AB-2F54-4F04-8C64-DC98E0102537}" presName="sibTrans" presStyleLbl="sibTrans1D1" presStyleIdx="9" presStyleCnt="13"/>
      <dgm:spPr/>
    </dgm:pt>
    <dgm:pt modelId="{C8EF828F-E596-448F-88CA-4EECEA567F37}" type="pres">
      <dgm:prSet presAssocID="{E3641B04-73B8-4592-A61E-054880DC3EDA}" presName="node" presStyleLbl="node1" presStyleIdx="10" presStyleCnt="13">
        <dgm:presLayoutVars>
          <dgm:bulletEnabled val="1"/>
        </dgm:presLayoutVars>
      </dgm:prSet>
      <dgm:spPr/>
    </dgm:pt>
    <dgm:pt modelId="{5B529DB3-1E95-4DAE-9B9A-C3B1CED147EC}" type="pres">
      <dgm:prSet presAssocID="{E3641B04-73B8-4592-A61E-054880DC3EDA}" presName="spNode" presStyleCnt="0"/>
      <dgm:spPr/>
    </dgm:pt>
    <dgm:pt modelId="{7B5AC0B7-5A2A-42FD-99C0-222BCDF78579}" type="pres">
      <dgm:prSet presAssocID="{A9CC5A2E-45A4-4289-8CB0-1E26C655B1C0}" presName="sibTrans" presStyleLbl="sibTrans1D1" presStyleIdx="10" presStyleCnt="13"/>
      <dgm:spPr/>
    </dgm:pt>
    <dgm:pt modelId="{3645568D-5A48-4ACA-8245-3D622BFE0475}" type="pres">
      <dgm:prSet presAssocID="{72A30BCE-FB06-491F-8380-F605305FAF7C}" presName="node" presStyleLbl="node1" presStyleIdx="11" presStyleCnt="13">
        <dgm:presLayoutVars>
          <dgm:bulletEnabled val="1"/>
        </dgm:presLayoutVars>
      </dgm:prSet>
      <dgm:spPr/>
    </dgm:pt>
    <dgm:pt modelId="{07267C21-F714-4EB4-97C2-DD4D10E3ADC2}" type="pres">
      <dgm:prSet presAssocID="{72A30BCE-FB06-491F-8380-F605305FAF7C}" presName="spNode" presStyleCnt="0"/>
      <dgm:spPr/>
    </dgm:pt>
    <dgm:pt modelId="{BBD92AFE-AEE8-4CAC-ACAD-6FA547A4D75F}" type="pres">
      <dgm:prSet presAssocID="{D163A77B-145C-49EF-90FC-5E6F0AD3C4A1}" presName="sibTrans" presStyleLbl="sibTrans1D1" presStyleIdx="11" presStyleCnt="13"/>
      <dgm:spPr/>
    </dgm:pt>
    <dgm:pt modelId="{F0A984AA-A7B7-4496-903B-F25BF3F00568}" type="pres">
      <dgm:prSet presAssocID="{C84C2701-FC0D-4808-9ABD-B68E6C0D6947}" presName="node" presStyleLbl="node1" presStyleIdx="12" presStyleCnt="13">
        <dgm:presLayoutVars>
          <dgm:bulletEnabled val="1"/>
        </dgm:presLayoutVars>
      </dgm:prSet>
      <dgm:spPr/>
    </dgm:pt>
    <dgm:pt modelId="{5D693660-0A00-4743-92EA-F9ED457849D0}" type="pres">
      <dgm:prSet presAssocID="{C84C2701-FC0D-4808-9ABD-B68E6C0D6947}" presName="spNode" presStyleCnt="0"/>
      <dgm:spPr/>
    </dgm:pt>
    <dgm:pt modelId="{34A1467F-EB58-4283-A76C-743E34AC5C85}" type="pres">
      <dgm:prSet presAssocID="{3F62A926-FDF4-4022-B6DF-44A84D270BB1}" presName="sibTrans" presStyleLbl="sibTrans1D1" presStyleIdx="12" presStyleCnt="13"/>
      <dgm:spPr/>
    </dgm:pt>
  </dgm:ptLst>
  <dgm:cxnLst>
    <dgm:cxn modelId="{C326AF06-617D-4664-9AB4-C5D0325DE916}" type="presOf" srcId="{FF4F641E-DFE8-4AD4-B1DC-6CF85DDA6708}" destId="{6BF09E40-86E4-47A1-85EC-80F01DAAE504}" srcOrd="0" destOrd="0" presId="urn:microsoft.com/office/officeart/2005/8/layout/cycle6"/>
    <dgm:cxn modelId="{C4ACC006-1861-40B9-A00A-41400CD32CAE}" type="presOf" srcId="{F5937AA9-F639-4FB1-84DE-67598672E188}" destId="{F25716F4-D19F-49ED-9316-CA9F9A914F25}" srcOrd="0" destOrd="0" presId="urn:microsoft.com/office/officeart/2005/8/layout/cycle6"/>
    <dgm:cxn modelId="{87072015-FFED-4020-A0F2-4EAB5E79BA27}" type="presOf" srcId="{9682306F-33F4-4F4D-B447-57AAFEE36A1D}" destId="{02DD7251-822B-4C5C-B1D0-9BB31653DDED}" srcOrd="0" destOrd="0" presId="urn:microsoft.com/office/officeart/2005/8/layout/cycle6"/>
    <dgm:cxn modelId="{1B95851B-5048-4216-A67A-01AB2C1C635B}" type="presOf" srcId="{043E5114-46A3-4DFA-AC89-138BC75CE095}" destId="{E0C0D80C-9CDA-455C-8962-8F47130CAF45}" srcOrd="0" destOrd="0" presId="urn:microsoft.com/office/officeart/2005/8/layout/cycle6"/>
    <dgm:cxn modelId="{F3B64A1E-18C9-4366-9494-F9124B0C821A}" srcId="{54590339-3766-4855-AA64-F3A9B357F481}" destId="{72A30BCE-FB06-491F-8380-F605305FAF7C}" srcOrd="11" destOrd="0" parTransId="{1DDE6D09-3E4B-4103-837B-94AD9D5417CC}" sibTransId="{D163A77B-145C-49EF-90FC-5E6F0AD3C4A1}"/>
    <dgm:cxn modelId="{2789DF1F-77EF-45B5-AB5D-B30A71AC457D}" type="presOf" srcId="{47F4F9E9-FA28-4E5D-B47A-1DA1ABCC49D5}" destId="{DBD5D767-F9A3-41B1-84C1-61E35266CDFF}" srcOrd="0" destOrd="0" presId="urn:microsoft.com/office/officeart/2005/8/layout/cycle6"/>
    <dgm:cxn modelId="{EF5C102A-22FC-4297-9A40-76810A3F4565}" type="presOf" srcId="{35B70436-8F58-4F03-9399-2C57FCD14ED6}" destId="{2ECF8BC3-5F7D-4748-BD50-0C358860D7B0}" srcOrd="0" destOrd="0" presId="urn:microsoft.com/office/officeart/2005/8/layout/cycle6"/>
    <dgm:cxn modelId="{EEF9CB2E-9CA6-45B9-B65A-5E5730F634EA}" type="presOf" srcId="{D13858A9-BD8F-41BD-968C-8AB42EB428FB}" destId="{20086BEA-3F7E-4315-89F2-A049A6EB50DD}" srcOrd="0" destOrd="0" presId="urn:microsoft.com/office/officeart/2005/8/layout/cycle6"/>
    <dgm:cxn modelId="{1BE3A740-D661-4AA5-8ADA-5E84248ED4DC}" type="presOf" srcId="{487D2E10-5309-47C5-8CB4-4845C6EB6AA6}" destId="{04C23C38-11BD-4238-89B2-FD3F7B72F3CA}" srcOrd="0" destOrd="0" presId="urn:microsoft.com/office/officeart/2005/8/layout/cycle6"/>
    <dgm:cxn modelId="{82046942-7829-433B-A1CF-DECEAD06EBFD}" type="presOf" srcId="{54590339-3766-4855-AA64-F3A9B357F481}" destId="{7133B306-C25F-438E-B066-1EB476439ABA}" srcOrd="0" destOrd="0" presId="urn:microsoft.com/office/officeart/2005/8/layout/cycle6"/>
    <dgm:cxn modelId="{067CDE46-3295-4E5B-9B22-4E9B53772FA0}" type="presOf" srcId="{E3641B04-73B8-4592-A61E-054880DC3EDA}" destId="{C8EF828F-E596-448F-88CA-4EECEA567F37}" srcOrd="0" destOrd="0" presId="urn:microsoft.com/office/officeart/2005/8/layout/cycle6"/>
    <dgm:cxn modelId="{6D0F7F4C-2461-4A58-8647-E9574740891A}" srcId="{54590339-3766-4855-AA64-F3A9B357F481}" destId="{F5937AA9-F639-4FB1-84DE-67598672E188}" srcOrd="4" destOrd="0" parTransId="{58898D41-04B2-4149-8D70-5AFC74447FF7}" sibTransId="{47F4F9E9-FA28-4E5D-B47A-1DA1ABCC49D5}"/>
    <dgm:cxn modelId="{4927436E-358F-4EEB-9351-2A473A87BE9C}" type="presOf" srcId="{B5E20776-9A54-406D-9872-BDB4EBECA901}" destId="{2FF9C9F7-6BA7-47CE-81FC-77D367D26B06}" srcOrd="0" destOrd="0" presId="urn:microsoft.com/office/officeart/2005/8/layout/cycle6"/>
    <dgm:cxn modelId="{1082C96E-3A3E-4AD8-9B54-A04966C369B4}" srcId="{54590339-3766-4855-AA64-F3A9B357F481}" destId="{35B70436-8F58-4F03-9399-2C57FCD14ED6}" srcOrd="8" destOrd="0" parTransId="{9BB8FF31-542E-45F8-870E-862D685A3333}" sibTransId="{77E85FDD-5B4B-402A-AD41-38F766015550}"/>
    <dgm:cxn modelId="{A26FF74E-F83C-4B8A-BE69-F43E6D90490F}" srcId="{54590339-3766-4855-AA64-F3A9B357F481}" destId="{CBA07434-4864-4789-B5DF-ED5391C009E0}" srcOrd="3" destOrd="0" parTransId="{85F42CE9-C720-4AA5-AEBF-1145186D2491}" sibTransId="{83FF775F-F72B-470C-A97C-55358C26AAF1}"/>
    <dgm:cxn modelId="{59650A72-0AB5-41A7-9BF9-0A1DEC4B848C}" srcId="{54590339-3766-4855-AA64-F3A9B357F481}" destId="{E3641B04-73B8-4592-A61E-054880DC3EDA}" srcOrd="10" destOrd="0" parTransId="{F3BDA756-A1A6-4C41-8790-C1FEC5A09A4C}" sibTransId="{A9CC5A2E-45A4-4289-8CB0-1E26C655B1C0}"/>
    <dgm:cxn modelId="{6FD84252-191E-48BB-9E63-DEB3F9578B74}" srcId="{54590339-3766-4855-AA64-F3A9B357F481}" destId="{043E5114-46A3-4DFA-AC89-138BC75CE095}" srcOrd="2" destOrd="0" parTransId="{D7922918-244F-428E-AC77-72B62BA1EABA}" sibTransId="{9682306F-33F4-4F4D-B447-57AAFEE36A1D}"/>
    <dgm:cxn modelId="{61835873-24E3-4822-8CC2-2B4384B335F1}" type="presOf" srcId="{77E85FDD-5B4B-402A-AD41-38F766015550}" destId="{8D3110DD-25DB-4529-A515-374687B9CFEC}" srcOrd="0" destOrd="0" presId="urn:microsoft.com/office/officeart/2005/8/layout/cycle6"/>
    <dgm:cxn modelId="{70BBC053-1F39-415E-B7A0-038A553B0373}" type="presOf" srcId="{696374F4-29BA-4BD4-9A78-D82D8B43D919}" destId="{1B896EA0-8DD6-4A61-975B-712971ED1BA1}" srcOrd="0" destOrd="0" presId="urn:microsoft.com/office/officeart/2005/8/layout/cycle6"/>
    <dgm:cxn modelId="{A7A81055-F9FE-49E9-87F7-24A8A8A49A97}" srcId="{54590339-3766-4855-AA64-F3A9B357F481}" destId="{C84C2701-FC0D-4808-9ABD-B68E6C0D6947}" srcOrd="12" destOrd="0" parTransId="{86B56EAB-5DAE-44B9-8261-DAAB5CB6F0F2}" sibTransId="{3F62A926-FDF4-4022-B6DF-44A84D270BB1}"/>
    <dgm:cxn modelId="{4C785756-F08E-4273-8B27-E26BD8A87BA9}" type="presOf" srcId="{7EF2B7BF-6EF4-4B68-91A2-FA0DA0C5DDF1}" destId="{7ABF5DAC-0E02-48AD-8BDE-414B3C94F112}" srcOrd="0" destOrd="0" presId="urn:microsoft.com/office/officeart/2005/8/layout/cycle6"/>
    <dgm:cxn modelId="{931BF756-9E1D-4B28-99D1-0BD7B1716370}" type="presOf" srcId="{3F62A926-FDF4-4022-B6DF-44A84D270BB1}" destId="{34A1467F-EB58-4283-A76C-743E34AC5C85}" srcOrd="0" destOrd="0" presId="urn:microsoft.com/office/officeart/2005/8/layout/cycle6"/>
    <dgm:cxn modelId="{0BF25977-5FC4-4629-82CA-BEAC8F01E788}" type="presOf" srcId="{A9CC5A2E-45A4-4289-8CB0-1E26C655B1C0}" destId="{7B5AC0B7-5A2A-42FD-99C0-222BCDF78579}" srcOrd="0" destOrd="0" presId="urn:microsoft.com/office/officeart/2005/8/layout/cycle6"/>
    <dgm:cxn modelId="{75DF8F78-5FA0-4A98-B6C2-72740EBE601D}" type="presOf" srcId="{72A30BCE-FB06-491F-8380-F605305FAF7C}" destId="{3645568D-5A48-4ACA-8245-3D622BFE0475}" srcOrd="0" destOrd="0" presId="urn:microsoft.com/office/officeart/2005/8/layout/cycle6"/>
    <dgm:cxn modelId="{A661B88B-63A6-4523-9600-841B9E08D9BE}" type="presOf" srcId="{D163A77B-145C-49EF-90FC-5E6F0AD3C4A1}" destId="{BBD92AFE-AEE8-4CAC-ACAD-6FA547A4D75F}" srcOrd="0" destOrd="0" presId="urn:microsoft.com/office/officeart/2005/8/layout/cycle6"/>
    <dgm:cxn modelId="{EC66D28B-0003-443F-B501-0EF1CD1A0FE3}" srcId="{54590339-3766-4855-AA64-F3A9B357F481}" destId="{0CF78A47-333E-41F0-B1A5-F72F26F60B86}" srcOrd="7" destOrd="0" parTransId="{712C4E6D-2DCE-478F-9796-E249DA6CA24E}" sibTransId="{52A30800-62B0-4EF1-8D03-56A33310BB70}"/>
    <dgm:cxn modelId="{126B3DA4-7791-46CE-8F25-E2B3E780B917}" srcId="{54590339-3766-4855-AA64-F3A9B357F481}" destId="{696374F4-29BA-4BD4-9A78-D82D8B43D919}" srcOrd="1" destOrd="0" parTransId="{F812F189-6089-4A8C-98B7-F1EE5F8465A9}" sibTransId="{487D2E10-5309-47C5-8CB4-4845C6EB6AA6}"/>
    <dgm:cxn modelId="{6D3056A6-0D95-4482-878C-A8435C8E0988}" type="presOf" srcId="{52A30800-62B0-4EF1-8D03-56A33310BB70}" destId="{50C13716-0178-45DE-B6ED-EF0819176634}" srcOrd="0" destOrd="0" presId="urn:microsoft.com/office/officeart/2005/8/layout/cycle6"/>
    <dgm:cxn modelId="{82C387A6-B574-46DC-AFB2-8BAA31B5B294}" type="presOf" srcId="{14839E1D-68E9-429A-BFBD-1EC04D058381}" destId="{0AD00080-BC20-42E9-9B82-5B216B387B84}" srcOrd="0" destOrd="0" presId="urn:microsoft.com/office/officeart/2005/8/layout/cycle6"/>
    <dgm:cxn modelId="{31B4F9AE-DFC7-471B-93A8-8C13B2BCBD4C}" type="presOf" srcId="{C84C2701-FC0D-4808-9ABD-B68E6C0D6947}" destId="{F0A984AA-A7B7-4496-903B-F25BF3F00568}" srcOrd="0" destOrd="0" presId="urn:microsoft.com/office/officeart/2005/8/layout/cycle6"/>
    <dgm:cxn modelId="{844B6EB3-0D16-4485-A494-FB1C7C6D01E1}" srcId="{54590339-3766-4855-AA64-F3A9B357F481}" destId="{7EF2B7BF-6EF4-4B68-91A2-FA0DA0C5DDF1}" srcOrd="5" destOrd="0" parTransId="{A02D154D-01E0-4E7C-9A90-2324A2315EF9}" sibTransId="{F1A2B37F-BB6B-4DB5-8894-E3F3C85ED4EC}"/>
    <dgm:cxn modelId="{D56839B6-8618-4829-B7F7-963794318CEA}" srcId="{54590339-3766-4855-AA64-F3A9B357F481}" destId="{D13858A9-BD8F-41BD-968C-8AB42EB428FB}" srcOrd="0" destOrd="0" parTransId="{7BC44779-CAA5-433E-81C2-8B6851660317}" sibTransId="{14839E1D-68E9-429A-BFBD-1EC04D058381}"/>
    <dgm:cxn modelId="{1EDE16B7-3092-47B8-B341-334FA1DE94A6}" type="presOf" srcId="{8D7828AB-2F54-4F04-8C64-DC98E0102537}" destId="{6799B43C-5874-4E17-B779-10266A83D733}" srcOrd="0" destOrd="0" presId="urn:microsoft.com/office/officeart/2005/8/layout/cycle6"/>
    <dgm:cxn modelId="{B37E5ABC-AD05-4321-903F-F063916A93BA}" srcId="{54590339-3766-4855-AA64-F3A9B357F481}" destId="{FF4F641E-DFE8-4AD4-B1DC-6CF85DDA6708}" srcOrd="9" destOrd="0" parTransId="{DD959326-8494-4EFC-B63C-56543D658C6E}" sibTransId="{8D7828AB-2F54-4F04-8C64-DC98E0102537}"/>
    <dgm:cxn modelId="{336FF3BC-6FBF-4B47-A5C9-C24F7867DDA3}" type="presOf" srcId="{91338713-B0C6-4D5D-B3C6-9E7BA199F5E7}" destId="{E57E7EA8-062F-4653-B0C8-462E7CA047E4}" srcOrd="0" destOrd="0" presId="urn:microsoft.com/office/officeart/2005/8/layout/cycle6"/>
    <dgm:cxn modelId="{DAB05EBD-4F77-4F25-AFDA-8710D33B334F}" type="presOf" srcId="{CBA07434-4864-4789-B5DF-ED5391C009E0}" destId="{01822969-31C8-40A4-A7E0-394445259B44}" srcOrd="0" destOrd="0" presId="urn:microsoft.com/office/officeart/2005/8/layout/cycle6"/>
    <dgm:cxn modelId="{F247A7D6-DD05-4245-B3F4-923A1CE3A403}" type="presOf" srcId="{83FF775F-F72B-470C-A97C-55358C26AAF1}" destId="{5DA42782-0003-4B5D-8E17-7F16D06B6884}" srcOrd="0" destOrd="0" presId="urn:microsoft.com/office/officeart/2005/8/layout/cycle6"/>
    <dgm:cxn modelId="{ADB85ED7-EBC2-4CFD-808B-E0FB5B0DE7A6}" srcId="{54590339-3766-4855-AA64-F3A9B357F481}" destId="{B5E20776-9A54-406D-9872-BDB4EBECA901}" srcOrd="6" destOrd="0" parTransId="{3DAD865E-537D-45F1-AC98-7299AF0ACE15}" sibTransId="{91338713-B0C6-4D5D-B3C6-9E7BA199F5E7}"/>
    <dgm:cxn modelId="{F03B64E3-2150-477D-8C0F-FEBCA4D70A06}" type="presOf" srcId="{0CF78A47-333E-41F0-B1A5-F72F26F60B86}" destId="{343BB40A-A2AB-4FE8-BADB-96C80491C0F8}" srcOrd="0" destOrd="0" presId="urn:microsoft.com/office/officeart/2005/8/layout/cycle6"/>
    <dgm:cxn modelId="{F94F61FC-A48F-4EFB-9DDC-944B79485542}" type="presOf" srcId="{F1A2B37F-BB6B-4DB5-8894-E3F3C85ED4EC}" destId="{88AF1CD2-36F5-44E1-9F13-52E3178AD75A}" srcOrd="0" destOrd="0" presId="urn:microsoft.com/office/officeart/2005/8/layout/cycle6"/>
    <dgm:cxn modelId="{C613B45B-333A-488F-90EC-EBFFE05CC1D3}" type="presParOf" srcId="{7133B306-C25F-438E-B066-1EB476439ABA}" destId="{20086BEA-3F7E-4315-89F2-A049A6EB50DD}" srcOrd="0" destOrd="0" presId="urn:microsoft.com/office/officeart/2005/8/layout/cycle6"/>
    <dgm:cxn modelId="{883F90E6-C9E8-4E93-A928-944B2DDE3426}" type="presParOf" srcId="{7133B306-C25F-438E-B066-1EB476439ABA}" destId="{91CC7B77-2837-4BFD-BB4E-868FB04A3693}" srcOrd="1" destOrd="0" presId="urn:microsoft.com/office/officeart/2005/8/layout/cycle6"/>
    <dgm:cxn modelId="{35772538-6483-464F-A144-0B35F06E41A2}" type="presParOf" srcId="{7133B306-C25F-438E-B066-1EB476439ABA}" destId="{0AD00080-BC20-42E9-9B82-5B216B387B84}" srcOrd="2" destOrd="0" presId="urn:microsoft.com/office/officeart/2005/8/layout/cycle6"/>
    <dgm:cxn modelId="{638DDCE9-DB0C-414D-89F9-2F5815CCDA5F}" type="presParOf" srcId="{7133B306-C25F-438E-B066-1EB476439ABA}" destId="{1B896EA0-8DD6-4A61-975B-712971ED1BA1}" srcOrd="3" destOrd="0" presId="urn:microsoft.com/office/officeart/2005/8/layout/cycle6"/>
    <dgm:cxn modelId="{1E8746DD-73F8-4835-B7B7-D1F3918B2088}" type="presParOf" srcId="{7133B306-C25F-438E-B066-1EB476439ABA}" destId="{CA1E52A9-AADA-42A4-A590-77A53AAECBFF}" srcOrd="4" destOrd="0" presId="urn:microsoft.com/office/officeart/2005/8/layout/cycle6"/>
    <dgm:cxn modelId="{38CA8198-FD27-4C3A-A429-031E27CA2CC8}" type="presParOf" srcId="{7133B306-C25F-438E-B066-1EB476439ABA}" destId="{04C23C38-11BD-4238-89B2-FD3F7B72F3CA}" srcOrd="5" destOrd="0" presId="urn:microsoft.com/office/officeart/2005/8/layout/cycle6"/>
    <dgm:cxn modelId="{0FC0AF2E-C1B0-4649-B20F-AF120A69B0CF}" type="presParOf" srcId="{7133B306-C25F-438E-B066-1EB476439ABA}" destId="{E0C0D80C-9CDA-455C-8962-8F47130CAF45}" srcOrd="6" destOrd="0" presId="urn:microsoft.com/office/officeart/2005/8/layout/cycle6"/>
    <dgm:cxn modelId="{B0F12A8A-D2FF-4EC3-909A-C056D373EEBB}" type="presParOf" srcId="{7133B306-C25F-438E-B066-1EB476439ABA}" destId="{9654DA94-A3A8-47C8-B6BE-E7FF261ACB06}" srcOrd="7" destOrd="0" presId="urn:microsoft.com/office/officeart/2005/8/layout/cycle6"/>
    <dgm:cxn modelId="{D8D340E6-DC05-4D85-9971-4AD99314892B}" type="presParOf" srcId="{7133B306-C25F-438E-B066-1EB476439ABA}" destId="{02DD7251-822B-4C5C-B1D0-9BB31653DDED}" srcOrd="8" destOrd="0" presId="urn:microsoft.com/office/officeart/2005/8/layout/cycle6"/>
    <dgm:cxn modelId="{3B3B005F-086C-40D5-818E-B1B9A8AAF230}" type="presParOf" srcId="{7133B306-C25F-438E-B066-1EB476439ABA}" destId="{01822969-31C8-40A4-A7E0-394445259B44}" srcOrd="9" destOrd="0" presId="urn:microsoft.com/office/officeart/2005/8/layout/cycle6"/>
    <dgm:cxn modelId="{FE17E1D2-64D1-4CA0-ADE6-3D30A8C35073}" type="presParOf" srcId="{7133B306-C25F-438E-B066-1EB476439ABA}" destId="{70A34303-D1B8-41FA-A3F1-C53B76338917}" srcOrd="10" destOrd="0" presId="urn:microsoft.com/office/officeart/2005/8/layout/cycle6"/>
    <dgm:cxn modelId="{CD976F90-3A05-4B9C-B7CD-0BD41D1D278E}" type="presParOf" srcId="{7133B306-C25F-438E-B066-1EB476439ABA}" destId="{5DA42782-0003-4B5D-8E17-7F16D06B6884}" srcOrd="11" destOrd="0" presId="urn:microsoft.com/office/officeart/2005/8/layout/cycle6"/>
    <dgm:cxn modelId="{3EB9E1EA-5449-4C0D-AB82-315EB3C88C89}" type="presParOf" srcId="{7133B306-C25F-438E-B066-1EB476439ABA}" destId="{F25716F4-D19F-49ED-9316-CA9F9A914F25}" srcOrd="12" destOrd="0" presId="urn:microsoft.com/office/officeart/2005/8/layout/cycle6"/>
    <dgm:cxn modelId="{5D825980-E46A-4028-B479-E8011D9BB4B6}" type="presParOf" srcId="{7133B306-C25F-438E-B066-1EB476439ABA}" destId="{3EA544B4-EFD7-463E-8CAC-42521B49F283}" srcOrd="13" destOrd="0" presId="urn:microsoft.com/office/officeart/2005/8/layout/cycle6"/>
    <dgm:cxn modelId="{F025D0F2-896B-4B07-A6E1-1DA6186BEC7C}" type="presParOf" srcId="{7133B306-C25F-438E-B066-1EB476439ABA}" destId="{DBD5D767-F9A3-41B1-84C1-61E35266CDFF}" srcOrd="14" destOrd="0" presId="urn:microsoft.com/office/officeart/2005/8/layout/cycle6"/>
    <dgm:cxn modelId="{5FAE8BCC-89EF-4E7C-8B04-6C2838B2895C}" type="presParOf" srcId="{7133B306-C25F-438E-B066-1EB476439ABA}" destId="{7ABF5DAC-0E02-48AD-8BDE-414B3C94F112}" srcOrd="15" destOrd="0" presId="urn:microsoft.com/office/officeart/2005/8/layout/cycle6"/>
    <dgm:cxn modelId="{FDE769DD-A3A9-4FB4-B201-5AEE9DF61676}" type="presParOf" srcId="{7133B306-C25F-438E-B066-1EB476439ABA}" destId="{0219A365-10DE-4D08-B05C-7A2B1E04D634}" srcOrd="16" destOrd="0" presId="urn:microsoft.com/office/officeart/2005/8/layout/cycle6"/>
    <dgm:cxn modelId="{51D2DB7D-1467-4B21-944A-E68C87DCEDEC}" type="presParOf" srcId="{7133B306-C25F-438E-B066-1EB476439ABA}" destId="{88AF1CD2-36F5-44E1-9F13-52E3178AD75A}" srcOrd="17" destOrd="0" presId="urn:microsoft.com/office/officeart/2005/8/layout/cycle6"/>
    <dgm:cxn modelId="{D4311ABF-B06E-42B0-AEAE-E768CF29F979}" type="presParOf" srcId="{7133B306-C25F-438E-B066-1EB476439ABA}" destId="{2FF9C9F7-6BA7-47CE-81FC-77D367D26B06}" srcOrd="18" destOrd="0" presId="urn:microsoft.com/office/officeart/2005/8/layout/cycle6"/>
    <dgm:cxn modelId="{A8CCB39A-EC3D-4068-BD02-34830202D598}" type="presParOf" srcId="{7133B306-C25F-438E-B066-1EB476439ABA}" destId="{A178DE72-61B8-4DA5-88B2-BA3F3D26A23F}" srcOrd="19" destOrd="0" presId="urn:microsoft.com/office/officeart/2005/8/layout/cycle6"/>
    <dgm:cxn modelId="{A583C3D4-008F-4C8A-99C7-494664F80246}" type="presParOf" srcId="{7133B306-C25F-438E-B066-1EB476439ABA}" destId="{E57E7EA8-062F-4653-B0C8-462E7CA047E4}" srcOrd="20" destOrd="0" presId="urn:microsoft.com/office/officeart/2005/8/layout/cycle6"/>
    <dgm:cxn modelId="{7D68E206-5222-4B48-A019-142376536436}" type="presParOf" srcId="{7133B306-C25F-438E-B066-1EB476439ABA}" destId="{343BB40A-A2AB-4FE8-BADB-96C80491C0F8}" srcOrd="21" destOrd="0" presId="urn:microsoft.com/office/officeart/2005/8/layout/cycle6"/>
    <dgm:cxn modelId="{E4994AFE-F462-43AC-A5B2-DE2ECFCFBCB3}" type="presParOf" srcId="{7133B306-C25F-438E-B066-1EB476439ABA}" destId="{5FE4EE61-A4A8-44D5-B251-16B8B67825D4}" srcOrd="22" destOrd="0" presId="urn:microsoft.com/office/officeart/2005/8/layout/cycle6"/>
    <dgm:cxn modelId="{BC7D4CE5-E635-4712-A63A-A750403A6BED}" type="presParOf" srcId="{7133B306-C25F-438E-B066-1EB476439ABA}" destId="{50C13716-0178-45DE-B6ED-EF0819176634}" srcOrd="23" destOrd="0" presId="urn:microsoft.com/office/officeart/2005/8/layout/cycle6"/>
    <dgm:cxn modelId="{E59DE310-E183-43BA-BFCD-70B8D9662759}" type="presParOf" srcId="{7133B306-C25F-438E-B066-1EB476439ABA}" destId="{2ECF8BC3-5F7D-4748-BD50-0C358860D7B0}" srcOrd="24" destOrd="0" presId="urn:microsoft.com/office/officeart/2005/8/layout/cycle6"/>
    <dgm:cxn modelId="{7E4D921A-2476-4F33-B595-BAAEEAC6AAFC}" type="presParOf" srcId="{7133B306-C25F-438E-B066-1EB476439ABA}" destId="{74A385A0-997E-44FF-B059-D9360EFAC6E1}" srcOrd="25" destOrd="0" presId="urn:microsoft.com/office/officeart/2005/8/layout/cycle6"/>
    <dgm:cxn modelId="{92F162C8-1182-4F20-A861-4069FE248CD9}" type="presParOf" srcId="{7133B306-C25F-438E-B066-1EB476439ABA}" destId="{8D3110DD-25DB-4529-A515-374687B9CFEC}" srcOrd="26" destOrd="0" presId="urn:microsoft.com/office/officeart/2005/8/layout/cycle6"/>
    <dgm:cxn modelId="{20D1A03F-3422-4E84-8490-3FF1BCCD06CA}" type="presParOf" srcId="{7133B306-C25F-438E-B066-1EB476439ABA}" destId="{6BF09E40-86E4-47A1-85EC-80F01DAAE504}" srcOrd="27" destOrd="0" presId="urn:microsoft.com/office/officeart/2005/8/layout/cycle6"/>
    <dgm:cxn modelId="{1EC9A0B7-B257-4F6E-AB5D-A9C579852682}" type="presParOf" srcId="{7133B306-C25F-438E-B066-1EB476439ABA}" destId="{914A8F7D-61C9-4359-AA70-DB0AE8D82404}" srcOrd="28" destOrd="0" presId="urn:microsoft.com/office/officeart/2005/8/layout/cycle6"/>
    <dgm:cxn modelId="{7ED32006-2296-4C9B-BEC3-2024D90D0AB9}" type="presParOf" srcId="{7133B306-C25F-438E-B066-1EB476439ABA}" destId="{6799B43C-5874-4E17-B779-10266A83D733}" srcOrd="29" destOrd="0" presId="urn:microsoft.com/office/officeart/2005/8/layout/cycle6"/>
    <dgm:cxn modelId="{91B3A74A-4A3B-4E57-BE95-6B6A3988CC62}" type="presParOf" srcId="{7133B306-C25F-438E-B066-1EB476439ABA}" destId="{C8EF828F-E596-448F-88CA-4EECEA567F37}" srcOrd="30" destOrd="0" presId="urn:microsoft.com/office/officeart/2005/8/layout/cycle6"/>
    <dgm:cxn modelId="{4159118E-6169-439B-84BA-A9468A361319}" type="presParOf" srcId="{7133B306-C25F-438E-B066-1EB476439ABA}" destId="{5B529DB3-1E95-4DAE-9B9A-C3B1CED147EC}" srcOrd="31" destOrd="0" presId="urn:microsoft.com/office/officeart/2005/8/layout/cycle6"/>
    <dgm:cxn modelId="{7E768619-7435-4AEE-AABE-389E195DC4F8}" type="presParOf" srcId="{7133B306-C25F-438E-B066-1EB476439ABA}" destId="{7B5AC0B7-5A2A-42FD-99C0-222BCDF78579}" srcOrd="32" destOrd="0" presId="urn:microsoft.com/office/officeart/2005/8/layout/cycle6"/>
    <dgm:cxn modelId="{0FC90F83-9436-4F4D-A75B-E5D2DE4E97AC}" type="presParOf" srcId="{7133B306-C25F-438E-B066-1EB476439ABA}" destId="{3645568D-5A48-4ACA-8245-3D622BFE0475}" srcOrd="33" destOrd="0" presId="urn:microsoft.com/office/officeart/2005/8/layout/cycle6"/>
    <dgm:cxn modelId="{9707D8BA-A2EE-4496-BE94-F433570AB620}" type="presParOf" srcId="{7133B306-C25F-438E-B066-1EB476439ABA}" destId="{07267C21-F714-4EB4-97C2-DD4D10E3ADC2}" srcOrd="34" destOrd="0" presId="urn:microsoft.com/office/officeart/2005/8/layout/cycle6"/>
    <dgm:cxn modelId="{4CEF43C8-8076-49E8-8ECC-CFE19177A0AD}" type="presParOf" srcId="{7133B306-C25F-438E-B066-1EB476439ABA}" destId="{BBD92AFE-AEE8-4CAC-ACAD-6FA547A4D75F}" srcOrd="35" destOrd="0" presId="urn:microsoft.com/office/officeart/2005/8/layout/cycle6"/>
    <dgm:cxn modelId="{D758E7BE-F7DD-478F-A671-C7B9A5102B2C}" type="presParOf" srcId="{7133B306-C25F-438E-B066-1EB476439ABA}" destId="{F0A984AA-A7B7-4496-903B-F25BF3F00568}" srcOrd="36" destOrd="0" presId="urn:microsoft.com/office/officeart/2005/8/layout/cycle6"/>
    <dgm:cxn modelId="{5D6F9052-9AD7-4C75-80B8-0B90D7A420C3}" type="presParOf" srcId="{7133B306-C25F-438E-B066-1EB476439ABA}" destId="{5D693660-0A00-4743-92EA-F9ED457849D0}" srcOrd="37" destOrd="0" presId="urn:microsoft.com/office/officeart/2005/8/layout/cycle6"/>
    <dgm:cxn modelId="{F5D951D6-2521-4DF0-BA7E-4FE9965BA274}" type="presParOf" srcId="{7133B306-C25F-438E-B066-1EB476439ABA}" destId="{34A1467F-EB58-4283-A76C-743E34AC5C85}" srcOrd="3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BD392-58DE-4AE2-9049-F1CAA6AE234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4C17677-1467-40FA-B117-EE42D66E33D0}">
      <dgm:prSet/>
      <dgm:spPr/>
      <dgm:t>
        <a:bodyPr/>
        <a:lstStyle/>
        <a:p>
          <a:r>
            <a:rPr lang="en-US" b="1"/>
            <a:t>Defensive Strategies</a:t>
          </a:r>
          <a:r>
            <a:rPr lang="en-US"/>
            <a:t>:</a:t>
          </a:r>
        </a:p>
      </dgm:t>
    </dgm:pt>
    <dgm:pt modelId="{956B8D7B-0A62-4463-B5EB-31CDF70BCF69}" type="parTrans" cxnId="{3580AF8E-EBDF-408B-9B36-60F8AD908BEC}">
      <dgm:prSet/>
      <dgm:spPr/>
      <dgm:t>
        <a:bodyPr/>
        <a:lstStyle/>
        <a:p>
          <a:endParaRPr lang="en-US"/>
        </a:p>
      </dgm:t>
    </dgm:pt>
    <dgm:pt modelId="{FBC3DA5E-48F3-4F13-8354-8D8E94DD310C}" type="sibTrans" cxnId="{3580AF8E-EBDF-408B-9B36-60F8AD908BEC}">
      <dgm:prSet/>
      <dgm:spPr/>
      <dgm:t>
        <a:bodyPr/>
        <a:lstStyle/>
        <a:p>
          <a:endParaRPr lang="en-US"/>
        </a:p>
      </dgm:t>
    </dgm:pt>
    <dgm:pt modelId="{8213780A-121D-4C8C-A812-03DB290F3C23}">
      <dgm:prSet/>
      <dgm:spPr/>
      <dgm:t>
        <a:bodyPr/>
        <a:lstStyle/>
        <a:p>
          <a:pPr algn="just"/>
          <a:r>
            <a:rPr lang="en-US" b="1" dirty="0"/>
            <a:t>Encryption and Secure Communication</a:t>
          </a:r>
          <a:r>
            <a:rPr lang="en-US" dirty="0"/>
            <a:t>: Implementing advanced encryption methods to protect data transmitted to and from satellites.</a:t>
          </a:r>
        </a:p>
      </dgm:t>
    </dgm:pt>
    <dgm:pt modelId="{91171276-A15E-479F-AA46-16E98897E440}" type="parTrans" cxnId="{9AADB56A-63B0-46DF-A8F7-DFD62D0D1557}">
      <dgm:prSet/>
      <dgm:spPr/>
      <dgm:t>
        <a:bodyPr/>
        <a:lstStyle/>
        <a:p>
          <a:endParaRPr lang="en-US"/>
        </a:p>
      </dgm:t>
    </dgm:pt>
    <dgm:pt modelId="{48B50764-8C19-4C4D-87A4-1CFB85F11613}" type="sibTrans" cxnId="{9AADB56A-63B0-46DF-A8F7-DFD62D0D1557}">
      <dgm:prSet/>
      <dgm:spPr/>
      <dgm:t>
        <a:bodyPr/>
        <a:lstStyle/>
        <a:p>
          <a:endParaRPr lang="en-US"/>
        </a:p>
      </dgm:t>
    </dgm:pt>
    <dgm:pt modelId="{4A6C55AB-B479-4CF7-AEED-08ACE3413716}">
      <dgm:prSet/>
      <dgm:spPr/>
      <dgm:t>
        <a:bodyPr/>
        <a:lstStyle/>
        <a:p>
          <a:pPr algn="just"/>
          <a:r>
            <a:rPr lang="en-US" b="1" dirty="0"/>
            <a:t>Robust Authentication Protocols</a:t>
          </a:r>
          <a:r>
            <a:rPr lang="en-US" dirty="0"/>
            <a:t>: Ensuring that only authorized entities can access and control space assets.</a:t>
          </a:r>
        </a:p>
      </dgm:t>
    </dgm:pt>
    <dgm:pt modelId="{26C0771F-F8DA-4716-8DB9-FAD78B1B9DD4}" type="parTrans" cxnId="{9DF0B824-8CC1-4ACF-9021-8B3F8B6E9330}">
      <dgm:prSet/>
      <dgm:spPr/>
      <dgm:t>
        <a:bodyPr/>
        <a:lstStyle/>
        <a:p>
          <a:endParaRPr lang="en-US"/>
        </a:p>
      </dgm:t>
    </dgm:pt>
    <dgm:pt modelId="{9686F99A-13E2-414F-966F-B32398F5A622}" type="sibTrans" cxnId="{9DF0B824-8CC1-4ACF-9021-8B3F8B6E9330}">
      <dgm:prSet/>
      <dgm:spPr/>
      <dgm:t>
        <a:bodyPr/>
        <a:lstStyle/>
        <a:p>
          <a:endParaRPr lang="en-US"/>
        </a:p>
      </dgm:t>
    </dgm:pt>
    <dgm:pt modelId="{620DBD48-4163-44A6-848F-88B17D94F4B3}">
      <dgm:prSet/>
      <dgm:spPr/>
      <dgm:t>
        <a:bodyPr/>
        <a:lstStyle/>
        <a:p>
          <a:pPr algn="just"/>
          <a:r>
            <a:rPr lang="en-US" b="1" dirty="0"/>
            <a:t>Intrusion Detection Systems</a:t>
          </a:r>
          <a:r>
            <a:rPr lang="en-US" dirty="0"/>
            <a:t>: Developing systems to detect and respond to unauthorized access attempts in real-time.</a:t>
          </a:r>
        </a:p>
      </dgm:t>
    </dgm:pt>
    <dgm:pt modelId="{85E1CD95-F3A5-456F-B0BA-4E4682574E28}" type="parTrans" cxnId="{6E5B4253-3EB7-4C38-99A2-C5601BBEF52C}">
      <dgm:prSet/>
      <dgm:spPr/>
      <dgm:t>
        <a:bodyPr/>
        <a:lstStyle/>
        <a:p>
          <a:endParaRPr lang="en-US"/>
        </a:p>
      </dgm:t>
    </dgm:pt>
    <dgm:pt modelId="{4BCCAFC8-40C9-46CB-B2FB-3733A9F60E26}" type="sibTrans" cxnId="{6E5B4253-3EB7-4C38-99A2-C5601BBEF52C}">
      <dgm:prSet/>
      <dgm:spPr/>
      <dgm:t>
        <a:bodyPr/>
        <a:lstStyle/>
        <a:p>
          <a:endParaRPr lang="en-US"/>
        </a:p>
      </dgm:t>
    </dgm:pt>
    <dgm:pt modelId="{FC6E7E16-E918-4828-8A5B-6F1EB7B2B6EA}" type="pres">
      <dgm:prSet presAssocID="{14DBD392-58DE-4AE2-9049-F1CAA6AE2349}" presName="linear" presStyleCnt="0">
        <dgm:presLayoutVars>
          <dgm:animLvl val="lvl"/>
          <dgm:resizeHandles val="exact"/>
        </dgm:presLayoutVars>
      </dgm:prSet>
      <dgm:spPr/>
    </dgm:pt>
    <dgm:pt modelId="{5862B940-AB04-4AE4-8A3C-26743DBFB3DD}" type="pres">
      <dgm:prSet presAssocID="{C4C17677-1467-40FA-B117-EE42D66E33D0}" presName="parentText" presStyleLbl="node1" presStyleIdx="0" presStyleCnt="1">
        <dgm:presLayoutVars>
          <dgm:chMax val="0"/>
          <dgm:bulletEnabled val="1"/>
        </dgm:presLayoutVars>
      </dgm:prSet>
      <dgm:spPr/>
    </dgm:pt>
    <dgm:pt modelId="{16DCE609-ABC5-4158-A3AD-913930133B03}" type="pres">
      <dgm:prSet presAssocID="{C4C17677-1467-40FA-B117-EE42D66E33D0}" presName="childText" presStyleLbl="revTx" presStyleIdx="0" presStyleCnt="1">
        <dgm:presLayoutVars>
          <dgm:bulletEnabled val="1"/>
        </dgm:presLayoutVars>
      </dgm:prSet>
      <dgm:spPr/>
    </dgm:pt>
  </dgm:ptLst>
  <dgm:cxnLst>
    <dgm:cxn modelId="{9DF0B824-8CC1-4ACF-9021-8B3F8B6E9330}" srcId="{C4C17677-1467-40FA-B117-EE42D66E33D0}" destId="{4A6C55AB-B479-4CF7-AEED-08ACE3413716}" srcOrd="1" destOrd="0" parTransId="{26C0771F-F8DA-4716-8DB9-FAD78B1B9DD4}" sibTransId="{9686F99A-13E2-414F-966F-B32398F5A622}"/>
    <dgm:cxn modelId="{5197985B-59B7-4AA6-97F7-1AF65A4ACA82}" type="presOf" srcId="{8213780A-121D-4C8C-A812-03DB290F3C23}" destId="{16DCE609-ABC5-4158-A3AD-913930133B03}" srcOrd="0" destOrd="0" presId="urn:microsoft.com/office/officeart/2005/8/layout/vList2"/>
    <dgm:cxn modelId="{8E04DA62-335D-4FB9-B925-D8D872DD4A99}" type="presOf" srcId="{4A6C55AB-B479-4CF7-AEED-08ACE3413716}" destId="{16DCE609-ABC5-4158-A3AD-913930133B03}" srcOrd="0" destOrd="1" presId="urn:microsoft.com/office/officeart/2005/8/layout/vList2"/>
    <dgm:cxn modelId="{9AADB56A-63B0-46DF-A8F7-DFD62D0D1557}" srcId="{C4C17677-1467-40FA-B117-EE42D66E33D0}" destId="{8213780A-121D-4C8C-A812-03DB290F3C23}" srcOrd="0" destOrd="0" parTransId="{91171276-A15E-479F-AA46-16E98897E440}" sibTransId="{48B50764-8C19-4C4D-87A4-1CFB85F11613}"/>
    <dgm:cxn modelId="{6E5B4253-3EB7-4C38-99A2-C5601BBEF52C}" srcId="{C4C17677-1467-40FA-B117-EE42D66E33D0}" destId="{620DBD48-4163-44A6-848F-88B17D94F4B3}" srcOrd="2" destOrd="0" parTransId="{85E1CD95-F3A5-456F-B0BA-4E4682574E28}" sibTransId="{4BCCAFC8-40C9-46CB-B2FB-3733A9F60E26}"/>
    <dgm:cxn modelId="{3580AF8E-EBDF-408B-9B36-60F8AD908BEC}" srcId="{14DBD392-58DE-4AE2-9049-F1CAA6AE2349}" destId="{C4C17677-1467-40FA-B117-EE42D66E33D0}" srcOrd="0" destOrd="0" parTransId="{956B8D7B-0A62-4463-B5EB-31CDF70BCF69}" sibTransId="{FBC3DA5E-48F3-4F13-8354-8D8E94DD310C}"/>
    <dgm:cxn modelId="{391FB3AF-165D-4477-84CF-CE3FBE637499}" type="presOf" srcId="{620DBD48-4163-44A6-848F-88B17D94F4B3}" destId="{16DCE609-ABC5-4158-A3AD-913930133B03}" srcOrd="0" destOrd="2" presId="urn:microsoft.com/office/officeart/2005/8/layout/vList2"/>
    <dgm:cxn modelId="{C30804B1-3450-41A1-A7DF-5ECA55245912}" type="presOf" srcId="{14DBD392-58DE-4AE2-9049-F1CAA6AE2349}" destId="{FC6E7E16-E918-4828-8A5B-6F1EB7B2B6EA}" srcOrd="0" destOrd="0" presId="urn:microsoft.com/office/officeart/2005/8/layout/vList2"/>
    <dgm:cxn modelId="{E1D2E1F1-0F54-4037-8075-60253027373B}" type="presOf" srcId="{C4C17677-1467-40FA-B117-EE42D66E33D0}" destId="{5862B940-AB04-4AE4-8A3C-26743DBFB3DD}" srcOrd="0" destOrd="0" presId="urn:microsoft.com/office/officeart/2005/8/layout/vList2"/>
    <dgm:cxn modelId="{882A3D9B-CC77-4375-8944-3C01FC687C13}" type="presParOf" srcId="{FC6E7E16-E918-4828-8A5B-6F1EB7B2B6EA}" destId="{5862B940-AB04-4AE4-8A3C-26743DBFB3DD}" srcOrd="0" destOrd="0" presId="urn:microsoft.com/office/officeart/2005/8/layout/vList2"/>
    <dgm:cxn modelId="{79EC6A3E-E319-4D45-B962-3F93CBEAA693}" type="presParOf" srcId="{FC6E7E16-E918-4828-8A5B-6F1EB7B2B6EA}" destId="{16DCE609-ABC5-4158-A3AD-913930133B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51D939-08B0-4384-8D97-DF77591944D8}" type="doc">
      <dgm:prSet loTypeId="urn:microsoft.com/office/officeart/2005/8/layout/vList5" loCatId="list" qsTypeId="urn:microsoft.com/office/officeart/2005/8/quickstyle/simple4" qsCatId="simple" csTypeId="urn:microsoft.com/office/officeart/2005/8/colors/colorful2" csCatId="colorful" phldr="1"/>
      <dgm:spPr/>
      <dgm:t>
        <a:bodyPr/>
        <a:lstStyle/>
        <a:p>
          <a:endParaRPr lang="en-US"/>
        </a:p>
      </dgm:t>
    </dgm:pt>
    <dgm:pt modelId="{F9DD9F04-AB98-41B7-A575-01566BD8603B}">
      <dgm:prSet/>
      <dgm:spPr/>
      <dgm:t>
        <a:bodyPr/>
        <a:lstStyle/>
        <a:p>
          <a:r>
            <a:rPr lang="en-US" b="1"/>
            <a:t>Governance and Compliance</a:t>
          </a:r>
          <a:r>
            <a:rPr lang="en-US"/>
            <a:t>:</a:t>
          </a:r>
        </a:p>
      </dgm:t>
    </dgm:pt>
    <dgm:pt modelId="{316A5CE2-1A7D-4411-92DB-22D2916D07F5}" type="parTrans" cxnId="{31C80CCD-F0ED-4EB6-90D5-F18EF2AED8F7}">
      <dgm:prSet/>
      <dgm:spPr/>
      <dgm:t>
        <a:bodyPr/>
        <a:lstStyle/>
        <a:p>
          <a:endParaRPr lang="en-US"/>
        </a:p>
      </dgm:t>
    </dgm:pt>
    <dgm:pt modelId="{59470E13-4666-4DE5-80E3-6BB549A37C06}" type="sibTrans" cxnId="{31C80CCD-F0ED-4EB6-90D5-F18EF2AED8F7}">
      <dgm:prSet/>
      <dgm:spPr/>
      <dgm:t>
        <a:bodyPr/>
        <a:lstStyle/>
        <a:p>
          <a:endParaRPr lang="en-US"/>
        </a:p>
      </dgm:t>
    </dgm:pt>
    <dgm:pt modelId="{3A006431-A23A-4A6F-9A07-0F75D1EB612B}">
      <dgm:prSet/>
      <dgm:spPr/>
      <dgm:t>
        <a:bodyPr/>
        <a:lstStyle/>
        <a:p>
          <a:pPr algn="just"/>
          <a:r>
            <a:rPr lang="en-US" b="1" dirty="0">
              <a:latin typeface="Arial" panose="020B0604020202020204" pitchFamily="34" charset="0"/>
              <a:cs typeface="Arial" panose="020B0604020202020204" pitchFamily="34" charset="0"/>
            </a:rPr>
            <a:t>International Cooperation</a:t>
          </a:r>
          <a:r>
            <a:rPr lang="en-US" dirty="0">
              <a:latin typeface="Arial" panose="020B0604020202020204" pitchFamily="34" charset="0"/>
              <a:cs typeface="Arial" panose="020B0604020202020204" pitchFamily="34" charset="0"/>
            </a:rPr>
            <a:t>: Establishing international norms and agreements to enhance space cybersecurity, like efforts in terrestrial cyberspace governance.</a:t>
          </a:r>
        </a:p>
      </dgm:t>
    </dgm:pt>
    <dgm:pt modelId="{A30BDBC2-6536-4E88-B770-8152C2D46069}" type="parTrans" cxnId="{81CF51D8-1E05-49A8-B624-87463B3F0E73}">
      <dgm:prSet/>
      <dgm:spPr/>
      <dgm:t>
        <a:bodyPr/>
        <a:lstStyle/>
        <a:p>
          <a:endParaRPr lang="en-US"/>
        </a:p>
      </dgm:t>
    </dgm:pt>
    <dgm:pt modelId="{DEFB42E2-5742-4869-8C93-860CA1D0C26D}" type="sibTrans" cxnId="{81CF51D8-1E05-49A8-B624-87463B3F0E73}">
      <dgm:prSet/>
      <dgm:spPr/>
      <dgm:t>
        <a:bodyPr/>
        <a:lstStyle/>
        <a:p>
          <a:endParaRPr lang="en-US"/>
        </a:p>
      </dgm:t>
    </dgm:pt>
    <dgm:pt modelId="{8361906A-44DE-4E92-9459-65B29E5D5F4A}">
      <dgm:prSet/>
      <dgm:spPr/>
      <dgm:t>
        <a:bodyPr/>
        <a:lstStyle/>
        <a:p>
          <a:pPr algn="just"/>
          <a:r>
            <a:rPr lang="en-US" b="1" dirty="0">
              <a:latin typeface="Arial" panose="020B0604020202020204" pitchFamily="34" charset="0"/>
              <a:cs typeface="Arial" panose="020B0604020202020204" pitchFamily="34" charset="0"/>
            </a:rPr>
            <a:t>Regulatory Standards</a:t>
          </a:r>
          <a:r>
            <a:rPr lang="en-US" dirty="0">
              <a:latin typeface="Arial" panose="020B0604020202020204" pitchFamily="34" charset="0"/>
              <a:cs typeface="Arial" panose="020B0604020202020204" pitchFamily="34" charset="0"/>
            </a:rPr>
            <a:t>: Developing and enforcing standards for cybersecurity in space systems, including guidelines for satellite manufacturers and operators.</a:t>
          </a:r>
        </a:p>
      </dgm:t>
    </dgm:pt>
    <dgm:pt modelId="{C438C18B-95E5-46D5-840D-DA21E6F99F85}" type="parTrans" cxnId="{BDB4F7CA-7965-44A1-A576-E6B01078CA9F}">
      <dgm:prSet/>
      <dgm:spPr/>
      <dgm:t>
        <a:bodyPr/>
        <a:lstStyle/>
        <a:p>
          <a:endParaRPr lang="en-US"/>
        </a:p>
      </dgm:t>
    </dgm:pt>
    <dgm:pt modelId="{E8E8650E-0BB7-4B07-B38A-43EC021D56CC}" type="sibTrans" cxnId="{BDB4F7CA-7965-44A1-A576-E6B01078CA9F}">
      <dgm:prSet/>
      <dgm:spPr/>
      <dgm:t>
        <a:bodyPr/>
        <a:lstStyle/>
        <a:p>
          <a:endParaRPr lang="en-US"/>
        </a:p>
      </dgm:t>
    </dgm:pt>
    <dgm:pt modelId="{BF186862-0422-45FF-A256-B6155B4D9275}">
      <dgm:prSet/>
      <dgm:spPr/>
      <dgm:t>
        <a:bodyPr/>
        <a:lstStyle/>
        <a:p>
          <a:pPr algn="just"/>
          <a:r>
            <a:rPr lang="en-US" b="1" dirty="0">
              <a:latin typeface="Arial" panose="020B0604020202020204" pitchFamily="34" charset="0"/>
              <a:cs typeface="Arial" panose="020B0604020202020204" pitchFamily="34" charset="0"/>
            </a:rPr>
            <a:t>National Policies</a:t>
          </a:r>
          <a:r>
            <a:rPr lang="en-US" dirty="0">
              <a:latin typeface="Arial" panose="020B0604020202020204" pitchFamily="34" charset="0"/>
              <a:cs typeface="Arial" panose="020B0604020202020204" pitchFamily="34" charset="0"/>
            </a:rPr>
            <a:t>: Governments will create and enforce policies to protect their space assets and critical infrastructure.</a:t>
          </a:r>
        </a:p>
      </dgm:t>
    </dgm:pt>
    <dgm:pt modelId="{54F6B52C-8158-47C8-83ED-FB050DA2D51B}" type="parTrans" cxnId="{E8C320E5-49FF-48BF-98C9-6CBEB46851FA}">
      <dgm:prSet/>
      <dgm:spPr/>
      <dgm:t>
        <a:bodyPr/>
        <a:lstStyle/>
        <a:p>
          <a:endParaRPr lang="en-US"/>
        </a:p>
      </dgm:t>
    </dgm:pt>
    <dgm:pt modelId="{3B5D558F-6CE2-4EC3-A8CC-3E677928D568}" type="sibTrans" cxnId="{E8C320E5-49FF-48BF-98C9-6CBEB46851FA}">
      <dgm:prSet/>
      <dgm:spPr/>
      <dgm:t>
        <a:bodyPr/>
        <a:lstStyle/>
        <a:p>
          <a:endParaRPr lang="en-US"/>
        </a:p>
      </dgm:t>
    </dgm:pt>
    <dgm:pt modelId="{7164C615-86BC-4238-943A-3C3C187A13E1}" type="pres">
      <dgm:prSet presAssocID="{1551D939-08B0-4384-8D97-DF77591944D8}" presName="Name0" presStyleCnt="0">
        <dgm:presLayoutVars>
          <dgm:dir/>
          <dgm:animLvl val="lvl"/>
          <dgm:resizeHandles val="exact"/>
        </dgm:presLayoutVars>
      </dgm:prSet>
      <dgm:spPr/>
    </dgm:pt>
    <dgm:pt modelId="{DE29FC88-F8B7-468B-A8B2-A401B01740E2}" type="pres">
      <dgm:prSet presAssocID="{F9DD9F04-AB98-41B7-A575-01566BD8603B}" presName="linNode" presStyleCnt="0"/>
      <dgm:spPr/>
    </dgm:pt>
    <dgm:pt modelId="{6C22C886-5D4A-4E2E-9E1E-2CDE57E1764D}" type="pres">
      <dgm:prSet presAssocID="{F9DD9F04-AB98-41B7-A575-01566BD8603B}" presName="parentText" presStyleLbl="node1" presStyleIdx="0" presStyleCnt="1">
        <dgm:presLayoutVars>
          <dgm:chMax val="1"/>
          <dgm:bulletEnabled val="1"/>
        </dgm:presLayoutVars>
      </dgm:prSet>
      <dgm:spPr/>
    </dgm:pt>
    <dgm:pt modelId="{31315552-0024-46AF-8D0D-8BF975EC3EB6}" type="pres">
      <dgm:prSet presAssocID="{F9DD9F04-AB98-41B7-A575-01566BD8603B}" presName="descendantText" presStyleLbl="alignAccFollowNode1" presStyleIdx="0" presStyleCnt="1">
        <dgm:presLayoutVars>
          <dgm:bulletEnabled val="1"/>
        </dgm:presLayoutVars>
      </dgm:prSet>
      <dgm:spPr/>
    </dgm:pt>
  </dgm:ptLst>
  <dgm:cxnLst>
    <dgm:cxn modelId="{23F7B503-2C2F-4234-94BC-EC7E06A99EF7}" type="presOf" srcId="{BF186862-0422-45FF-A256-B6155B4D9275}" destId="{31315552-0024-46AF-8D0D-8BF975EC3EB6}" srcOrd="0" destOrd="2" presId="urn:microsoft.com/office/officeart/2005/8/layout/vList5"/>
    <dgm:cxn modelId="{8B972514-DBDE-438E-B6DB-F11C43B50102}" type="presOf" srcId="{F9DD9F04-AB98-41B7-A575-01566BD8603B}" destId="{6C22C886-5D4A-4E2E-9E1E-2CDE57E1764D}" srcOrd="0" destOrd="0" presId="urn:microsoft.com/office/officeart/2005/8/layout/vList5"/>
    <dgm:cxn modelId="{D713AF49-43A8-4B13-BDEA-442D479629F4}" type="presOf" srcId="{1551D939-08B0-4384-8D97-DF77591944D8}" destId="{7164C615-86BC-4238-943A-3C3C187A13E1}" srcOrd="0" destOrd="0" presId="urn:microsoft.com/office/officeart/2005/8/layout/vList5"/>
    <dgm:cxn modelId="{A97A98A6-B41D-403B-850D-32BA5384B857}" type="presOf" srcId="{8361906A-44DE-4E92-9459-65B29E5D5F4A}" destId="{31315552-0024-46AF-8D0D-8BF975EC3EB6}" srcOrd="0" destOrd="1" presId="urn:microsoft.com/office/officeart/2005/8/layout/vList5"/>
    <dgm:cxn modelId="{987332C9-D402-4C05-BD3A-61758A030E7D}" type="presOf" srcId="{3A006431-A23A-4A6F-9A07-0F75D1EB612B}" destId="{31315552-0024-46AF-8D0D-8BF975EC3EB6}" srcOrd="0" destOrd="0" presId="urn:microsoft.com/office/officeart/2005/8/layout/vList5"/>
    <dgm:cxn modelId="{BDB4F7CA-7965-44A1-A576-E6B01078CA9F}" srcId="{F9DD9F04-AB98-41B7-A575-01566BD8603B}" destId="{8361906A-44DE-4E92-9459-65B29E5D5F4A}" srcOrd="1" destOrd="0" parTransId="{C438C18B-95E5-46D5-840D-DA21E6F99F85}" sibTransId="{E8E8650E-0BB7-4B07-B38A-43EC021D56CC}"/>
    <dgm:cxn modelId="{31C80CCD-F0ED-4EB6-90D5-F18EF2AED8F7}" srcId="{1551D939-08B0-4384-8D97-DF77591944D8}" destId="{F9DD9F04-AB98-41B7-A575-01566BD8603B}" srcOrd="0" destOrd="0" parTransId="{316A5CE2-1A7D-4411-92DB-22D2916D07F5}" sibTransId="{59470E13-4666-4DE5-80E3-6BB549A37C06}"/>
    <dgm:cxn modelId="{81CF51D8-1E05-49A8-B624-87463B3F0E73}" srcId="{F9DD9F04-AB98-41B7-A575-01566BD8603B}" destId="{3A006431-A23A-4A6F-9A07-0F75D1EB612B}" srcOrd="0" destOrd="0" parTransId="{A30BDBC2-6536-4E88-B770-8152C2D46069}" sibTransId="{DEFB42E2-5742-4869-8C93-860CA1D0C26D}"/>
    <dgm:cxn modelId="{E8C320E5-49FF-48BF-98C9-6CBEB46851FA}" srcId="{F9DD9F04-AB98-41B7-A575-01566BD8603B}" destId="{BF186862-0422-45FF-A256-B6155B4D9275}" srcOrd="2" destOrd="0" parTransId="{54F6B52C-8158-47C8-83ED-FB050DA2D51B}" sibTransId="{3B5D558F-6CE2-4EC3-A8CC-3E677928D568}"/>
    <dgm:cxn modelId="{D19D447F-F60B-4670-8DF2-6651D127AD1F}" type="presParOf" srcId="{7164C615-86BC-4238-943A-3C3C187A13E1}" destId="{DE29FC88-F8B7-468B-A8B2-A401B01740E2}" srcOrd="0" destOrd="0" presId="urn:microsoft.com/office/officeart/2005/8/layout/vList5"/>
    <dgm:cxn modelId="{983B5A52-3800-49C8-B284-8151131AD3C5}" type="presParOf" srcId="{DE29FC88-F8B7-468B-A8B2-A401B01740E2}" destId="{6C22C886-5D4A-4E2E-9E1E-2CDE57E1764D}" srcOrd="0" destOrd="0" presId="urn:microsoft.com/office/officeart/2005/8/layout/vList5"/>
    <dgm:cxn modelId="{78D3325C-7218-496F-8EFF-6310DBD73BB3}" type="presParOf" srcId="{DE29FC88-F8B7-468B-A8B2-A401B01740E2}" destId="{31315552-0024-46AF-8D0D-8BF975EC3E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4B02B2-0FBF-4A7E-986C-A115CC97A8B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CF19E128-1E8D-4769-AF41-35ADD6C0C9A9}">
      <dgm:prSet/>
      <dgm:spPr/>
      <dgm:t>
        <a:bodyPr/>
        <a:lstStyle/>
        <a:p>
          <a:pPr algn="just"/>
          <a:r>
            <a:rPr lang="en-US" dirty="0"/>
            <a:t>The future of space and cybersecurity is intricately linked, with both fields evolving rapidly in response to new challenges and opportunities.</a:t>
          </a:r>
        </a:p>
      </dgm:t>
    </dgm:pt>
    <dgm:pt modelId="{C706D4B3-E6A5-4B00-82F1-7A5BF0F9CB3F}" type="parTrans" cxnId="{7A694FCC-8E3C-46BA-ADCE-BA081928744F}">
      <dgm:prSet/>
      <dgm:spPr/>
      <dgm:t>
        <a:bodyPr/>
        <a:lstStyle/>
        <a:p>
          <a:endParaRPr lang="en-US"/>
        </a:p>
      </dgm:t>
    </dgm:pt>
    <dgm:pt modelId="{F4D72BE7-B265-4704-B368-E99ABD4543E9}" type="sibTrans" cxnId="{7A694FCC-8E3C-46BA-ADCE-BA081928744F}">
      <dgm:prSet/>
      <dgm:spPr/>
      <dgm:t>
        <a:bodyPr/>
        <a:lstStyle/>
        <a:p>
          <a:endParaRPr lang="en-US"/>
        </a:p>
      </dgm:t>
    </dgm:pt>
    <dgm:pt modelId="{012D5615-B13E-4DF8-9E0A-0598A4632928}">
      <dgm:prSet/>
      <dgm:spPr/>
      <dgm:t>
        <a:bodyPr/>
        <a:lstStyle/>
        <a:p>
          <a:pPr algn="just"/>
          <a:r>
            <a:rPr lang="en-US" dirty="0"/>
            <a:t>As space-based technologies become more integral to daily life and national security, protecting these assets from cyber threats will be paramount.</a:t>
          </a:r>
        </a:p>
      </dgm:t>
    </dgm:pt>
    <dgm:pt modelId="{8A8E767A-53B6-462D-93FF-F7C49111AB30}" type="parTrans" cxnId="{05963832-AB4F-4BD0-81A9-08FBE3774536}">
      <dgm:prSet/>
      <dgm:spPr/>
      <dgm:t>
        <a:bodyPr/>
        <a:lstStyle/>
        <a:p>
          <a:endParaRPr lang="en-US"/>
        </a:p>
      </dgm:t>
    </dgm:pt>
    <dgm:pt modelId="{3B9BAC6B-2452-4CD0-AADD-ACFE8A44C95C}" type="sibTrans" cxnId="{05963832-AB4F-4BD0-81A9-08FBE3774536}">
      <dgm:prSet/>
      <dgm:spPr/>
      <dgm:t>
        <a:bodyPr/>
        <a:lstStyle/>
        <a:p>
          <a:endParaRPr lang="en-US"/>
        </a:p>
      </dgm:t>
    </dgm:pt>
    <dgm:pt modelId="{4A7DCCD2-611D-4929-8A76-07B085C95A0F}">
      <dgm:prSet/>
      <dgm:spPr/>
      <dgm:t>
        <a:bodyPr/>
        <a:lstStyle/>
        <a:p>
          <a:pPr algn="just"/>
          <a:r>
            <a:rPr lang="en-US" dirty="0"/>
            <a:t>This requires a multifaceted approach, including technological innovation, robust regulatory frameworks, international cooperation, and public-private partnerships.</a:t>
          </a:r>
        </a:p>
      </dgm:t>
    </dgm:pt>
    <dgm:pt modelId="{603C4733-ED65-45DC-A7E6-7DA3F792CF1B}" type="parTrans" cxnId="{D2600856-47D9-4C85-8FA3-84737E4358A0}">
      <dgm:prSet/>
      <dgm:spPr/>
      <dgm:t>
        <a:bodyPr/>
        <a:lstStyle/>
        <a:p>
          <a:endParaRPr lang="en-US"/>
        </a:p>
      </dgm:t>
    </dgm:pt>
    <dgm:pt modelId="{CA9E0D6A-7D77-4719-AEA4-E6A29EDBE04D}" type="sibTrans" cxnId="{D2600856-47D9-4C85-8FA3-84737E4358A0}">
      <dgm:prSet/>
      <dgm:spPr/>
      <dgm:t>
        <a:bodyPr/>
        <a:lstStyle/>
        <a:p>
          <a:endParaRPr lang="en-US"/>
        </a:p>
      </dgm:t>
    </dgm:pt>
    <dgm:pt modelId="{F1221A6A-5B19-4B8A-A346-0277F2A04077}">
      <dgm:prSet/>
      <dgm:spPr/>
      <dgm:t>
        <a:bodyPr/>
        <a:lstStyle/>
        <a:p>
          <a:pPr algn="just"/>
          <a:r>
            <a:rPr lang="en-US" dirty="0"/>
            <a:t>By addressing these challenges proactively, we can ensure the continued growth and security of the space economy, paving the way for a safer and more connected future.</a:t>
          </a:r>
        </a:p>
      </dgm:t>
    </dgm:pt>
    <dgm:pt modelId="{4058115C-36CB-4BDE-9C96-F4E72F995698}" type="parTrans" cxnId="{C2567840-5CBE-4A10-9658-49A88F564E45}">
      <dgm:prSet/>
      <dgm:spPr/>
      <dgm:t>
        <a:bodyPr/>
        <a:lstStyle/>
        <a:p>
          <a:endParaRPr lang="en-US"/>
        </a:p>
      </dgm:t>
    </dgm:pt>
    <dgm:pt modelId="{895BDA3C-7D97-47EF-8E68-EEEA07797D29}" type="sibTrans" cxnId="{C2567840-5CBE-4A10-9658-49A88F564E45}">
      <dgm:prSet/>
      <dgm:spPr/>
      <dgm:t>
        <a:bodyPr/>
        <a:lstStyle/>
        <a:p>
          <a:endParaRPr lang="en-US"/>
        </a:p>
      </dgm:t>
    </dgm:pt>
    <dgm:pt modelId="{6A2D2AFB-1AC5-4CBF-891C-AFC61999650A}" type="pres">
      <dgm:prSet presAssocID="{394B02B2-0FBF-4A7E-986C-A115CC97A8B7}" presName="vert0" presStyleCnt="0">
        <dgm:presLayoutVars>
          <dgm:dir/>
          <dgm:animOne val="branch"/>
          <dgm:animLvl val="lvl"/>
        </dgm:presLayoutVars>
      </dgm:prSet>
      <dgm:spPr/>
    </dgm:pt>
    <dgm:pt modelId="{46FDF966-29CD-4280-958A-58B57E4B3A56}" type="pres">
      <dgm:prSet presAssocID="{CF19E128-1E8D-4769-AF41-35ADD6C0C9A9}" presName="thickLine" presStyleLbl="alignNode1" presStyleIdx="0" presStyleCnt="4"/>
      <dgm:spPr/>
    </dgm:pt>
    <dgm:pt modelId="{0678BA2D-6D66-433C-8A25-011E579D5BA0}" type="pres">
      <dgm:prSet presAssocID="{CF19E128-1E8D-4769-AF41-35ADD6C0C9A9}" presName="horz1" presStyleCnt="0"/>
      <dgm:spPr/>
    </dgm:pt>
    <dgm:pt modelId="{99B02568-2686-464F-9129-D29687F39527}" type="pres">
      <dgm:prSet presAssocID="{CF19E128-1E8D-4769-AF41-35ADD6C0C9A9}" presName="tx1" presStyleLbl="revTx" presStyleIdx="0" presStyleCnt="4"/>
      <dgm:spPr/>
    </dgm:pt>
    <dgm:pt modelId="{5530F9D3-8F92-4570-B910-510062BD1247}" type="pres">
      <dgm:prSet presAssocID="{CF19E128-1E8D-4769-AF41-35ADD6C0C9A9}" presName="vert1" presStyleCnt="0"/>
      <dgm:spPr/>
    </dgm:pt>
    <dgm:pt modelId="{2A349F08-BBEA-4A2D-AD6F-99660147F824}" type="pres">
      <dgm:prSet presAssocID="{012D5615-B13E-4DF8-9E0A-0598A4632928}" presName="thickLine" presStyleLbl="alignNode1" presStyleIdx="1" presStyleCnt="4"/>
      <dgm:spPr/>
    </dgm:pt>
    <dgm:pt modelId="{CE0FDBCA-F3BB-46C6-AB3A-A37A5B656E5E}" type="pres">
      <dgm:prSet presAssocID="{012D5615-B13E-4DF8-9E0A-0598A4632928}" presName="horz1" presStyleCnt="0"/>
      <dgm:spPr/>
    </dgm:pt>
    <dgm:pt modelId="{E5D5AA0D-E54E-42CA-B78F-FF1293264F45}" type="pres">
      <dgm:prSet presAssocID="{012D5615-B13E-4DF8-9E0A-0598A4632928}" presName="tx1" presStyleLbl="revTx" presStyleIdx="1" presStyleCnt="4"/>
      <dgm:spPr/>
    </dgm:pt>
    <dgm:pt modelId="{8092BD22-DB31-44C0-8016-5AE765FCFD49}" type="pres">
      <dgm:prSet presAssocID="{012D5615-B13E-4DF8-9E0A-0598A4632928}" presName="vert1" presStyleCnt="0"/>
      <dgm:spPr/>
    </dgm:pt>
    <dgm:pt modelId="{195F945B-951D-447C-A204-335F15AB3A52}" type="pres">
      <dgm:prSet presAssocID="{4A7DCCD2-611D-4929-8A76-07B085C95A0F}" presName="thickLine" presStyleLbl="alignNode1" presStyleIdx="2" presStyleCnt="4"/>
      <dgm:spPr/>
    </dgm:pt>
    <dgm:pt modelId="{EB293E97-443B-4879-8771-D61ECBE4BE9D}" type="pres">
      <dgm:prSet presAssocID="{4A7DCCD2-611D-4929-8A76-07B085C95A0F}" presName="horz1" presStyleCnt="0"/>
      <dgm:spPr/>
    </dgm:pt>
    <dgm:pt modelId="{ECF13829-F66D-43E9-88D3-992A44876710}" type="pres">
      <dgm:prSet presAssocID="{4A7DCCD2-611D-4929-8A76-07B085C95A0F}" presName="tx1" presStyleLbl="revTx" presStyleIdx="2" presStyleCnt="4"/>
      <dgm:spPr/>
    </dgm:pt>
    <dgm:pt modelId="{296A56EF-1132-401B-9DB7-1B37053D883A}" type="pres">
      <dgm:prSet presAssocID="{4A7DCCD2-611D-4929-8A76-07B085C95A0F}" presName="vert1" presStyleCnt="0"/>
      <dgm:spPr/>
    </dgm:pt>
    <dgm:pt modelId="{E66C8F1A-0725-4BF8-A255-E7F1E4D5D6BB}" type="pres">
      <dgm:prSet presAssocID="{F1221A6A-5B19-4B8A-A346-0277F2A04077}" presName="thickLine" presStyleLbl="alignNode1" presStyleIdx="3" presStyleCnt="4"/>
      <dgm:spPr/>
    </dgm:pt>
    <dgm:pt modelId="{BE75769E-2336-44B5-8482-BC7CFE1CAAD0}" type="pres">
      <dgm:prSet presAssocID="{F1221A6A-5B19-4B8A-A346-0277F2A04077}" presName="horz1" presStyleCnt="0"/>
      <dgm:spPr/>
    </dgm:pt>
    <dgm:pt modelId="{12DFED17-20FB-431E-9D41-753875C1DEE3}" type="pres">
      <dgm:prSet presAssocID="{F1221A6A-5B19-4B8A-A346-0277F2A04077}" presName="tx1" presStyleLbl="revTx" presStyleIdx="3" presStyleCnt="4"/>
      <dgm:spPr/>
    </dgm:pt>
    <dgm:pt modelId="{4CC22CF7-4D9F-4978-AB68-1904DA3A6218}" type="pres">
      <dgm:prSet presAssocID="{F1221A6A-5B19-4B8A-A346-0277F2A04077}" presName="vert1" presStyleCnt="0"/>
      <dgm:spPr/>
    </dgm:pt>
  </dgm:ptLst>
  <dgm:cxnLst>
    <dgm:cxn modelId="{6B6B6402-2E3F-4039-B717-B0E4F67AC95A}" type="presOf" srcId="{4A7DCCD2-611D-4929-8A76-07B085C95A0F}" destId="{ECF13829-F66D-43E9-88D3-992A44876710}" srcOrd="0" destOrd="0" presId="urn:microsoft.com/office/officeart/2008/layout/LinedList"/>
    <dgm:cxn modelId="{05963832-AB4F-4BD0-81A9-08FBE3774536}" srcId="{394B02B2-0FBF-4A7E-986C-A115CC97A8B7}" destId="{012D5615-B13E-4DF8-9E0A-0598A4632928}" srcOrd="1" destOrd="0" parTransId="{8A8E767A-53B6-462D-93FF-F7C49111AB30}" sibTransId="{3B9BAC6B-2452-4CD0-AADD-ACFE8A44C95C}"/>
    <dgm:cxn modelId="{C2567840-5CBE-4A10-9658-49A88F564E45}" srcId="{394B02B2-0FBF-4A7E-986C-A115CC97A8B7}" destId="{F1221A6A-5B19-4B8A-A346-0277F2A04077}" srcOrd="3" destOrd="0" parTransId="{4058115C-36CB-4BDE-9C96-F4E72F995698}" sibTransId="{895BDA3C-7D97-47EF-8E68-EEEA07797D29}"/>
    <dgm:cxn modelId="{D2600856-47D9-4C85-8FA3-84737E4358A0}" srcId="{394B02B2-0FBF-4A7E-986C-A115CC97A8B7}" destId="{4A7DCCD2-611D-4929-8A76-07B085C95A0F}" srcOrd="2" destOrd="0" parTransId="{603C4733-ED65-45DC-A7E6-7DA3F792CF1B}" sibTransId="{CA9E0D6A-7D77-4719-AEA4-E6A29EDBE04D}"/>
    <dgm:cxn modelId="{CD9D46B2-9872-4411-BD8E-6CA9D50E38B4}" type="presOf" srcId="{394B02B2-0FBF-4A7E-986C-A115CC97A8B7}" destId="{6A2D2AFB-1AC5-4CBF-891C-AFC61999650A}" srcOrd="0" destOrd="0" presId="urn:microsoft.com/office/officeart/2008/layout/LinedList"/>
    <dgm:cxn modelId="{7A694FCC-8E3C-46BA-ADCE-BA081928744F}" srcId="{394B02B2-0FBF-4A7E-986C-A115CC97A8B7}" destId="{CF19E128-1E8D-4769-AF41-35ADD6C0C9A9}" srcOrd="0" destOrd="0" parTransId="{C706D4B3-E6A5-4B00-82F1-7A5BF0F9CB3F}" sibTransId="{F4D72BE7-B265-4704-B368-E99ABD4543E9}"/>
    <dgm:cxn modelId="{B1F4FCD6-652D-4E58-B47D-6D89845D2BC9}" type="presOf" srcId="{012D5615-B13E-4DF8-9E0A-0598A4632928}" destId="{E5D5AA0D-E54E-42CA-B78F-FF1293264F45}" srcOrd="0" destOrd="0" presId="urn:microsoft.com/office/officeart/2008/layout/LinedList"/>
    <dgm:cxn modelId="{A92432D9-D729-476A-999C-D12CE5E0CC5E}" type="presOf" srcId="{CF19E128-1E8D-4769-AF41-35ADD6C0C9A9}" destId="{99B02568-2686-464F-9129-D29687F39527}" srcOrd="0" destOrd="0" presId="urn:microsoft.com/office/officeart/2008/layout/LinedList"/>
    <dgm:cxn modelId="{F1A981E3-E93F-44AA-8D99-3B2A930D8972}" type="presOf" srcId="{F1221A6A-5B19-4B8A-A346-0277F2A04077}" destId="{12DFED17-20FB-431E-9D41-753875C1DEE3}" srcOrd="0" destOrd="0" presId="urn:microsoft.com/office/officeart/2008/layout/LinedList"/>
    <dgm:cxn modelId="{CA497C86-E455-48FE-9649-DA43E7C615D3}" type="presParOf" srcId="{6A2D2AFB-1AC5-4CBF-891C-AFC61999650A}" destId="{46FDF966-29CD-4280-958A-58B57E4B3A56}" srcOrd="0" destOrd="0" presId="urn:microsoft.com/office/officeart/2008/layout/LinedList"/>
    <dgm:cxn modelId="{C85F8C8E-8365-4A18-A033-FAB47119770D}" type="presParOf" srcId="{6A2D2AFB-1AC5-4CBF-891C-AFC61999650A}" destId="{0678BA2D-6D66-433C-8A25-011E579D5BA0}" srcOrd="1" destOrd="0" presId="urn:microsoft.com/office/officeart/2008/layout/LinedList"/>
    <dgm:cxn modelId="{F2D4FA8C-00CB-4105-8740-F3BED630D2F4}" type="presParOf" srcId="{0678BA2D-6D66-433C-8A25-011E579D5BA0}" destId="{99B02568-2686-464F-9129-D29687F39527}" srcOrd="0" destOrd="0" presId="urn:microsoft.com/office/officeart/2008/layout/LinedList"/>
    <dgm:cxn modelId="{9C2A9AE6-B54C-4C6F-91C7-A4E3603D3A7E}" type="presParOf" srcId="{0678BA2D-6D66-433C-8A25-011E579D5BA0}" destId="{5530F9D3-8F92-4570-B910-510062BD1247}" srcOrd="1" destOrd="0" presId="urn:microsoft.com/office/officeart/2008/layout/LinedList"/>
    <dgm:cxn modelId="{013CE3D5-EEB6-4F2A-950F-18E9C80B2210}" type="presParOf" srcId="{6A2D2AFB-1AC5-4CBF-891C-AFC61999650A}" destId="{2A349F08-BBEA-4A2D-AD6F-99660147F824}" srcOrd="2" destOrd="0" presId="urn:microsoft.com/office/officeart/2008/layout/LinedList"/>
    <dgm:cxn modelId="{865EE102-5CD3-4FFC-B537-F6F9E73D81DF}" type="presParOf" srcId="{6A2D2AFB-1AC5-4CBF-891C-AFC61999650A}" destId="{CE0FDBCA-F3BB-46C6-AB3A-A37A5B656E5E}" srcOrd="3" destOrd="0" presId="urn:microsoft.com/office/officeart/2008/layout/LinedList"/>
    <dgm:cxn modelId="{48B2C3B6-D59C-4A96-8AC5-D0B31A88C4E8}" type="presParOf" srcId="{CE0FDBCA-F3BB-46C6-AB3A-A37A5B656E5E}" destId="{E5D5AA0D-E54E-42CA-B78F-FF1293264F45}" srcOrd="0" destOrd="0" presId="urn:microsoft.com/office/officeart/2008/layout/LinedList"/>
    <dgm:cxn modelId="{AE471296-1F06-4F6E-B5AD-8EBA007034F5}" type="presParOf" srcId="{CE0FDBCA-F3BB-46C6-AB3A-A37A5B656E5E}" destId="{8092BD22-DB31-44C0-8016-5AE765FCFD49}" srcOrd="1" destOrd="0" presId="urn:microsoft.com/office/officeart/2008/layout/LinedList"/>
    <dgm:cxn modelId="{F5E838A5-A22C-413E-87CD-E5FCF0B44FF4}" type="presParOf" srcId="{6A2D2AFB-1AC5-4CBF-891C-AFC61999650A}" destId="{195F945B-951D-447C-A204-335F15AB3A52}" srcOrd="4" destOrd="0" presId="urn:microsoft.com/office/officeart/2008/layout/LinedList"/>
    <dgm:cxn modelId="{497AB952-BAD2-4C61-B304-9B811AF17FFD}" type="presParOf" srcId="{6A2D2AFB-1AC5-4CBF-891C-AFC61999650A}" destId="{EB293E97-443B-4879-8771-D61ECBE4BE9D}" srcOrd="5" destOrd="0" presId="urn:microsoft.com/office/officeart/2008/layout/LinedList"/>
    <dgm:cxn modelId="{4A4019EC-4226-4CBE-98FF-23BA838D855B}" type="presParOf" srcId="{EB293E97-443B-4879-8771-D61ECBE4BE9D}" destId="{ECF13829-F66D-43E9-88D3-992A44876710}" srcOrd="0" destOrd="0" presId="urn:microsoft.com/office/officeart/2008/layout/LinedList"/>
    <dgm:cxn modelId="{B53A99FA-26DD-4EBF-96B3-E7ABDAB8162D}" type="presParOf" srcId="{EB293E97-443B-4879-8771-D61ECBE4BE9D}" destId="{296A56EF-1132-401B-9DB7-1B37053D883A}" srcOrd="1" destOrd="0" presId="urn:microsoft.com/office/officeart/2008/layout/LinedList"/>
    <dgm:cxn modelId="{DEB974DC-75C6-40A0-9CB8-05AB8C0C2710}" type="presParOf" srcId="{6A2D2AFB-1AC5-4CBF-891C-AFC61999650A}" destId="{E66C8F1A-0725-4BF8-A255-E7F1E4D5D6BB}" srcOrd="6" destOrd="0" presId="urn:microsoft.com/office/officeart/2008/layout/LinedList"/>
    <dgm:cxn modelId="{B8EE48DC-4E34-4717-A5BA-5547904E2DBB}" type="presParOf" srcId="{6A2D2AFB-1AC5-4CBF-891C-AFC61999650A}" destId="{BE75769E-2336-44B5-8482-BC7CFE1CAAD0}" srcOrd="7" destOrd="0" presId="urn:microsoft.com/office/officeart/2008/layout/LinedList"/>
    <dgm:cxn modelId="{3AA659AA-9EF4-42BF-90D5-73FC4422F8BC}" type="presParOf" srcId="{BE75769E-2336-44B5-8482-BC7CFE1CAAD0}" destId="{12DFED17-20FB-431E-9D41-753875C1DEE3}" srcOrd="0" destOrd="0" presId="urn:microsoft.com/office/officeart/2008/layout/LinedList"/>
    <dgm:cxn modelId="{5C5C45E6-F973-47A7-A656-5AC5D0F7C582}" type="presParOf" srcId="{BE75769E-2336-44B5-8482-BC7CFE1CAAD0}" destId="{4CC22CF7-4D9F-4978-AB68-1904DA3A62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86BEA-3F7E-4315-89F2-A049A6EB50DD}">
      <dsp:nvSpPr>
        <dsp:cNvPr id="0" name=""/>
        <dsp:cNvSpPr/>
      </dsp:nvSpPr>
      <dsp:spPr>
        <a:xfrm>
          <a:off x="5635256" y="3868"/>
          <a:ext cx="921486"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dirty="0">
              <a:solidFill>
                <a:schemeClr val="tx1"/>
              </a:solidFill>
            </a:rPr>
            <a:t>Promote  cybersecurity &amp; privacy awareness</a:t>
          </a:r>
          <a:r>
            <a:rPr lang="en-US" sz="700" kern="1200" dirty="0">
              <a:solidFill>
                <a:schemeClr val="tx1"/>
              </a:solidFill>
              <a:latin typeface="Arial" panose="020B0604020202020204" pitchFamily="34" charset="0"/>
              <a:cs typeface="Arial" panose="020B0604020202020204" pitchFamily="34" charset="0"/>
            </a:rPr>
            <a:t>	</a:t>
          </a:r>
          <a:endParaRPr lang="en-IN" sz="700" kern="1200" dirty="0">
            <a:solidFill>
              <a:schemeClr val="tx1"/>
            </a:solidFill>
            <a:latin typeface="Arial" panose="020B0604020202020204" pitchFamily="34" charset="0"/>
            <a:cs typeface="Arial" panose="020B0604020202020204" pitchFamily="34" charset="0"/>
          </a:endParaRPr>
        </a:p>
      </dsp:txBody>
      <dsp:txXfrm>
        <a:off x="5663307" y="31919"/>
        <a:ext cx="865384" cy="518523"/>
      </dsp:txXfrm>
    </dsp:sp>
    <dsp:sp modelId="{0AD00080-BC20-42E9-9B82-5B216B387B84}">
      <dsp:nvSpPr>
        <dsp:cNvPr id="0" name=""/>
        <dsp:cNvSpPr/>
      </dsp:nvSpPr>
      <dsp:spPr>
        <a:xfrm>
          <a:off x="2911920" y="291181"/>
          <a:ext cx="6368159" cy="6368159"/>
        </a:xfrm>
        <a:custGeom>
          <a:avLst/>
          <a:gdLst/>
          <a:ahLst/>
          <a:cxnLst/>
          <a:rect l="0" t="0" r="0" b="0"/>
          <a:pathLst>
            <a:path>
              <a:moveTo>
                <a:pt x="3650697" y="34376"/>
              </a:moveTo>
              <a:arcTo wR="3184079" hR="3184079" stAng="16705613" swAng="62918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B896EA0-8DD6-4A61-975B-712971ED1BA1}">
      <dsp:nvSpPr>
        <dsp:cNvPr id="0" name=""/>
        <dsp:cNvSpPr/>
      </dsp:nvSpPr>
      <dsp:spPr>
        <a:xfrm>
          <a:off x="7133696" y="368585"/>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dirty="0">
              <a:solidFill>
                <a:schemeClr val="tx1"/>
              </a:solidFill>
            </a:rPr>
            <a:t>Undertake programs </a:t>
          </a:r>
          <a:r>
            <a:rPr lang="en-US" sz="700" kern="1200" dirty="0">
              <a:solidFill>
                <a:schemeClr val="tx1"/>
              </a:solidFill>
              <a:effectLst/>
              <a:latin typeface="Arial" panose="020B0604020202020204" pitchFamily="34" charset="0"/>
              <a:ea typeface="Arial" panose="020B0604020202020204" pitchFamily="34" charset="0"/>
            </a:rPr>
            <a:t>to develop and </a:t>
          </a:r>
          <a:r>
            <a:rPr lang="en-US" sz="700" kern="1200" dirty="0">
              <a:solidFill>
                <a:schemeClr val="tx1"/>
              </a:solidFill>
            </a:rPr>
            <a:t>nurture strategic thinking</a:t>
          </a:r>
          <a:endParaRPr lang="en-IN" sz="700" kern="1200" dirty="0">
            <a:solidFill>
              <a:schemeClr val="tx1"/>
            </a:solidFill>
          </a:endParaRPr>
        </a:p>
      </dsp:txBody>
      <dsp:txXfrm>
        <a:off x="7161747" y="396636"/>
        <a:ext cx="827937" cy="518523"/>
      </dsp:txXfrm>
    </dsp:sp>
    <dsp:sp modelId="{04C23C38-11BD-4238-89B2-FD3F7B72F3CA}">
      <dsp:nvSpPr>
        <dsp:cNvPr id="0" name=""/>
        <dsp:cNvSpPr/>
      </dsp:nvSpPr>
      <dsp:spPr>
        <a:xfrm>
          <a:off x="2911920" y="291181"/>
          <a:ext cx="6368159" cy="6368159"/>
        </a:xfrm>
        <a:custGeom>
          <a:avLst/>
          <a:gdLst/>
          <a:ahLst/>
          <a:cxnLst/>
          <a:rect l="0" t="0" r="0" b="0"/>
          <a:pathLst>
            <a:path>
              <a:moveTo>
                <a:pt x="5110988" y="649245"/>
              </a:moveTo>
              <a:arcTo wR="3184079" hR="3184079" stAng="18434464" swAng="68830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C0D80C-9CDA-455C-8962-8F47130CAF45}">
      <dsp:nvSpPr>
        <dsp:cNvPr id="0" name=""/>
        <dsp:cNvSpPr/>
      </dsp:nvSpPr>
      <dsp:spPr>
        <a:xfrm>
          <a:off x="8274426" y="1379185"/>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solidFill>
                <a:schemeClr val="tx1"/>
              </a:solidFill>
            </a:rPr>
            <a:t>Develop </a:t>
          </a:r>
        </a:p>
        <a:p>
          <a:pPr marL="0" lvl="0" indent="0" algn="ctr" defTabSz="355600">
            <a:lnSpc>
              <a:spcPct val="90000"/>
            </a:lnSpc>
            <a:spcBef>
              <a:spcPct val="0"/>
            </a:spcBef>
            <a:spcAft>
              <a:spcPct val="35000"/>
            </a:spcAft>
            <a:buNone/>
          </a:pPr>
          <a:r>
            <a:rPr lang="en-US" sz="800" kern="1200" dirty="0">
              <a:solidFill>
                <a:schemeClr val="tx1"/>
              </a:solidFill>
            </a:rPr>
            <a:t>Best Practices </a:t>
          </a:r>
          <a:endParaRPr lang="en-IN" sz="800" kern="1200" dirty="0">
            <a:solidFill>
              <a:schemeClr val="tx1"/>
            </a:solidFill>
          </a:endParaRPr>
        </a:p>
      </dsp:txBody>
      <dsp:txXfrm>
        <a:off x="8302477" y="1407236"/>
        <a:ext cx="827937" cy="518523"/>
      </dsp:txXfrm>
    </dsp:sp>
    <dsp:sp modelId="{02DD7251-822B-4C5C-B1D0-9BB31653DDED}">
      <dsp:nvSpPr>
        <dsp:cNvPr id="0" name=""/>
        <dsp:cNvSpPr/>
      </dsp:nvSpPr>
      <dsp:spPr>
        <a:xfrm>
          <a:off x="2911920" y="291181"/>
          <a:ext cx="6368159" cy="6368159"/>
        </a:xfrm>
        <a:custGeom>
          <a:avLst/>
          <a:gdLst/>
          <a:ahLst/>
          <a:cxnLst/>
          <a:rect l="0" t="0" r="0" b="0"/>
          <a:pathLst>
            <a:path>
              <a:moveTo>
                <a:pt x="5985463" y="1670602"/>
              </a:moveTo>
              <a:arcTo wR="3184079" hR="3184079" stAng="19897164" swAng="96299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822969-31C8-40A4-A7E0-394445259B44}">
      <dsp:nvSpPr>
        <dsp:cNvPr id="0" name=""/>
        <dsp:cNvSpPr/>
      </dsp:nvSpPr>
      <dsp:spPr>
        <a:xfrm>
          <a:off x="8814844" y="2804150"/>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Develop segment-based strategies </a:t>
          </a:r>
          <a:endParaRPr lang="en-IN" sz="800" kern="1200" dirty="0">
            <a:solidFill>
              <a:schemeClr val="tx1"/>
            </a:solidFill>
          </a:endParaRPr>
        </a:p>
      </dsp:txBody>
      <dsp:txXfrm>
        <a:off x="8842895" y="2832201"/>
        <a:ext cx="827937" cy="518523"/>
      </dsp:txXfrm>
    </dsp:sp>
    <dsp:sp modelId="{5DA42782-0003-4B5D-8E17-7F16D06B6884}">
      <dsp:nvSpPr>
        <dsp:cNvPr id="0" name=""/>
        <dsp:cNvSpPr/>
      </dsp:nvSpPr>
      <dsp:spPr>
        <a:xfrm>
          <a:off x="2911920" y="291181"/>
          <a:ext cx="6368159" cy="6368159"/>
        </a:xfrm>
        <a:custGeom>
          <a:avLst/>
          <a:gdLst/>
          <a:ahLst/>
          <a:cxnLst/>
          <a:rect l="0" t="0" r="0" b="0"/>
          <a:pathLst>
            <a:path>
              <a:moveTo>
                <a:pt x="6366969" y="3097039"/>
              </a:moveTo>
              <a:arcTo wR="3184079" hR="3184079" stAng="21506013" swAng="100355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5716F4-D19F-49ED-9316-CA9F9A914F25}">
      <dsp:nvSpPr>
        <dsp:cNvPr id="0" name=""/>
        <dsp:cNvSpPr/>
      </dsp:nvSpPr>
      <dsp:spPr>
        <a:xfrm>
          <a:off x="8631146" y="4317038"/>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IN" sz="800" kern="1200" dirty="0">
              <a:solidFill>
                <a:schemeClr val="tx1"/>
              </a:solidFill>
            </a:rPr>
            <a:t>Promote crypto agility risk assessment</a:t>
          </a:r>
        </a:p>
      </dsp:txBody>
      <dsp:txXfrm>
        <a:off x="8659197" y="4345089"/>
        <a:ext cx="827937" cy="518523"/>
      </dsp:txXfrm>
    </dsp:sp>
    <dsp:sp modelId="{DBD5D767-F9A3-41B1-84C1-61E35266CDFF}">
      <dsp:nvSpPr>
        <dsp:cNvPr id="0" name=""/>
        <dsp:cNvSpPr/>
      </dsp:nvSpPr>
      <dsp:spPr>
        <a:xfrm>
          <a:off x="2911920" y="291181"/>
          <a:ext cx="6368159" cy="6368159"/>
        </a:xfrm>
        <a:custGeom>
          <a:avLst/>
          <a:gdLst/>
          <a:ahLst/>
          <a:cxnLst/>
          <a:rect l="0" t="0" r="0" b="0"/>
          <a:pathLst>
            <a:path>
              <a:moveTo>
                <a:pt x="6032128" y="4607802"/>
              </a:moveTo>
              <a:arcTo wR="3184079" hR="3184079" stAng="1593611" swAng="86767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ABF5DAC-0E02-48AD-8BDE-414B3C94F112}">
      <dsp:nvSpPr>
        <dsp:cNvPr id="0" name=""/>
        <dsp:cNvSpPr/>
      </dsp:nvSpPr>
      <dsp:spPr>
        <a:xfrm>
          <a:off x="7765416" y="5571266"/>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solidFill>
                <a:schemeClr val="tx1"/>
              </a:solidFill>
            </a:rPr>
            <a:t>Build capabilities and expertise </a:t>
          </a:r>
          <a:endParaRPr lang="en-IN" sz="900" kern="1200" dirty="0">
            <a:solidFill>
              <a:schemeClr val="tx1"/>
            </a:solidFill>
          </a:endParaRPr>
        </a:p>
      </dsp:txBody>
      <dsp:txXfrm>
        <a:off x="7793467" y="5599317"/>
        <a:ext cx="827937" cy="518523"/>
      </dsp:txXfrm>
    </dsp:sp>
    <dsp:sp modelId="{88AF1CD2-36F5-44E1-9F13-52E3178AD75A}">
      <dsp:nvSpPr>
        <dsp:cNvPr id="0" name=""/>
        <dsp:cNvSpPr/>
      </dsp:nvSpPr>
      <dsp:spPr>
        <a:xfrm>
          <a:off x="2911920" y="291181"/>
          <a:ext cx="6368159" cy="6368159"/>
        </a:xfrm>
        <a:custGeom>
          <a:avLst/>
          <a:gdLst/>
          <a:ahLst/>
          <a:cxnLst/>
          <a:rect l="0" t="0" r="0" b="0"/>
          <a:pathLst>
            <a:path>
              <a:moveTo>
                <a:pt x="4912872" y="5857961"/>
              </a:moveTo>
              <a:arcTo wR="3184079" hR="3184079" stAng="3426924" swAng="63352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F9C9F7-6BA7-47CE-81FC-77D367D26B06}">
      <dsp:nvSpPr>
        <dsp:cNvPr id="0" name=""/>
        <dsp:cNvSpPr/>
      </dsp:nvSpPr>
      <dsp:spPr>
        <a:xfrm>
          <a:off x="6415980" y="6279504"/>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en-US" sz="900" kern="1200" dirty="0">
              <a:solidFill>
                <a:schemeClr val="tx1"/>
              </a:solidFill>
            </a:rPr>
            <a:t>Create a conducive policy environment</a:t>
          </a:r>
          <a:endParaRPr lang="en-IN" sz="900" kern="1200" dirty="0">
            <a:solidFill>
              <a:schemeClr val="tx1"/>
            </a:solidFill>
          </a:endParaRPr>
        </a:p>
      </dsp:txBody>
      <dsp:txXfrm>
        <a:off x="6444031" y="6307555"/>
        <a:ext cx="827937" cy="518523"/>
      </dsp:txXfrm>
    </dsp:sp>
    <dsp:sp modelId="{E57E7EA8-062F-4653-B0C8-462E7CA047E4}">
      <dsp:nvSpPr>
        <dsp:cNvPr id="0" name=""/>
        <dsp:cNvSpPr/>
      </dsp:nvSpPr>
      <dsp:spPr>
        <a:xfrm>
          <a:off x="2911920" y="291181"/>
          <a:ext cx="6368159" cy="6368159"/>
        </a:xfrm>
        <a:custGeom>
          <a:avLst/>
          <a:gdLst/>
          <a:ahLst/>
          <a:cxnLst/>
          <a:rect l="0" t="0" r="0" b="0"/>
          <a:pathLst>
            <a:path>
              <a:moveTo>
                <a:pt x="3497692" y="6352677"/>
              </a:moveTo>
              <a:arcTo wR="3184079" hR="3184079" stAng="5060853" swAng="678295"/>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43BB40A-A2AB-4FE8-BADB-96C80491C0F8}">
      <dsp:nvSpPr>
        <dsp:cNvPr id="0" name=""/>
        <dsp:cNvSpPr/>
      </dsp:nvSpPr>
      <dsp:spPr>
        <a:xfrm>
          <a:off x="4891980" y="6279504"/>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en-US" sz="700" kern="1200" dirty="0">
              <a:solidFill>
                <a:schemeClr val="tx1"/>
              </a:solidFill>
            </a:rPr>
            <a:t>Assess architectural ideas, frameworks, and engineering evolutions </a:t>
          </a:r>
          <a:endParaRPr lang="en-IN" sz="700" kern="1200" dirty="0">
            <a:solidFill>
              <a:schemeClr val="tx1"/>
            </a:solidFill>
          </a:endParaRPr>
        </a:p>
      </dsp:txBody>
      <dsp:txXfrm>
        <a:off x="4920031" y="6307555"/>
        <a:ext cx="827937" cy="518523"/>
      </dsp:txXfrm>
    </dsp:sp>
    <dsp:sp modelId="{50C13716-0178-45DE-B6ED-EF0819176634}">
      <dsp:nvSpPr>
        <dsp:cNvPr id="0" name=""/>
        <dsp:cNvSpPr/>
      </dsp:nvSpPr>
      <dsp:spPr>
        <a:xfrm>
          <a:off x="2911920" y="291181"/>
          <a:ext cx="6368159" cy="6368159"/>
        </a:xfrm>
        <a:custGeom>
          <a:avLst/>
          <a:gdLst/>
          <a:ahLst/>
          <a:cxnLst/>
          <a:rect l="0" t="0" r="0" b="0"/>
          <a:pathLst>
            <a:path>
              <a:moveTo>
                <a:pt x="1974527" y="6129474"/>
              </a:moveTo>
              <a:arcTo wR="3184079" hR="3184079" stAng="6739556" swAng="63352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CF8BC3-5F7D-4748-BD50-0C358860D7B0}">
      <dsp:nvSpPr>
        <dsp:cNvPr id="0" name=""/>
        <dsp:cNvSpPr/>
      </dsp:nvSpPr>
      <dsp:spPr>
        <a:xfrm>
          <a:off x="3542544" y="5571266"/>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Promote cybersecurity and privacy innovation</a:t>
          </a:r>
          <a:endParaRPr lang="en-IN" sz="800" kern="1200" dirty="0">
            <a:solidFill>
              <a:schemeClr val="tx1"/>
            </a:solidFill>
          </a:endParaRPr>
        </a:p>
      </dsp:txBody>
      <dsp:txXfrm>
        <a:off x="3570595" y="5599317"/>
        <a:ext cx="827937" cy="518523"/>
      </dsp:txXfrm>
    </dsp:sp>
    <dsp:sp modelId="{8D3110DD-25DB-4529-A515-374687B9CFEC}">
      <dsp:nvSpPr>
        <dsp:cNvPr id="0" name=""/>
        <dsp:cNvSpPr/>
      </dsp:nvSpPr>
      <dsp:spPr>
        <a:xfrm>
          <a:off x="2911920" y="291181"/>
          <a:ext cx="6368159" cy="6368159"/>
        </a:xfrm>
        <a:custGeom>
          <a:avLst/>
          <a:gdLst/>
          <a:ahLst/>
          <a:cxnLst/>
          <a:rect l="0" t="0" r="0" b="0"/>
          <a:pathLst>
            <a:path>
              <a:moveTo>
                <a:pt x="781805" y="5273922"/>
              </a:moveTo>
              <a:arcTo wR="3184079" hR="3184079" stAng="8338715" swAng="86767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BF09E40-86E4-47A1-85EC-80F01DAAE504}">
      <dsp:nvSpPr>
        <dsp:cNvPr id="0" name=""/>
        <dsp:cNvSpPr/>
      </dsp:nvSpPr>
      <dsp:spPr>
        <a:xfrm>
          <a:off x="2676814" y="4317038"/>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Develop a platform to promote start-ups</a:t>
          </a:r>
          <a:endParaRPr lang="en-IN" sz="800" kern="1200" dirty="0">
            <a:solidFill>
              <a:schemeClr val="tx1"/>
            </a:solidFill>
          </a:endParaRPr>
        </a:p>
      </dsp:txBody>
      <dsp:txXfrm>
        <a:off x="2704865" y="4345089"/>
        <a:ext cx="827937" cy="518523"/>
      </dsp:txXfrm>
    </dsp:sp>
    <dsp:sp modelId="{6799B43C-5874-4E17-B779-10266A83D733}">
      <dsp:nvSpPr>
        <dsp:cNvPr id="0" name=""/>
        <dsp:cNvSpPr/>
      </dsp:nvSpPr>
      <dsp:spPr>
        <a:xfrm>
          <a:off x="2911920" y="291181"/>
          <a:ext cx="6368159" cy="6368159"/>
        </a:xfrm>
        <a:custGeom>
          <a:avLst/>
          <a:gdLst/>
          <a:ahLst/>
          <a:cxnLst/>
          <a:rect l="0" t="0" r="0" b="0"/>
          <a:pathLst>
            <a:path>
              <a:moveTo>
                <a:pt x="110801" y="4016740"/>
              </a:moveTo>
              <a:arcTo wR="3184079" hR="3184079" stAng="9890428" swAng="100355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8EF828F-E596-448F-88CA-4EECEA567F37}">
      <dsp:nvSpPr>
        <dsp:cNvPr id="0" name=""/>
        <dsp:cNvSpPr/>
      </dsp:nvSpPr>
      <dsp:spPr>
        <a:xfrm>
          <a:off x="2493116" y="2804150"/>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Create opportunities for active exchange and deliberations</a:t>
          </a:r>
          <a:endParaRPr lang="en-IN" sz="800" kern="1200" dirty="0">
            <a:solidFill>
              <a:schemeClr val="tx1"/>
            </a:solidFill>
          </a:endParaRPr>
        </a:p>
      </dsp:txBody>
      <dsp:txXfrm>
        <a:off x="2521167" y="2832201"/>
        <a:ext cx="827937" cy="518523"/>
      </dsp:txXfrm>
    </dsp:sp>
    <dsp:sp modelId="{7B5AC0B7-5A2A-42FD-99C0-222BCDF78579}">
      <dsp:nvSpPr>
        <dsp:cNvPr id="0" name=""/>
        <dsp:cNvSpPr/>
      </dsp:nvSpPr>
      <dsp:spPr>
        <a:xfrm>
          <a:off x="2911920" y="291181"/>
          <a:ext cx="6368159" cy="6368159"/>
        </a:xfrm>
        <a:custGeom>
          <a:avLst/>
          <a:gdLst/>
          <a:ahLst/>
          <a:cxnLst/>
          <a:rect l="0" t="0" r="0" b="0"/>
          <a:pathLst>
            <a:path>
              <a:moveTo>
                <a:pt x="73453" y="2504105"/>
              </a:moveTo>
              <a:arcTo wR="3184079" hR="3184079" stAng="11539844" swAng="962992"/>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45568D-5A48-4ACA-8245-3D622BFE0475}">
      <dsp:nvSpPr>
        <dsp:cNvPr id="0" name=""/>
        <dsp:cNvSpPr/>
      </dsp:nvSpPr>
      <dsp:spPr>
        <a:xfrm>
          <a:off x="3033534" y="1379185"/>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Organize challenges and hackathons </a:t>
          </a:r>
          <a:endParaRPr lang="en-IN" sz="800" kern="1200" dirty="0">
            <a:solidFill>
              <a:schemeClr val="tx1"/>
            </a:solidFill>
          </a:endParaRPr>
        </a:p>
      </dsp:txBody>
      <dsp:txXfrm>
        <a:off x="3061585" y="1407236"/>
        <a:ext cx="827937" cy="518523"/>
      </dsp:txXfrm>
    </dsp:sp>
    <dsp:sp modelId="{BBD92AFE-AEE8-4CAC-ACAD-6FA547A4D75F}">
      <dsp:nvSpPr>
        <dsp:cNvPr id="0" name=""/>
        <dsp:cNvSpPr/>
      </dsp:nvSpPr>
      <dsp:spPr>
        <a:xfrm>
          <a:off x="2911920" y="291181"/>
          <a:ext cx="6368159" cy="6368159"/>
        </a:xfrm>
        <a:custGeom>
          <a:avLst/>
          <a:gdLst/>
          <a:ahLst/>
          <a:cxnLst/>
          <a:rect l="0" t="0" r="0" b="0"/>
          <a:pathLst>
            <a:path>
              <a:moveTo>
                <a:pt x="791522" y="1083119"/>
              </a:moveTo>
              <a:arcTo wR="3184079" hR="3184079" stAng="13277227" swAng="68830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A984AA-A7B7-4496-903B-F25BF3F00568}">
      <dsp:nvSpPr>
        <dsp:cNvPr id="0" name=""/>
        <dsp:cNvSpPr/>
      </dsp:nvSpPr>
      <dsp:spPr>
        <a:xfrm>
          <a:off x="4174264" y="368585"/>
          <a:ext cx="884039" cy="574625"/>
        </a:xfrm>
        <a:prstGeom prst="roundRect">
          <a:avLst/>
        </a:prstGeom>
        <a:no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dirty="0">
              <a:solidFill>
                <a:schemeClr val="tx1"/>
              </a:solidFill>
            </a:rPr>
            <a:t>Accelerate the pace of Cybersecurity R&amp;D </a:t>
          </a:r>
          <a:endParaRPr lang="en-IN" sz="800" kern="1200" dirty="0">
            <a:solidFill>
              <a:schemeClr val="tx1"/>
            </a:solidFill>
          </a:endParaRPr>
        </a:p>
      </dsp:txBody>
      <dsp:txXfrm>
        <a:off x="4202315" y="396636"/>
        <a:ext cx="827937" cy="518523"/>
      </dsp:txXfrm>
    </dsp:sp>
    <dsp:sp modelId="{34A1467F-EB58-4283-A76C-743E34AC5C85}">
      <dsp:nvSpPr>
        <dsp:cNvPr id="0" name=""/>
        <dsp:cNvSpPr/>
      </dsp:nvSpPr>
      <dsp:spPr>
        <a:xfrm>
          <a:off x="2911920" y="291181"/>
          <a:ext cx="6368159" cy="6368159"/>
        </a:xfrm>
        <a:custGeom>
          <a:avLst/>
          <a:gdLst/>
          <a:ahLst/>
          <a:cxnLst/>
          <a:rect l="0" t="0" r="0" b="0"/>
          <a:pathLst>
            <a:path>
              <a:moveTo>
                <a:pt x="2151999" y="171908"/>
              </a:moveTo>
              <a:arcTo wR="3184079" hR="3184079" stAng="15065199" swAng="62918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2B940-AB04-4AE4-8A3C-26743DBFB3DD}">
      <dsp:nvSpPr>
        <dsp:cNvPr id="0" name=""/>
        <dsp:cNvSpPr/>
      </dsp:nvSpPr>
      <dsp:spPr>
        <a:xfrm>
          <a:off x="0" y="169789"/>
          <a:ext cx="6666833" cy="8108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Defensive Strategies</a:t>
          </a:r>
          <a:r>
            <a:rPr lang="en-US" sz="3300" kern="1200"/>
            <a:t>:</a:t>
          </a:r>
        </a:p>
      </dsp:txBody>
      <dsp:txXfrm>
        <a:off x="39580" y="209369"/>
        <a:ext cx="6587673" cy="731650"/>
      </dsp:txXfrm>
    </dsp:sp>
    <dsp:sp modelId="{16DCE609-ABC5-4158-A3AD-913930133B03}">
      <dsp:nvSpPr>
        <dsp:cNvPr id="0" name=""/>
        <dsp:cNvSpPr/>
      </dsp:nvSpPr>
      <dsp:spPr>
        <a:xfrm>
          <a:off x="0" y="980599"/>
          <a:ext cx="6666833" cy="4303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1910" rIns="234696" bIns="41910" numCol="1" spcCol="1270" anchor="t" anchorCtr="0">
          <a:noAutofit/>
        </a:bodyPr>
        <a:lstStyle/>
        <a:p>
          <a:pPr marL="228600" lvl="1" indent="-228600" algn="just" defTabSz="1155700">
            <a:lnSpc>
              <a:spcPct val="90000"/>
            </a:lnSpc>
            <a:spcBef>
              <a:spcPct val="0"/>
            </a:spcBef>
            <a:spcAft>
              <a:spcPct val="20000"/>
            </a:spcAft>
            <a:buChar char="•"/>
          </a:pPr>
          <a:r>
            <a:rPr lang="en-US" sz="2600" b="1" kern="1200" dirty="0"/>
            <a:t>Encryption and Secure Communication</a:t>
          </a:r>
          <a:r>
            <a:rPr lang="en-US" sz="2600" kern="1200" dirty="0"/>
            <a:t>: Implementing advanced encryption methods to protect data transmitted to and from satellites.</a:t>
          </a:r>
        </a:p>
        <a:p>
          <a:pPr marL="228600" lvl="1" indent="-228600" algn="just" defTabSz="1155700">
            <a:lnSpc>
              <a:spcPct val="90000"/>
            </a:lnSpc>
            <a:spcBef>
              <a:spcPct val="0"/>
            </a:spcBef>
            <a:spcAft>
              <a:spcPct val="20000"/>
            </a:spcAft>
            <a:buChar char="•"/>
          </a:pPr>
          <a:r>
            <a:rPr lang="en-US" sz="2600" b="1" kern="1200" dirty="0"/>
            <a:t>Robust Authentication Protocols</a:t>
          </a:r>
          <a:r>
            <a:rPr lang="en-US" sz="2600" kern="1200" dirty="0"/>
            <a:t>: Ensuring that only authorized entities can access and control space assets.</a:t>
          </a:r>
        </a:p>
        <a:p>
          <a:pPr marL="228600" lvl="1" indent="-228600" algn="just" defTabSz="1155700">
            <a:lnSpc>
              <a:spcPct val="90000"/>
            </a:lnSpc>
            <a:spcBef>
              <a:spcPct val="0"/>
            </a:spcBef>
            <a:spcAft>
              <a:spcPct val="20000"/>
            </a:spcAft>
            <a:buChar char="•"/>
          </a:pPr>
          <a:r>
            <a:rPr lang="en-US" sz="2600" b="1" kern="1200" dirty="0"/>
            <a:t>Intrusion Detection Systems</a:t>
          </a:r>
          <a:r>
            <a:rPr lang="en-US" sz="2600" kern="1200" dirty="0"/>
            <a:t>: Developing systems to detect and respond to unauthorized access attempts in real-time.</a:t>
          </a:r>
        </a:p>
      </dsp:txBody>
      <dsp:txXfrm>
        <a:off x="0" y="980599"/>
        <a:ext cx="6666833" cy="4303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15552-0024-46AF-8D0D-8BF975EC3EB6}">
      <dsp:nvSpPr>
        <dsp:cNvPr id="0" name=""/>
        <dsp:cNvSpPr/>
      </dsp:nvSpPr>
      <dsp:spPr>
        <a:xfrm rot="5400000">
          <a:off x="5410072" y="-1189323"/>
          <a:ext cx="3481070" cy="6729984"/>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just"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International Cooperation</a:t>
          </a:r>
          <a:r>
            <a:rPr lang="en-US" sz="2000" kern="1200" dirty="0">
              <a:latin typeface="Arial" panose="020B0604020202020204" pitchFamily="34" charset="0"/>
              <a:cs typeface="Arial" panose="020B0604020202020204" pitchFamily="34" charset="0"/>
            </a:rPr>
            <a:t>: Establishing international norms and agreements to enhance space cybersecurity, like efforts in terrestrial cyberspace governance.</a:t>
          </a:r>
        </a:p>
        <a:p>
          <a:pPr marL="228600" lvl="1" indent="-228600" algn="just"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Regulatory Standards</a:t>
          </a:r>
          <a:r>
            <a:rPr lang="en-US" sz="2000" kern="1200" dirty="0">
              <a:latin typeface="Arial" panose="020B0604020202020204" pitchFamily="34" charset="0"/>
              <a:cs typeface="Arial" panose="020B0604020202020204" pitchFamily="34" charset="0"/>
            </a:rPr>
            <a:t>: Developing and enforcing standards for cybersecurity in space systems, including guidelines for satellite manufacturers and operators.</a:t>
          </a:r>
        </a:p>
        <a:p>
          <a:pPr marL="228600" lvl="1" indent="-228600" algn="just" defTabSz="889000">
            <a:lnSpc>
              <a:spcPct val="90000"/>
            </a:lnSpc>
            <a:spcBef>
              <a:spcPct val="0"/>
            </a:spcBef>
            <a:spcAft>
              <a:spcPct val="15000"/>
            </a:spcAft>
            <a:buChar char="•"/>
          </a:pPr>
          <a:r>
            <a:rPr lang="en-US" sz="2000" b="1" kern="1200" dirty="0">
              <a:latin typeface="Arial" panose="020B0604020202020204" pitchFamily="34" charset="0"/>
              <a:cs typeface="Arial" panose="020B0604020202020204" pitchFamily="34" charset="0"/>
            </a:rPr>
            <a:t>National Policies</a:t>
          </a:r>
          <a:r>
            <a:rPr lang="en-US" sz="2000" kern="1200" dirty="0">
              <a:latin typeface="Arial" panose="020B0604020202020204" pitchFamily="34" charset="0"/>
              <a:cs typeface="Arial" panose="020B0604020202020204" pitchFamily="34" charset="0"/>
            </a:rPr>
            <a:t>: Governments will create and enforce policies to protect their space assets and critical infrastructure.</a:t>
          </a:r>
        </a:p>
      </dsp:txBody>
      <dsp:txXfrm rot="-5400000">
        <a:off x="3785615" y="605066"/>
        <a:ext cx="6560052" cy="3141206"/>
      </dsp:txXfrm>
    </dsp:sp>
    <dsp:sp modelId="{6C22C886-5D4A-4E2E-9E1E-2CDE57E1764D}">
      <dsp:nvSpPr>
        <dsp:cNvPr id="0" name=""/>
        <dsp:cNvSpPr/>
      </dsp:nvSpPr>
      <dsp:spPr>
        <a:xfrm>
          <a:off x="0" y="0"/>
          <a:ext cx="3785616" cy="435133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b="1" kern="1200"/>
            <a:t>Governance and Compliance</a:t>
          </a:r>
          <a:r>
            <a:rPr lang="en-US" sz="4100" kern="1200"/>
            <a:t>:</a:t>
          </a:r>
        </a:p>
      </dsp:txBody>
      <dsp:txXfrm>
        <a:off x="184799" y="184799"/>
        <a:ext cx="3416018" cy="3981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DF966-29CD-4280-958A-58B57E4B3A56}">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B02568-2686-464F-9129-D29687F39527}">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The future of space and cybersecurity is intricately linked, with both fields evolving rapidly in response to new challenges and opportunities.</a:t>
          </a:r>
        </a:p>
      </dsp:txBody>
      <dsp:txXfrm>
        <a:off x="0" y="0"/>
        <a:ext cx="6291714" cy="1382683"/>
      </dsp:txXfrm>
    </dsp:sp>
    <dsp:sp modelId="{2A349F08-BBEA-4A2D-AD6F-99660147F824}">
      <dsp:nvSpPr>
        <dsp:cNvPr id="0" name=""/>
        <dsp:cNvSpPr/>
      </dsp:nvSpPr>
      <dsp:spPr>
        <a:xfrm>
          <a:off x="0" y="1382683"/>
          <a:ext cx="629171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D5AA0D-E54E-42CA-B78F-FF1293264F45}">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As space-based technologies become more integral to daily life and national security, protecting these assets from cyber threats will be paramount.</a:t>
          </a:r>
        </a:p>
      </dsp:txBody>
      <dsp:txXfrm>
        <a:off x="0" y="1382683"/>
        <a:ext cx="6291714" cy="1382683"/>
      </dsp:txXfrm>
    </dsp:sp>
    <dsp:sp modelId="{195F945B-951D-447C-A204-335F15AB3A52}">
      <dsp:nvSpPr>
        <dsp:cNvPr id="0" name=""/>
        <dsp:cNvSpPr/>
      </dsp:nvSpPr>
      <dsp:spPr>
        <a:xfrm>
          <a:off x="0" y="2765367"/>
          <a:ext cx="629171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13829-F66D-43E9-88D3-992A44876710}">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This requires a multifaceted approach, including technological innovation, robust regulatory frameworks, international cooperation, and public-private partnerships.</a:t>
          </a:r>
        </a:p>
      </dsp:txBody>
      <dsp:txXfrm>
        <a:off x="0" y="2765367"/>
        <a:ext cx="6291714" cy="1382683"/>
      </dsp:txXfrm>
    </dsp:sp>
    <dsp:sp modelId="{E66C8F1A-0725-4BF8-A255-E7F1E4D5D6BB}">
      <dsp:nvSpPr>
        <dsp:cNvPr id="0" name=""/>
        <dsp:cNvSpPr/>
      </dsp:nvSpPr>
      <dsp:spPr>
        <a:xfrm>
          <a:off x="0" y="4148051"/>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DFED17-20FB-431E-9D41-753875C1DEE3}">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US" sz="2100" kern="1200" dirty="0"/>
            <a:t>By addressing these challenges proactively, we can ensure the continued growth and security of the space economy, paving the way for a safer and more connected future.</a:t>
          </a:r>
        </a:p>
      </dsp:txBody>
      <dsp:txXfrm>
        <a:off x="0" y="4148051"/>
        <a:ext cx="6291714" cy="1382683"/>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9F54D-FD98-4EA5-9FFC-0DECCC24C755}" type="datetimeFigureOut">
              <a:rPr lang="en-IN" smtClean="0"/>
              <a:t>05-01-2025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903B1-2187-4AF3-97F2-19FC045AE566}" type="slidenum">
              <a:rPr lang="en-IN" smtClean="0"/>
              <a:t>‹#›</a:t>
            </a:fld>
            <a:endParaRPr lang="en-IN"/>
          </a:p>
        </p:txBody>
      </p:sp>
    </p:spTree>
    <p:extLst>
      <p:ext uri="{BB962C8B-B14F-4D97-AF65-F5344CB8AC3E}">
        <p14:creationId xmlns:p14="http://schemas.microsoft.com/office/powerpoint/2010/main" val="360304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4D903B1-2187-4AF3-97F2-19FC045AE566}" type="slidenum">
              <a:rPr lang="en-IN" smtClean="0"/>
              <a:t>6</a:t>
            </a:fld>
            <a:endParaRPr lang="en-IN"/>
          </a:p>
        </p:txBody>
      </p:sp>
    </p:spTree>
    <p:extLst>
      <p:ext uri="{BB962C8B-B14F-4D97-AF65-F5344CB8AC3E}">
        <p14:creationId xmlns:p14="http://schemas.microsoft.com/office/powerpoint/2010/main" val="253874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97124-3AB1-8236-1FF7-0BB3BAD2FD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148DA00-F4A8-4701-2716-FCCE29A271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00C70E1-03BE-EFB3-25FC-0FAADC7EF4CF}"/>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DE4C2259-7F22-45AB-4CE4-7214D1BD9D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FC1EE3-B85F-1EE1-94E2-91959F72E844}"/>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1211308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69E7-B4C4-45A6-A80E-B7C9242A747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B989A8F-1C8C-D4A5-0F18-0F1FFAE6D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DF9B645-C11C-ABBE-6F9E-707CB7011F93}"/>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C97802CA-C3DF-E3D2-D76C-432C2F0128B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82D4CAD-EEA7-1797-7C6D-5665F3CE8633}"/>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328338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B91F79-9C40-A398-10B1-A2C86BFDA3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4C9222E-6F96-9339-C817-E2116A3F1A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F3BEB5-E0F1-D943-6475-90AB098A2B32}"/>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F3652B9E-E676-B023-E13A-CE1572622E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F0BB1F2-9B95-E7AA-6569-443135EBB170}"/>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389929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CFF7-54C8-CE99-6B87-60A37622C2A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FF04025-AE18-7DB4-8C1D-8A711F5E7B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81A46A1-AFBA-452B-E0D8-7944A3C1E107}"/>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D6BED692-6E96-A454-0717-A1745EA0B91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52D5825-3AEA-808E-09F4-7EE9844AEB9A}"/>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410761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6A2A0-CCED-4434-3449-FE50B528E5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44473F6-B708-60B6-D0E3-63288DB2B86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BC699-BE0A-0498-8A1D-584FE1F39436}"/>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7AAA6CBE-1679-DAB8-A10D-F868A1BF0CC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F32FE83-DB39-CB4D-D68B-89BF0899DFBC}"/>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110205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7814-D10C-D26C-A25C-01F25B99727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B4BAAF8-9FBC-B62F-416C-AA1F785DAE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01E6B8D9-2FC5-C6B6-912D-BC38AEBB43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A437419-496D-50B5-7AB6-19D3A5E57945}"/>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6" name="Footer Placeholder 5">
            <a:extLst>
              <a:ext uri="{FF2B5EF4-FFF2-40B4-BE49-F238E27FC236}">
                <a16:creationId xmlns:a16="http://schemas.microsoft.com/office/drawing/2014/main" id="{45542D79-2BE0-CBD3-DA25-64E8EFFB590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82DB760-42CF-CD04-9E18-B170D3006BF4}"/>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3630206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DDD52-8DEA-5741-7D1C-0AA30E7EB33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38CE7A8-6DEC-3F10-AAB9-9ADA4DAD81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ADE9DF-2042-0B5D-2295-5F8682687A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9663FF6-6E14-35D2-5936-06D64B398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364331-81DE-CFD5-1C53-13D84C242D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906833E-A64F-77F3-8D4E-32ECDEC5F30F}"/>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8" name="Footer Placeholder 7">
            <a:extLst>
              <a:ext uri="{FF2B5EF4-FFF2-40B4-BE49-F238E27FC236}">
                <a16:creationId xmlns:a16="http://schemas.microsoft.com/office/drawing/2014/main" id="{139A2785-2100-D3C6-284F-FD2682EFE0D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8AF3E96-423E-7769-96C6-1EB5E7BED884}"/>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134624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C3ADF-03B1-322F-EF10-E1584334E32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29BAACB-E35D-69D2-9BA4-83205B67B70A}"/>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4" name="Footer Placeholder 3">
            <a:extLst>
              <a:ext uri="{FF2B5EF4-FFF2-40B4-BE49-F238E27FC236}">
                <a16:creationId xmlns:a16="http://schemas.microsoft.com/office/drawing/2014/main" id="{1607B665-F7F3-509B-AD58-420F3265B58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365F4C5-62C2-51E1-27A4-B4EC1DD3C402}"/>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343826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2E4FF-9F84-77C6-0225-6E7B7F9E7FFC}"/>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3" name="Footer Placeholder 2">
            <a:extLst>
              <a:ext uri="{FF2B5EF4-FFF2-40B4-BE49-F238E27FC236}">
                <a16:creationId xmlns:a16="http://schemas.microsoft.com/office/drawing/2014/main" id="{79293A7D-1C9E-9060-9034-F6B632C5B642}"/>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50EE1F2-8C09-74A5-FCBF-B3421790ED68}"/>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319155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2E318-25E8-5D05-7627-84B3868795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93CA75C-8FD5-709E-E308-4A888B746E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B20B4549-6B34-54F4-07D6-6ABA30F8F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D2ED8D-C70D-06C7-AC69-6571F2C8DE3E}"/>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6" name="Footer Placeholder 5">
            <a:extLst>
              <a:ext uri="{FF2B5EF4-FFF2-40B4-BE49-F238E27FC236}">
                <a16:creationId xmlns:a16="http://schemas.microsoft.com/office/drawing/2014/main" id="{80C56111-6630-2049-735C-61A94E6D701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F8A4320-9B9D-9392-C6AE-76B929ECA1CD}"/>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257367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1711B-86E6-53D1-CA09-D62537F125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2AB3C28-C8B0-0E3E-3E77-6ADE79A089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97869AC-FE68-3996-790D-BDD10EC1CE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BCD3BE-B6F0-8214-0554-FCA80A1E74B2}"/>
              </a:ext>
            </a:extLst>
          </p:cNvPr>
          <p:cNvSpPr>
            <a:spLocks noGrp="1"/>
          </p:cNvSpPr>
          <p:nvPr>
            <p:ph type="dt" sz="half" idx="10"/>
          </p:nvPr>
        </p:nvSpPr>
        <p:spPr/>
        <p:txBody>
          <a:bodyPr/>
          <a:lstStyle/>
          <a:p>
            <a:fld id="{C2CE6800-191C-4A0C-994F-D71211DDFD36}" type="datetimeFigureOut">
              <a:rPr lang="en-IN" smtClean="0"/>
              <a:t>05-01-2025</a:t>
            </a:fld>
            <a:endParaRPr lang="en-IN"/>
          </a:p>
        </p:txBody>
      </p:sp>
      <p:sp>
        <p:nvSpPr>
          <p:cNvPr id="6" name="Footer Placeholder 5">
            <a:extLst>
              <a:ext uri="{FF2B5EF4-FFF2-40B4-BE49-F238E27FC236}">
                <a16:creationId xmlns:a16="http://schemas.microsoft.com/office/drawing/2014/main" id="{C92E7B01-6FE8-F4F8-DFCE-C154F31DF3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9DE25CA-4A4A-0FB1-30DE-D41812976678}"/>
              </a:ext>
            </a:extLst>
          </p:cNvPr>
          <p:cNvSpPr>
            <a:spLocks noGrp="1"/>
          </p:cNvSpPr>
          <p:nvPr>
            <p:ph type="sldNum" sz="quarter" idx="12"/>
          </p:nvPr>
        </p:nvSpPr>
        <p:spPr/>
        <p:txBody>
          <a:bodyPr/>
          <a:lstStyle/>
          <a:p>
            <a:fld id="{704931B6-3098-4840-AF0B-08C35E90066E}" type="slidenum">
              <a:rPr lang="en-IN" smtClean="0"/>
              <a:t>‹#›</a:t>
            </a:fld>
            <a:endParaRPr lang="en-IN"/>
          </a:p>
        </p:txBody>
      </p:sp>
    </p:spTree>
    <p:extLst>
      <p:ext uri="{BB962C8B-B14F-4D97-AF65-F5344CB8AC3E}">
        <p14:creationId xmlns:p14="http://schemas.microsoft.com/office/powerpoint/2010/main" val="838378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BA4331-6526-0AA7-3E48-8902E0832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B524D17-F271-289B-01B8-1E63D5B50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B99DD0-8CE4-A36B-CB09-3F2F7951F3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2CE6800-191C-4A0C-994F-D71211DDFD36}" type="datetimeFigureOut">
              <a:rPr lang="en-IN" smtClean="0"/>
              <a:t>05-01-2025</a:t>
            </a:fld>
            <a:endParaRPr lang="en-IN"/>
          </a:p>
        </p:txBody>
      </p:sp>
      <p:sp>
        <p:nvSpPr>
          <p:cNvPr id="5" name="Footer Placeholder 4">
            <a:extLst>
              <a:ext uri="{FF2B5EF4-FFF2-40B4-BE49-F238E27FC236}">
                <a16:creationId xmlns:a16="http://schemas.microsoft.com/office/drawing/2014/main" id="{E8F8468A-9CE8-BBA8-6730-0990114494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1299C7FB-5EDB-2795-5052-C89AA45FD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04931B6-3098-4840-AF0B-08C35E90066E}" type="slidenum">
              <a:rPr lang="en-IN" smtClean="0"/>
              <a:t>‹#›</a:t>
            </a:fld>
            <a:endParaRPr lang="en-IN"/>
          </a:p>
        </p:txBody>
      </p:sp>
    </p:spTree>
    <p:extLst>
      <p:ext uri="{BB962C8B-B14F-4D97-AF65-F5344CB8AC3E}">
        <p14:creationId xmlns:p14="http://schemas.microsoft.com/office/powerpoint/2010/main" val="2114605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1D5EDFE1-A589-5D5D-AA03-712084779B86}"/>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000" dirty="0"/>
              <a:t>Cyber Shield For Space: Integrating Space &amp; Cyber</a:t>
            </a:r>
          </a:p>
        </p:txBody>
      </p:sp>
      <p:sp>
        <p:nvSpPr>
          <p:cNvPr id="2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2DC295BB-0578-6F4A-CFAA-68816334B622}"/>
              </a:ext>
            </a:extLst>
          </p:cNvPr>
          <p:cNvPicPr>
            <a:picLocks noGrp="1" noChangeAspect="1"/>
          </p:cNvPicPr>
          <p:nvPr>
            <p:ph idx="1"/>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77033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144E0D-8C7A-BECD-D848-CB598F41E4BA}"/>
              </a:ext>
            </a:extLst>
          </p:cNvPr>
          <p:cNvSpPr>
            <a:spLocks noGrp="1"/>
          </p:cNvSpPr>
          <p:nvPr>
            <p:ph type="title"/>
          </p:nvPr>
        </p:nvSpPr>
        <p:spPr>
          <a:xfrm>
            <a:off x="5297762" y="329184"/>
            <a:ext cx="6251110" cy="1783080"/>
          </a:xfrm>
        </p:spPr>
        <p:txBody>
          <a:bodyPr anchor="b">
            <a:normAutofit/>
          </a:bodyPr>
          <a:lstStyle/>
          <a:p>
            <a:r>
              <a:rPr lang="en-US" sz="3400" b="1" dirty="0">
                <a:latin typeface="Arial" panose="020B0604020202020204" pitchFamily="34" charset="0"/>
                <a:cs typeface="Arial" panose="020B0604020202020204" pitchFamily="34" charset="0"/>
              </a:rPr>
              <a:t>Increased Reliance on Space-Based Technologies</a:t>
            </a:r>
            <a:br>
              <a:rPr lang="en-US" sz="3400" dirty="0"/>
            </a:br>
            <a:endParaRPr lang="en-IN" sz="3400" dirty="0"/>
          </a:p>
        </p:txBody>
      </p:sp>
      <p:pic>
        <p:nvPicPr>
          <p:cNvPr id="27" name="Picture 26" descr="A long row of satellite dishes in the sunset">
            <a:extLst>
              <a:ext uri="{FF2B5EF4-FFF2-40B4-BE49-F238E27FC236}">
                <a16:creationId xmlns:a16="http://schemas.microsoft.com/office/drawing/2014/main" id="{976E3C48-1899-9A48-3A31-3965F9E71F2A}"/>
              </a:ext>
            </a:extLst>
          </p:cNvPr>
          <p:cNvPicPr>
            <a:picLocks noChangeAspect="1"/>
          </p:cNvPicPr>
          <p:nvPr/>
        </p:nvPicPr>
        <p:blipFill>
          <a:blip r:embed="rId2"/>
          <a:srcRect l="38510" r="1615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94E606-8E44-DECB-5389-187A9C58D819}"/>
              </a:ext>
            </a:extLst>
          </p:cNvPr>
          <p:cNvSpPr>
            <a:spLocks noGrp="1"/>
          </p:cNvSpPr>
          <p:nvPr>
            <p:ph idx="1"/>
          </p:nvPr>
        </p:nvSpPr>
        <p:spPr>
          <a:xfrm>
            <a:off x="5297762" y="2655918"/>
            <a:ext cx="6251110" cy="4010696"/>
          </a:xfrm>
        </p:spPr>
        <p:txBody>
          <a:bodyPr>
            <a:normAutofit/>
          </a:bodyPr>
          <a:lstStyle/>
          <a:p>
            <a:pPr marL="0" indent="0" algn="just">
              <a:buNone/>
            </a:pPr>
            <a:r>
              <a:rPr lang="en-US" sz="1800" b="1" dirty="0">
                <a:latin typeface="Arial" panose="020B0604020202020204" pitchFamily="34" charset="0"/>
                <a:cs typeface="Arial" panose="020B0604020202020204" pitchFamily="34" charset="0"/>
              </a:rPr>
              <a:t>Growing Dependence:</a:t>
            </a:r>
          </a:p>
          <a:p>
            <a:pPr algn="just"/>
            <a:r>
              <a:rPr lang="en-US" sz="1800" b="1" dirty="0">
                <a:latin typeface="Arial" panose="020B0604020202020204" pitchFamily="34" charset="0"/>
                <a:cs typeface="Arial" panose="020B0604020202020204" pitchFamily="34" charset="0"/>
              </a:rPr>
              <a:t>Communication: </a:t>
            </a:r>
            <a:r>
              <a:rPr lang="en-US" sz="1800" dirty="0">
                <a:latin typeface="Arial" panose="020B0604020202020204" pitchFamily="34" charset="0"/>
                <a:cs typeface="Arial" panose="020B0604020202020204" pitchFamily="34" charset="0"/>
              </a:rPr>
              <a:t>Satellites facilitate global communications, including internet, television, and emergency services.</a:t>
            </a:r>
          </a:p>
          <a:p>
            <a:pPr algn="just"/>
            <a:r>
              <a:rPr lang="en-US" sz="1800" b="1" dirty="0">
                <a:latin typeface="Arial" panose="020B0604020202020204" pitchFamily="34" charset="0"/>
                <a:cs typeface="Arial" panose="020B0604020202020204" pitchFamily="34" charset="0"/>
              </a:rPr>
              <a:t>Navigation: </a:t>
            </a:r>
            <a:r>
              <a:rPr lang="en-US" sz="1800" dirty="0">
                <a:latin typeface="Arial" panose="020B0604020202020204" pitchFamily="34" charset="0"/>
                <a:cs typeface="Arial" panose="020B0604020202020204" pitchFamily="34" charset="0"/>
              </a:rPr>
              <a:t>GPS and other satellite navigation systems are crucial for transportation, logistics, and everyday activities.</a:t>
            </a:r>
          </a:p>
          <a:p>
            <a:pPr algn="just"/>
            <a:r>
              <a:rPr lang="en-US" sz="1800" b="1" dirty="0">
                <a:latin typeface="Arial" panose="020B0604020202020204" pitchFamily="34" charset="0"/>
                <a:cs typeface="Arial" panose="020B0604020202020204" pitchFamily="34" charset="0"/>
              </a:rPr>
              <a:t>Earth Observation: </a:t>
            </a:r>
            <a:r>
              <a:rPr lang="en-US" sz="1800" dirty="0">
                <a:latin typeface="Arial" panose="020B0604020202020204" pitchFamily="34" charset="0"/>
                <a:cs typeface="Arial" panose="020B0604020202020204" pitchFamily="34" charset="0"/>
              </a:rPr>
              <a:t>Satellites monitor climate change, natural disasters, and agricultural trends, providing valuable data for decision-making.</a:t>
            </a:r>
          </a:p>
          <a:p>
            <a:pPr algn="just"/>
            <a:r>
              <a:rPr lang="en-US" sz="1800" b="1" dirty="0">
                <a:latin typeface="Arial" panose="020B0604020202020204" pitchFamily="34" charset="0"/>
                <a:cs typeface="Arial" panose="020B0604020202020204" pitchFamily="34" charset="0"/>
              </a:rPr>
              <a:t>Defense and Security: </a:t>
            </a:r>
            <a:r>
              <a:rPr lang="en-US" sz="1800" dirty="0">
                <a:latin typeface="Arial" panose="020B0604020202020204" pitchFamily="34" charset="0"/>
                <a:cs typeface="Arial" panose="020B0604020202020204" pitchFamily="34" charset="0"/>
              </a:rPr>
              <a:t>Space assets are integral to national security, providing intelligence, surveillance, and reconnaissance capabilities.</a:t>
            </a:r>
            <a:endParaRPr lang="en-IN"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339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4487FB-A15D-D5B2-2A0C-896A62FAC49F}"/>
              </a:ext>
            </a:extLst>
          </p:cNvPr>
          <p:cNvSpPr>
            <a:spLocks noGrp="1"/>
          </p:cNvSpPr>
          <p:nvPr>
            <p:ph type="title"/>
          </p:nvPr>
        </p:nvSpPr>
        <p:spPr>
          <a:xfrm>
            <a:off x="698456" y="341126"/>
            <a:ext cx="6002110" cy="1495425"/>
          </a:xfrm>
        </p:spPr>
        <p:txBody>
          <a:bodyPr>
            <a:normAutofit/>
          </a:bodyPr>
          <a:lstStyle/>
          <a:p>
            <a:r>
              <a:rPr lang="en-US" sz="3200" b="1" dirty="0">
                <a:latin typeface="Arial" panose="020B0604020202020204" pitchFamily="34" charset="0"/>
                <a:cs typeface="Arial" panose="020B0604020202020204" pitchFamily="34" charset="0"/>
              </a:rPr>
              <a:t>Emerging Cyber Threats to Space Assets</a:t>
            </a:r>
            <a:endParaRPr lang="en-IN"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586C283-8A6B-3C63-690D-1EB223987D6A}"/>
              </a:ext>
            </a:extLst>
          </p:cNvPr>
          <p:cNvSpPr>
            <a:spLocks noGrp="1"/>
          </p:cNvSpPr>
          <p:nvPr>
            <p:ph idx="1"/>
          </p:nvPr>
        </p:nvSpPr>
        <p:spPr>
          <a:xfrm>
            <a:off x="698456" y="2052084"/>
            <a:ext cx="6350930" cy="4359349"/>
          </a:xfrm>
        </p:spPr>
        <p:txBody>
          <a:bodyPr>
            <a:normAutofit lnSpcReduction="10000"/>
          </a:bodyPr>
          <a:lstStyle/>
          <a:p>
            <a:pPr marL="0" indent="0" algn="just">
              <a:buNone/>
            </a:pPr>
            <a:r>
              <a:rPr lang="en-US" sz="2400" b="1" dirty="0">
                <a:latin typeface="Arial" panose="020B0604020202020204" pitchFamily="34" charset="0"/>
                <a:cs typeface="Arial" panose="020B0604020202020204" pitchFamily="34" charset="0"/>
              </a:rPr>
              <a:t>Threat Landscape</a:t>
            </a:r>
            <a:r>
              <a:rPr lang="en-US" sz="2400" dirty="0">
                <a:latin typeface="Arial" panose="020B0604020202020204" pitchFamily="34" charset="0"/>
                <a:cs typeface="Arial" panose="020B0604020202020204" pitchFamily="34" charset="0"/>
              </a:rPr>
              <a:t>:</a:t>
            </a:r>
          </a:p>
          <a:p>
            <a:pPr algn="just"/>
            <a:r>
              <a:rPr lang="en-US" sz="2400" b="1" dirty="0">
                <a:latin typeface="Arial" panose="020B0604020202020204" pitchFamily="34" charset="0"/>
                <a:cs typeface="Arial" panose="020B0604020202020204" pitchFamily="34" charset="0"/>
              </a:rPr>
              <a:t>Hacking and Cyber Attacks</a:t>
            </a:r>
            <a:r>
              <a:rPr lang="en-US" sz="2400" dirty="0">
                <a:latin typeface="Arial" panose="020B0604020202020204" pitchFamily="34" charset="0"/>
                <a:cs typeface="Arial" panose="020B0604020202020204" pitchFamily="34" charset="0"/>
              </a:rPr>
              <a:t>: Satellites and ground stations are vulnerable to cyberattacks that can disrupt services, steal data, or take control of spacecraft.</a:t>
            </a:r>
          </a:p>
          <a:p>
            <a:pPr algn="just"/>
            <a:r>
              <a:rPr lang="en-US" sz="2400" b="1" dirty="0">
                <a:latin typeface="Arial" panose="020B0604020202020204" pitchFamily="34" charset="0"/>
                <a:cs typeface="Arial" panose="020B0604020202020204" pitchFamily="34" charset="0"/>
              </a:rPr>
              <a:t>Jamming and Spoofing</a:t>
            </a:r>
            <a:r>
              <a:rPr lang="en-US" sz="2400" dirty="0">
                <a:latin typeface="Arial" panose="020B0604020202020204" pitchFamily="34" charset="0"/>
                <a:cs typeface="Arial" panose="020B0604020202020204" pitchFamily="34" charset="0"/>
              </a:rPr>
              <a:t>: Electronic warfare techniques can interfere with satellite signals, affecting communications and navigation systems.</a:t>
            </a:r>
          </a:p>
          <a:p>
            <a:pPr algn="just"/>
            <a:r>
              <a:rPr lang="en-US" sz="2400" b="1" dirty="0">
                <a:latin typeface="Arial" panose="020B0604020202020204" pitchFamily="34" charset="0"/>
                <a:cs typeface="Arial" panose="020B0604020202020204" pitchFamily="34" charset="0"/>
              </a:rPr>
              <a:t>Supply Chain Vulnerabilities</a:t>
            </a:r>
            <a:r>
              <a:rPr lang="en-US" sz="2400" dirty="0">
                <a:latin typeface="Arial" panose="020B0604020202020204" pitchFamily="34" charset="0"/>
                <a:cs typeface="Arial" panose="020B0604020202020204" pitchFamily="34" charset="0"/>
              </a:rPr>
              <a:t>: The complexity of the space supply chain introduces potential points of entry for malicious actors to exploit.</a:t>
            </a:r>
            <a:endParaRPr lang="en-IN" sz="2400" dirty="0">
              <a:latin typeface="Arial" panose="020B0604020202020204" pitchFamily="34" charset="0"/>
              <a:cs typeface="Arial" panose="020B0604020202020204" pitchFamily="34" charset="0"/>
            </a:endParaRPr>
          </a:p>
        </p:txBody>
      </p:sp>
      <p:pic>
        <p:nvPicPr>
          <p:cNvPr id="14" name="Picture 13" descr="A row of satellite dishes in the night sky&#10;&#10;Description automatically generated">
            <a:extLst>
              <a:ext uri="{FF2B5EF4-FFF2-40B4-BE49-F238E27FC236}">
                <a16:creationId xmlns:a16="http://schemas.microsoft.com/office/drawing/2014/main" id="{38E32369-D818-6866-396C-5251AF4C0B43}"/>
              </a:ext>
            </a:extLst>
          </p:cNvPr>
          <p:cNvPicPr>
            <a:picLocks noChangeAspect="1"/>
          </p:cNvPicPr>
          <p:nvPr/>
        </p:nvPicPr>
        <p:blipFill>
          <a:blip r:embed="rId2"/>
          <a:srcRect l="24901" r="34149"/>
          <a:stretch/>
        </p:blipFill>
        <p:spPr>
          <a:xfrm>
            <a:off x="7199440" y="10"/>
            <a:ext cx="4992560" cy="6857990"/>
          </a:xfrm>
          <a:prstGeom prst="rect">
            <a:avLst/>
          </a:prstGeom>
          <a:effectLst/>
        </p:spPr>
      </p:pic>
    </p:spTree>
    <p:extLst>
      <p:ext uri="{BB962C8B-B14F-4D97-AF65-F5344CB8AC3E}">
        <p14:creationId xmlns:p14="http://schemas.microsoft.com/office/powerpoint/2010/main" val="237116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8117A9B-9459-BF6C-A56A-9EEBFCE801C2}"/>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b="1" kern="1200">
                <a:solidFill>
                  <a:srgbClr val="FFFFFF"/>
                </a:solidFill>
                <a:latin typeface="+mj-lt"/>
                <a:ea typeface="+mj-ea"/>
                <a:cs typeface="+mj-cs"/>
              </a:rPr>
              <a:t>Enhancing Cybersecurity Measures</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57497C27-79DF-A152-25DC-13299C0197E3}"/>
              </a:ext>
            </a:extLst>
          </p:cNvPr>
          <p:cNvGraphicFramePr>
            <a:graphicFrameLocks noGrp="1"/>
          </p:cNvGraphicFramePr>
          <p:nvPr>
            <p:ph idx="1"/>
            <p:extLst>
              <p:ext uri="{D42A27DB-BD31-4B8C-83A1-F6EECF244321}">
                <p14:modId xmlns:p14="http://schemas.microsoft.com/office/powerpoint/2010/main" val="363502445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439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699DCE-81A1-7DE8-9AF8-DDC352072A54}"/>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EC3705-A96A-4E98-F540-CD0A99AC6EC2}"/>
              </a:ext>
            </a:extLst>
          </p:cNvPr>
          <p:cNvSpPr>
            <a:spLocks noGrp="1"/>
          </p:cNvSpPr>
          <p:nvPr>
            <p:ph type="title"/>
          </p:nvPr>
        </p:nvSpPr>
        <p:spPr>
          <a:xfrm>
            <a:off x="838200" y="365125"/>
            <a:ext cx="10515600" cy="1325563"/>
          </a:xfrm>
        </p:spPr>
        <p:txBody>
          <a:bodyPr>
            <a:normAutofit/>
          </a:bodyPr>
          <a:lstStyle/>
          <a:p>
            <a:r>
              <a:rPr lang="en-IN" b="1">
                <a:latin typeface="Arial" panose="020B0604020202020204" pitchFamily="34" charset="0"/>
                <a:cs typeface="Arial" panose="020B0604020202020204" pitchFamily="34" charset="0"/>
              </a:rPr>
              <a:t>Regulatory and Policy Frameworks</a:t>
            </a:r>
            <a:br>
              <a:rPr lang="en-IN" dirty="0"/>
            </a:br>
            <a:endParaRPr lang="en-IN"/>
          </a:p>
        </p:txBody>
      </p:sp>
      <p:graphicFrame>
        <p:nvGraphicFramePr>
          <p:cNvPr id="5" name="Content Placeholder 2">
            <a:extLst>
              <a:ext uri="{FF2B5EF4-FFF2-40B4-BE49-F238E27FC236}">
                <a16:creationId xmlns:a16="http://schemas.microsoft.com/office/drawing/2014/main" id="{3B57C6A4-0FF2-E623-1B67-5E7C74CFA097}"/>
              </a:ext>
            </a:extLst>
          </p:cNvPr>
          <p:cNvGraphicFramePr>
            <a:graphicFrameLocks noGrp="1"/>
          </p:cNvGraphicFramePr>
          <p:nvPr>
            <p:ph idx="1"/>
            <p:extLst>
              <p:ext uri="{D42A27DB-BD31-4B8C-83A1-F6EECF244321}">
                <p14:modId xmlns:p14="http://schemas.microsoft.com/office/powerpoint/2010/main" val="32226641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1181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C064A-86C7-8E1E-48FE-263D1772D50F}"/>
              </a:ext>
            </a:extLst>
          </p:cNvPr>
          <p:cNvSpPr>
            <a:spLocks noGrp="1"/>
          </p:cNvSpPr>
          <p:nvPr>
            <p:ph type="title"/>
          </p:nvPr>
        </p:nvSpPr>
        <p:spPr>
          <a:xfrm>
            <a:off x="686834" y="1153572"/>
            <a:ext cx="3200400" cy="4461163"/>
          </a:xfrm>
        </p:spPr>
        <p:txBody>
          <a:bodyPr>
            <a:normAutofit/>
          </a:bodyPr>
          <a:lstStyle/>
          <a:p>
            <a:r>
              <a:rPr lang="en-IN" sz="3100" b="1">
                <a:solidFill>
                  <a:srgbClr val="FFFFFF"/>
                </a:solidFill>
                <a:latin typeface="Arial" panose="020B0604020202020204" pitchFamily="34" charset="0"/>
                <a:cs typeface="Arial" panose="020B0604020202020204" pitchFamily="34" charset="0"/>
              </a:rPr>
              <a:t>Technological Advancements</a:t>
            </a:r>
            <a:br>
              <a:rPr lang="en-IN" sz="3100" b="1">
                <a:solidFill>
                  <a:srgbClr val="FFFFFF"/>
                </a:solidFill>
                <a:latin typeface="Arial" panose="020B0604020202020204" pitchFamily="34" charset="0"/>
                <a:cs typeface="Arial" panose="020B0604020202020204" pitchFamily="34" charset="0"/>
              </a:rPr>
            </a:br>
            <a:endParaRPr lang="en-IN" sz="3100" b="1">
              <a:solidFill>
                <a:srgbClr val="FFFFFF"/>
              </a:solidFill>
              <a:latin typeface="Arial" panose="020B0604020202020204" pitchFamily="34" charset="0"/>
              <a:cs typeface="Arial" panose="020B0604020202020204" pitchFamily="34" charset="0"/>
            </a:endParaRP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4EAEFDA-A6E6-0E11-FA9E-83469A5C753C}"/>
              </a:ext>
            </a:extLst>
          </p:cNvPr>
          <p:cNvSpPr>
            <a:spLocks noGrp="1"/>
          </p:cNvSpPr>
          <p:nvPr>
            <p:ph idx="1"/>
          </p:nvPr>
        </p:nvSpPr>
        <p:spPr>
          <a:xfrm>
            <a:off x="4447308" y="591344"/>
            <a:ext cx="6906491" cy="5585619"/>
          </a:xfrm>
        </p:spPr>
        <p:txBody>
          <a:bodyPr anchor="ctr">
            <a:normAutofit/>
          </a:bodyPr>
          <a:lstStyle/>
          <a:p>
            <a:pPr marL="0" indent="0">
              <a:buNone/>
            </a:pPr>
            <a:r>
              <a:rPr lang="en-IN" b="1" dirty="0">
                <a:latin typeface="Arial" panose="020B0604020202020204" pitchFamily="34" charset="0"/>
                <a:cs typeface="Arial" panose="020B0604020202020204" pitchFamily="34" charset="0"/>
              </a:rPr>
              <a:t>Innovative Solutions</a:t>
            </a:r>
            <a:r>
              <a:rPr lang="en-IN" dirty="0"/>
              <a:t>:</a:t>
            </a:r>
          </a:p>
          <a:p>
            <a:pPr algn="just"/>
            <a:r>
              <a:rPr lang="en-IN" b="1" dirty="0"/>
              <a:t>Quantum Cryptography</a:t>
            </a:r>
            <a:r>
              <a:rPr lang="en-IN" dirty="0"/>
              <a:t>: Utilizing quantum technology to create virtually unbreakable encryption for secure space communications.</a:t>
            </a:r>
          </a:p>
          <a:p>
            <a:pPr algn="just"/>
            <a:r>
              <a:rPr lang="en-IN" b="1" dirty="0"/>
              <a:t>AI and Machine Learning</a:t>
            </a:r>
            <a:r>
              <a:rPr lang="en-IN" dirty="0"/>
              <a:t>: Employing AI to detect anomalies, predict cyber threats, and automate defensive responses.</a:t>
            </a:r>
          </a:p>
          <a:p>
            <a:pPr algn="just"/>
            <a:r>
              <a:rPr lang="en-IN" b="1" dirty="0"/>
              <a:t>Resilient System Architectures</a:t>
            </a:r>
            <a:r>
              <a:rPr lang="en-IN" dirty="0"/>
              <a:t>: Designing satellite systems with built-in redundancies and the ability to isolate and mitigate cyber threats.</a:t>
            </a:r>
          </a:p>
        </p:txBody>
      </p:sp>
    </p:spTree>
    <p:extLst>
      <p:ext uri="{BB962C8B-B14F-4D97-AF65-F5344CB8AC3E}">
        <p14:creationId xmlns:p14="http://schemas.microsoft.com/office/powerpoint/2010/main" val="67855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70BE28-FCB1-B06D-30BB-996C2E96D9A2}"/>
              </a:ext>
            </a:extLst>
          </p:cNvPr>
          <p:cNvSpPr>
            <a:spLocks noGrp="1"/>
          </p:cNvSpPr>
          <p:nvPr>
            <p:ph type="title"/>
          </p:nvPr>
        </p:nvSpPr>
        <p:spPr>
          <a:xfrm>
            <a:off x="686834" y="1153572"/>
            <a:ext cx="3200400" cy="4461163"/>
          </a:xfrm>
        </p:spPr>
        <p:txBody>
          <a:bodyPr>
            <a:normAutofit/>
          </a:bodyPr>
          <a:lstStyle/>
          <a:p>
            <a:r>
              <a:rPr lang="en-IN" sz="3100" b="1">
                <a:solidFill>
                  <a:srgbClr val="FFFFFF"/>
                </a:solidFill>
                <a:latin typeface="Arial" panose="020B0604020202020204" pitchFamily="34" charset="0"/>
                <a:cs typeface="Arial" panose="020B0604020202020204" pitchFamily="34" charset="0"/>
              </a:rPr>
              <a:t>Future Trends and Considerations</a:t>
            </a:r>
            <a:br>
              <a:rPr lang="en-IN" sz="3100">
                <a:solidFill>
                  <a:srgbClr val="FFFFFF"/>
                </a:solidFill>
              </a:rPr>
            </a:br>
            <a:endParaRPr lang="en-IN" sz="3100">
              <a:solidFill>
                <a:srgbClr val="FFFFFF"/>
              </a:solidFill>
            </a:endParaRPr>
          </a:p>
        </p:txBody>
      </p:sp>
      <p:sp>
        <p:nvSpPr>
          <p:cNvPr id="28" name="Arc 2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Content Placeholder 2">
            <a:extLst>
              <a:ext uri="{FF2B5EF4-FFF2-40B4-BE49-F238E27FC236}">
                <a16:creationId xmlns:a16="http://schemas.microsoft.com/office/drawing/2014/main" id="{291E9CE0-E07D-53FC-2837-CB0EDC479B53}"/>
              </a:ext>
            </a:extLst>
          </p:cNvPr>
          <p:cNvSpPr>
            <a:spLocks noGrp="1"/>
          </p:cNvSpPr>
          <p:nvPr>
            <p:ph idx="1"/>
          </p:nvPr>
        </p:nvSpPr>
        <p:spPr>
          <a:xfrm>
            <a:off x="4447308" y="591344"/>
            <a:ext cx="6906491" cy="5585619"/>
          </a:xfrm>
        </p:spPr>
        <p:txBody>
          <a:bodyPr anchor="ctr">
            <a:normAutofit/>
          </a:bodyPr>
          <a:lstStyle/>
          <a:p>
            <a:pPr marL="0" indent="0" algn="just">
              <a:buNone/>
            </a:pPr>
            <a:r>
              <a:rPr lang="en-US" sz="2600" b="1" dirty="0">
                <a:latin typeface="Arial" panose="020B0604020202020204" pitchFamily="34" charset="0"/>
                <a:cs typeface="Arial" panose="020B0604020202020204" pitchFamily="34" charset="0"/>
              </a:rPr>
              <a:t>Long-Term Outlook</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Space Traffic Management</a:t>
            </a:r>
            <a:r>
              <a:rPr lang="en-US" sz="2600" dirty="0">
                <a:latin typeface="Arial" panose="020B0604020202020204" pitchFamily="34" charset="0"/>
                <a:cs typeface="Arial" panose="020B0604020202020204" pitchFamily="34" charset="0"/>
              </a:rPr>
              <a:t>: Developing systems to manage the increasing number of satellites and avoid collisions, which can have cybersecurity implications.</a:t>
            </a:r>
          </a:p>
          <a:p>
            <a:pPr algn="just"/>
            <a:r>
              <a:rPr lang="en-US" sz="2600" b="1" dirty="0">
                <a:latin typeface="Arial" panose="020B0604020202020204" pitchFamily="34" charset="0"/>
                <a:cs typeface="Arial" panose="020B0604020202020204" pitchFamily="34" charset="0"/>
              </a:rPr>
              <a:t>Cybersecurity for Space Tourism</a:t>
            </a:r>
            <a:r>
              <a:rPr lang="en-US" sz="2600" dirty="0">
                <a:latin typeface="Arial" panose="020B0604020202020204" pitchFamily="34" charset="0"/>
                <a:cs typeface="Arial" panose="020B0604020202020204" pitchFamily="34" charset="0"/>
              </a:rPr>
              <a:t>: As space tourism becomes more prevalent, ensuring the security of private space missions will be critical.</a:t>
            </a:r>
          </a:p>
          <a:p>
            <a:pPr algn="just"/>
            <a:r>
              <a:rPr lang="en-US" sz="2600" b="1" dirty="0">
                <a:latin typeface="Arial" panose="020B0604020202020204" pitchFamily="34" charset="0"/>
                <a:cs typeface="Arial" panose="020B0604020202020204" pitchFamily="34" charset="0"/>
              </a:rPr>
              <a:t>Protection of Deep Space Missions</a:t>
            </a:r>
            <a:r>
              <a:rPr lang="en-US" sz="2600" dirty="0">
                <a:latin typeface="Arial" panose="020B0604020202020204" pitchFamily="34" charset="0"/>
                <a:cs typeface="Arial" panose="020B0604020202020204" pitchFamily="34" charset="0"/>
              </a:rPr>
              <a:t>: Securing missions to the Moon, Mars, and beyond from cyber threats will be a growing concern as human exploration extends further into space.</a:t>
            </a:r>
            <a:endParaRPr lang="en-IN"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8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1B7A7-4A34-9C6C-13F4-F2601EB03A57}"/>
              </a:ext>
            </a:extLst>
          </p:cNvPr>
          <p:cNvSpPr>
            <a:spLocks noGrp="1"/>
          </p:cNvSpPr>
          <p:nvPr>
            <p:ph type="title"/>
          </p:nvPr>
        </p:nvSpPr>
        <p:spPr>
          <a:xfrm>
            <a:off x="686834" y="591344"/>
            <a:ext cx="3200400" cy="5585619"/>
          </a:xfrm>
        </p:spPr>
        <p:txBody>
          <a:bodyPr>
            <a:normAutofit/>
          </a:bodyPr>
          <a:lstStyle/>
          <a:p>
            <a:r>
              <a:rPr lang="en-IN" sz="3700" b="1" dirty="0">
                <a:solidFill>
                  <a:srgbClr val="FFFFFF"/>
                </a:solidFill>
                <a:latin typeface="Arial" panose="020B0604020202020204" pitchFamily="34" charset="0"/>
                <a:cs typeface="Arial" panose="020B0604020202020204" pitchFamily="34" charset="0"/>
              </a:rPr>
              <a:t>Public-Private Partnerships</a:t>
            </a:r>
            <a:br>
              <a:rPr lang="en-IN" sz="3700" dirty="0">
                <a:solidFill>
                  <a:srgbClr val="FFFFFF"/>
                </a:solidFill>
              </a:rPr>
            </a:br>
            <a:endParaRPr lang="en-IN" sz="3700"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2096E86-0EC2-3D3F-E03D-C5CD85491D95}"/>
              </a:ext>
            </a:extLst>
          </p:cNvPr>
          <p:cNvSpPr>
            <a:spLocks noGrp="1"/>
          </p:cNvSpPr>
          <p:nvPr>
            <p:ph idx="1"/>
          </p:nvPr>
        </p:nvSpPr>
        <p:spPr>
          <a:xfrm>
            <a:off x="4447308" y="591344"/>
            <a:ext cx="6906491" cy="5585619"/>
          </a:xfrm>
        </p:spPr>
        <p:txBody>
          <a:bodyPr anchor="ctr">
            <a:normAutofit/>
          </a:bodyPr>
          <a:lstStyle/>
          <a:p>
            <a:pPr marL="0" indent="0" algn="just">
              <a:buNone/>
            </a:pPr>
            <a:r>
              <a:rPr lang="en-US" sz="2600" b="1" dirty="0">
                <a:latin typeface="Arial" panose="020B0604020202020204" pitchFamily="34" charset="0"/>
                <a:cs typeface="Arial" panose="020B0604020202020204" pitchFamily="34" charset="0"/>
              </a:rPr>
              <a:t>Collaborative Efforts</a:t>
            </a:r>
            <a:r>
              <a:rPr lang="en-US" sz="2600" dirty="0">
                <a:latin typeface="Arial" panose="020B0604020202020204" pitchFamily="34" charset="0"/>
                <a:cs typeface="Arial" panose="020B0604020202020204" pitchFamily="34" charset="0"/>
              </a:rPr>
              <a:t>:</a:t>
            </a:r>
          </a:p>
          <a:p>
            <a:pPr algn="just"/>
            <a:r>
              <a:rPr lang="en-US" sz="2600" b="1" dirty="0">
                <a:latin typeface="Arial" panose="020B0604020202020204" pitchFamily="34" charset="0"/>
                <a:cs typeface="Arial" panose="020B0604020202020204" pitchFamily="34" charset="0"/>
              </a:rPr>
              <a:t>Joint Initiatives</a:t>
            </a:r>
            <a:r>
              <a:rPr lang="en-US" sz="2600" dirty="0">
                <a:latin typeface="Arial" panose="020B0604020202020204" pitchFamily="34" charset="0"/>
                <a:cs typeface="Arial" panose="020B0604020202020204" pitchFamily="34" charset="0"/>
              </a:rPr>
              <a:t>: Collaboration between governments, private companies, and international organizations to share information and develop collective defense mechanisms.</a:t>
            </a:r>
          </a:p>
          <a:p>
            <a:pPr algn="just"/>
            <a:r>
              <a:rPr lang="en-US" sz="2600" b="1" dirty="0">
                <a:latin typeface="Arial" panose="020B0604020202020204" pitchFamily="34" charset="0"/>
                <a:cs typeface="Arial" panose="020B0604020202020204" pitchFamily="34" charset="0"/>
              </a:rPr>
              <a:t>Investment in R&amp;D</a:t>
            </a:r>
            <a:r>
              <a:rPr lang="en-US" sz="2600" dirty="0">
                <a:latin typeface="Arial" panose="020B0604020202020204" pitchFamily="34" charset="0"/>
                <a:cs typeface="Arial" panose="020B0604020202020204" pitchFamily="34" charset="0"/>
              </a:rPr>
              <a:t>: Increased funding for research and development in space cybersecurity, fostering innovation and the deployment of cutting-edge technologies.</a:t>
            </a:r>
          </a:p>
          <a:p>
            <a:pPr algn="just"/>
            <a:r>
              <a:rPr lang="en-US" sz="2600" b="1" dirty="0">
                <a:latin typeface="Arial" panose="020B0604020202020204" pitchFamily="34" charset="0"/>
                <a:cs typeface="Arial" panose="020B0604020202020204" pitchFamily="34" charset="0"/>
              </a:rPr>
              <a:t>Cybersecurity Training</a:t>
            </a:r>
            <a:r>
              <a:rPr lang="en-US" sz="2600" dirty="0">
                <a:latin typeface="Arial" panose="020B0604020202020204" pitchFamily="34" charset="0"/>
                <a:cs typeface="Arial" panose="020B0604020202020204" pitchFamily="34" charset="0"/>
              </a:rPr>
              <a:t>: Enhancing the skills and expertise of the workforce through specialized training programs and certifications in space cybersecurity.</a:t>
            </a:r>
            <a:endParaRPr lang="en-IN"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7252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11547FC4-9E91-54B4-0541-DB316041FA31}"/>
              </a:ext>
            </a:extLst>
          </p:cNvPr>
          <p:cNvSpPr>
            <a:spLocks noGrp="1"/>
          </p:cNvSpPr>
          <p:nvPr>
            <p:ph type="title"/>
          </p:nvPr>
        </p:nvSpPr>
        <p:spPr>
          <a:xfrm>
            <a:off x="838200" y="643467"/>
            <a:ext cx="2951205" cy="5571066"/>
          </a:xfrm>
        </p:spPr>
        <p:txBody>
          <a:bodyPr>
            <a:normAutofit/>
          </a:bodyPr>
          <a:lstStyle/>
          <a:p>
            <a:r>
              <a:rPr lang="en-IN" b="1">
                <a:solidFill>
                  <a:srgbClr val="FFFFFF"/>
                </a:solidFill>
              </a:rPr>
              <a:t>Conclusion</a:t>
            </a:r>
            <a:br>
              <a:rPr lang="en-IN">
                <a:solidFill>
                  <a:srgbClr val="FFFFFF"/>
                </a:solidFill>
              </a:rPr>
            </a:br>
            <a:endParaRPr lang="en-IN">
              <a:solidFill>
                <a:srgbClr val="FFFFFF"/>
              </a:solidFill>
            </a:endParaRPr>
          </a:p>
        </p:txBody>
      </p:sp>
      <p:graphicFrame>
        <p:nvGraphicFramePr>
          <p:cNvPr id="5" name="Content Placeholder 2">
            <a:extLst>
              <a:ext uri="{FF2B5EF4-FFF2-40B4-BE49-F238E27FC236}">
                <a16:creationId xmlns:a16="http://schemas.microsoft.com/office/drawing/2014/main" id="{0F83BF08-6D08-2820-C342-EE25C599857C}"/>
              </a:ext>
            </a:extLst>
          </p:cNvPr>
          <p:cNvGraphicFramePr>
            <a:graphicFrameLocks noGrp="1"/>
          </p:cNvGraphicFramePr>
          <p:nvPr>
            <p:ph idx="1"/>
            <p:extLst>
              <p:ext uri="{D42A27DB-BD31-4B8C-83A1-F6EECF244321}">
                <p14:modId xmlns:p14="http://schemas.microsoft.com/office/powerpoint/2010/main" val="56790681"/>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30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F6D4C4-4624-FFA5-C756-5D5632720E9B}"/>
              </a:ext>
            </a:extLst>
          </p:cNvPr>
          <p:cNvSpPr>
            <a:spLocks noGrp="1"/>
          </p:cNvSpPr>
          <p:nvPr>
            <p:ph idx="1"/>
          </p:nvPr>
        </p:nvSpPr>
        <p:spPr>
          <a:xfrm>
            <a:off x="912628" y="2385422"/>
            <a:ext cx="10515600" cy="2087156"/>
          </a:xfrm>
          <a:solidFill>
            <a:schemeClr val="accent1">
              <a:lumMod val="20000"/>
              <a:lumOff val="80000"/>
            </a:schemeClr>
          </a:solidFill>
        </p:spPr>
        <p:txBody>
          <a:bodyPr/>
          <a:lstStyle/>
          <a:p>
            <a:pPr marL="0" indent="0" algn="just">
              <a:buNone/>
            </a:pPr>
            <a:r>
              <a:rPr lang="en-US" dirty="0">
                <a:latin typeface="Arial" panose="020B0604020202020204" pitchFamily="34" charset="0"/>
                <a:cs typeface="Arial" panose="020B0604020202020204" pitchFamily="34" charset="0"/>
              </a:rPr>
              <a:t>The future of Cybersecurity in Space relies on the understanding by all of us that Space assets and services are heavily intertwined with and rely on terrestrial infrastructures and vice versa, every day 24/7, for services that we as end users see as being obvious and available by default.</a:t>
            </a:r>
            <a:endParaRPr lang="en-I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423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atellite dish in the night sky&#10;&#10;Description automatically generated">
            <a:extLst>
              <a:ext uri="{FF2B5EF4-FFF2-40B4-BE49-F238E27FC236}">
                <a16:creationId xmlns:a16="http://schemas.microsoft.com/office/drawing/2014/main" id="{5EB8ED01-CE66-3601-37B5-5B829F00CB8A}"/>
              </a:ext>
            </a:extLst>
          </p:cNvPr>
          <p:cNvPicPr>
            <a:picLocks noChangeAspect="1"/>
          </p:cNvPicPr>
          <p:nvPr/>
        </p:nvPicPr>
        <p:blipFill>
          <a:blip r:embed="rId2"/>
          <a:srcRect l="6752" r="4307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8BDEDDD7-44C8-A305-0842-FF2F6B40BC78}"/>
              </a:ext>
            </a:extLst>
          </p:cNvPr>
          <p:cNvSpPr>
            <a:spLocks noGrp="1"/>
          </p:cNvSpPr>
          <p:nvPr>
            <p:ph idx="1"/>
          </p:nvPr>
        </p:nvSpPr>
        <p:spPr>
          <a:xfrm>
            <a:off x="6116569" y="765753"/>
            <a:ext cx="5237229" cy="5667703"/>
          </a:xfrm>
        </p:spPr>
        <p:txBody>
          <a:bodyPr>
            <a:normAutofit/>
          </a:bodyPr>
          <a:lstStyle/>
          <a:p>
            <a:pPr marL="0" indent="0" algn="just">
              <a:buNone/>
            </a:pPr>
            <a:r>
              <a:rPr lang="en-US" b="1" i="0" dirty="0">
                <a:effectLst/>
                <a:latin typeface="Arial" panose="020B0604020202020204" pitchFamily="34" charset="0"/>
                <a:cs typeface="Arial" panose="020B0604020202020204" pitchFamily="34" charset="0"/>
              </a:rPr>
              <a:t>The importance of satellite and space cybersecurity in this new digital era is due to our integral reliance on space, specifically satellites, for communications, security, intelligence, and business.</a:t>
            </a:r>
          </a:p>
          <a:p>
            <a:pPr marL="0" indent="0" algn="just">
              <a:buNone/>
            </a:pPr>
            <a:r>
              <a:rPr lang="en-US" b="1" i="0" dirty="0">
                <a:effectLst/>
                <a:latin typeface="Arial" panose="020B0604020202020204" pitchFamily="34" charset="0"/>
                <a:cs typeface="Arial" panose="020B0604020202020204" pitchFamily="34" charset="0"/>
              </a:rPr>
              <a:t>A breach in space cybersecurity can have catastrophic consequences for global security, economic stability, and individual organizations.</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114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DFF159-B3B0-F697-E9E5-B816AB07BBCB}"/>
              </a:ext>
            </a:extLst>
          </p:cNvPr>
          <p:cNvSpPr>
            <a:spLocks noGrp="1"/>
          </p:cNvSpPr>
          <p:nvPr>
            <p:ph type="title"/>
          </p:nvPr>
        </p:nvSpPr>
        <p:spPr>
          <a:xfrm>
            <a:off x="838200" y="365125"/>
            <a:ext cx="10515600" cy="1325563"/>
          </a:xfrm>
        </p:spPr>
        <p:txBody>
          <a:bodyPr>
            <a:normAutofit/>
          </a:bodyPr>
          <a:lstStyle/>
          <a:p>
            <a:r>
              <a:rPr lang="en-US" b="1" dirty="0">
                <a:latin typeface="Arial" panose="020B0604020202020204" pitchFamily="34" charset="0"/>
                <a:cs typeface="Arial" panose="020B0604020202020204" pitchFamily="34" charset="0"/>
              </a:rPr>
              <a:t>Space Ecosystem</a:t>
            </a:r>
            <a:endParaRPr lang="en-IN" b="1" dirty="0">
              <a:latin typeface="Arial" panose="020B0604020202020204" pitchFamily="34" charset="0"/>
              <a:cs typeface="Arial" panose="020B0604020202020204" pitchFamily="34" charset="0"/>
            </a:endParaRP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9CCA69-2917-CC05-8F4B-488320E3E5E4}"/>
              </a:ext>
            </a:extLst>
          </p:cNvPr>
          <p:cNvSpPr>
            <a:spLocks noGrp="1"/>
          </p:cNvSpPr>
          <p:nvPr>
            <p:ph idx="1"/>
          </p:nvPr>
        </p:nvSpPr>
        <p:spPr>
          <a:xfrm>
            <a:off x="838200" y="1929384"/>
            <a:ext cx="10515600" cy="4251960"/>
          </a:xfrm>
        </p:spPr>
        <p:txBody>
          <a:bodyPr>
            <a:normAutofit/>
          </a:bodyPr>
          <a:lstStyle/>
          <a:p>
            <a:pPr algn="just"/>
            <a:r>
              <a:rPr lang="en-US" sz="2000" b="1" dirty="0">
                <a:latin typeface="Arial" panose="020B0604020202020204" pitchFamily="34" charset="0"/>
                <a:cs typeface="Arial" panose="020B0604020202020204" pitchFamily="34" charset="0"/>
              </a:rPr>
              <a:t>The increasing size, scale, and interdependence of space technologies across countries and between different actors requires a new level of cybersecurity capabilities.</a:t>
            </a:r>
          </a:p>
          <a:p>
            <a:pPr lvl="1" algn="just"/>
            <a:r>
              <a:rPr lang="en-US" sz="2000" dirty="0">
                <a:latin typeface="Arial" panose="020B0604020202020204" pitchFamily="34" charset="0"/>
                <a:cs typeface="Arial" panose="020B0604020202020204" pitchFamily="34" charset="0"/>
              </a:rPr>
              <a:t> By 2030, 25,000 satellites carrying over 500,000 petabytes of data will be launched.</a:t>
            </a:r>
          </a:p>
          <a:p>
            <a:pPr algn="just"/>
            <a:r>
              <a:rPr lang="en-US" sz="2000" b="1" dirty="0">
                <a:latin typeface="Arial" panose="020B0604020202020204" pitchFamily="34" charset="0"/>
                <a:cs typeface="Arial" panose="020B0604020202020204" pitchFamily="34" charset="0"/>
              </a:rPr>
              <a:t>Space is an attractive proposition for cyber criminals.</a:t>
            </a:r>
          </a:p>
          <a:p>
            <a:pPr algn="just"/>
            <a:r>
              <a:rPr lang="en-US" sz="2000" b="1" dirty="0">
                <a:latin typeface="Arial" panose="020B0604020202020204" pitchFamily="34" charset="0"/>
                <a:cs typeface="Arial" panose="020B0604020202020204" pitchFamily="34" charset="0"/>
              </a:rPr>
              <a:t>Academia can and does play a key part in supporting the space sector through innovative research and education.</a:t>
            </a:r>
          </a:p>
          <a:p>
            <a:pPr algn="just"/>
            <a:r>
              <a:rPr lang="en-US" sz="2000" b="1" dirty="0">
                <a:latin typeface="Arial" panose="020B0604020202020204" pitchFamily="34" charset="0"/>
                <a:cs typeface="Arial" panose="020B0604020202020204" pitchFamily="34" charset="0"/>
              </a:rPr>
              <a:t>Secure by design cyber resilience must be an essential part of any Space business. Executives in the space sector need sector-specific cyber resilience training.</a:t>
            </a:r>
          </a:p>
          <a:p>
            <a:pPr algn="just"/>
            <a:r>
              <a:rPr lang="en-US" sz="2000" b="1" dirty="0">
                <a:latin typeface="Arial" panose="020B0604020202020204" pitchFamily="34" charset="0"/>
                <a:cs typeface="Arial" panose="020B0604020202020204" pitchFamily="34" charset="0"/>
              </a:rPr>
              <a:t>International cooperation between governments and organizations in implementing cybersecurity measures to protect their space systems and infrastructures from cyber threats is therefore more important than ever.</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52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0ED56F-1E73-C36D-71C7-7B96BB38F23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09"/>
            <a:ext cx="12192000" cy="6857691"/>
          </a:xfrm>
          <a:prstGeom prst="rect">
            <a:avLst/>
          </a:prstGeom>
          <a:noFill/>
        </p:spPr>
      </p:pic>
    </p:spTree>
    <p:extLst>
      <p:ext uri="{BB962C8B-B14F-4D97-AF65-F5344CB8AC3E}">
        <p14:creationId xmlns:p14="http://schemas.microsoft.com/office/powerpoint/2010/main" val="2443126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A62DF1-3E6B-0D21-51BD-55E4CA7DE4D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985" b="1422"/>
          <a:stretch/>
        </p:blipFill>
        <p:spPr bwMode="auto">
          <a:xfrm>
            <a:off x="0" y="754912"/>
            <a:ext cx="12191999" cy="5837274"/>
          </a:xfrm>
          <a:prstGeom prst="rect">
            <a:avLst/>
          </a:prstGeom>
          <a:noFill/>
          <a:ln>
            <a:solidFill>
              <a:sysClr val="window" lastClr="FFFFFF">
                <a:lumMod val="85000"/>
              </a:sysClr>
            </a:solidFill>
          </a:ln>
        </p:spPr>
      </p:pic>
      <p:sp>
        <p:nvSpPr>
          <p:cNvPr id="11" name="TextBox 10">
            <a:extLst>
              <a:ext uri="{FF2B5EF4-FFF2-40B4-BE49-F238E27FC236}">
                <a16:creationId xmlns:a16="http://schemas.microsoft.com/office/drawing/2014/main" id="{D8CF7ECD-9A56-D3B3-8D00-5E943595E985}"/>
              </a:ext>
            </a:extLst>
          </p:cNvPr>
          <p:cNvSpPr txBox="1"/>
          <p:nvPr/>
        </p:nvSpPr>
        <p:spPr>
          <a:xfrm>
            <a:off x="4815844" y="95693"/>
            <a:ext cx="2560317" cy="461665"/>
          </a:xfrm>
          <a:prstGeom prst="rect">
            <a:avLst/>
          </a:prstGeom>
          <a:noFill/>
        </p:spPr>
        <p:txBody>
          <a:bodyPr wrap="none" rtlCol="0">
            <a:spAutoFit/>
          </a:bodyPr>
          <a:lstStyle/>
          <a:p>
            <a:pPr algn="ctr"/>
            <a:r>
              <a:rPr lang="en-US" sz="2400" b="1" dirty="0">
                <a:latin typeface="Arial" panose="020B0604020202020204" pitchFamily="34" charset="0"/>
                <a:cs typeface="Arial" panose="020B0604020202020204" pitchFamily="34" charset="0"/>
              </a:rPr>
              <a:t>What is at Risk?</a:t>
            </a:r>
            <a:endParaRPr lang="en-IN"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28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DA42-682F-858E-7174-B98DD161E8A2}"/>
              </a:ext>
            </a:extLst>
          </p:cNvPr>
          <p:cNvSpPr>
            <a:spLocks noGrp="1"/>
          </p:cNvSpPr>
          <p:nvPr>
            <p:ph type="title"/>
          </p:nvPr>
        </p:nvSpPr>
        <p:spPr>
          <a:xfrm>
            <a:off x="763772" y="0"/>
            <a:ext cx="10515600" cy="863141"/>
          </a:xfrm>
        </p:spPr>
        <p:txBody>
          <a:bodyPr>
            <a:normAutofit/>
          </a:bodyPr>
          <a:lstStyle/>
          <a:p>
            <a:pPr algn="ctr"/>
            <a:r>
              <a:rPr lang="en-IN" sz="2800" b="1" dirty="0">
                <a:latin typeface="Arial" panose="020B0604020202020204" pitchFamily="34" charset="0"/>
                <a:cs typeface="Arial" panose="020B0604020202020204" pitchFamily="34" charset="0"/>
              </a:rPr>
              <a:t>Space Sector: Threat Landscape</a:t>
            </a:r>
          </a:p>
        </p:txBody>
      </p:sp>
      <p:pic>
        <p:nvPicPr>
          <p:cNvPr id="4" name="Content Placeholder 3">
            <a:extLst>
              <a:ext uri="{FF2B5EF4-FFF2-40B4-BE49-F238E27FC236}">
                <a16:creationId xmlns:a16="http://schemas.microsoft.com/office/drawing/2014/main" id="{3F19E173-1D13-0048-A7B0-AD29149558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987" y="1033276"/>
            <a:ext cx="12166013" cy="5824724"/>
          </a:xfrm>
          <a:prstGeom prst="rect">
            <a:avLst/>
          </a:prstGeom>
          <a:noFill/>
          <a:ln>
            <a:solidFill>
              <a:sysClr val="window" lastClr="FFFFFF">
                <a:lumMod val="85000"/>
              </a:sysClr>
            </a:solidFill>
          </a:ln>
        </p:spPr>
      </p:pic>
    </p:spTree>
    <p:extLst>
      <p:ext uri="{BB962C8B-B14F-4D97-AF65-F5344CB8AC3E}">
        <p14:creationId xmlns:p14="http://schemas.microsoft.com/office/powerpoint/2010/main" val="210104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39933A2-FEFF-48F7-5AF2-0F4A2738C166}"/>
              </a:ext>
            </a:extLst>
          </p:cNvPr>
          <p:cNvSpPr/>
          <p:nvPr/>
        </p:nvSpPr>
        <p:spPr>
          <a:xfrm>
            <a:off x="198407" y="806492"/>
            <a:ext cx="2103120" cy="3798859"/>
          </a:xfrm>
          <a:prstGeom prst="rect">
            <a:avLst/>
          </a:prstGeom>
          <a:no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5760E83-8CEA-A97E-4D8F-4C7F7F406BAB}"/>
              </a:ext>
            </a:extLst>
          </p:cNvPr>
          <p:cNvSpPr txBox="1"/>
          <p:nvPr/>
        </p:nvSpPr>
        <p:spPr>
          <a:xfrm>
            <a:off x="510854" y="4334621"/>
            <a:ext cx="1434701" cy="523220"/>
          </a:xfrm>
          <a:prstGeom prst="rect">
            <a:avLst/>
          </a:prstGeom>
          <a:solidFill>
            <a:sysClr val="window" lastClr="FFFFFF">
              <a:lumMod val="85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Technology Advancements</a:t>
            </a:r>
            <a:endParaRPr kumimoji="0" lang="en-IN" sz="1400" b="0" i="0" u="none" strike="noStrike" kern="0" cap="none" spc="0" normalizeH="0" baseline="0" noProof="0" dirty="0">
              <a:ln>
                <a:noFill/>
              </a:ln>
              <a:solidFill>
                <a:prstClr val="black"/>
              </a:solidFill>
              <a:effectLst/>
              <a:uLnTx/>
              <a:uFillTx/>
              <a:latin typeface="Calibri" panose="020F0502020204030204"/>
            </a:endParaRPr>
          </a:p>
        </p:txBody>
      </p:sp>
      <p:sp>
        <p:nvSpPr>
          <p:cNvPr id="6" name="TextBox 5">
            <a:extLst>
              <a:ext uri="{FF2B5EF4-FFF2-40B4-BE49-F238E27FC236}">
                <a16:creationId xmlns:a16="http://schemas.microsoft.com/office/drawing/2014/main" id="{DB3332ED-AC48-E21F-14A4-29E5AAD8BFB0}"/>
              </a:ext>
            </a:extLst>
          </p:cNvPr>
          <p:cNvSpPr txBox="1"/>
          <p:nvPr/>
        </p:nvSpPr>
        <p:spPr>
          <a:xfrm>
            <a:off x="697160" y="634404"/>
            <a:ext cx="1105614" cy="307777"/>
          </a:xfrm>
          <a:prstGeom prst="rect">
            <a:avLst/>
          </a:prstGeom>
          <a:solidFill>
            <a:sysClr val="window" lastClr="FFFFFF">
              <a:lumMod val="85000"/>
            </a:sys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ea typeface="Calibri" panose="020F0502020204030204" pitchFamily="34" charset="0"/>
              </a:rPr>
              <a:t>Digitization </a:t>
            </a:r>
            <a:endParaRPr kumimoji="0" lang="en-IN" sz="1400" b="0" i="0" u="none" strike="noStrike" kern="0" cap="none" spc="0" normalizeH="0" baseline="0" noProof="0" dirty="0">
              <a:ln>
                <a:noFill/>
              </a:ln>
              <a:solidFill>
                <a:prstClr val="black"/>
              </a:solidFill>
              <a:effectLst/>
              <a:uLnTx/>
              <a:uFillTx/>
              <a:latin typeface="Calibri" panose="020F0502020204030204"/>
            </a:endParaRPr>
          </a:p>
        </p:txBody>
      </p:sp>
      <p:sp>
        <p:nvSpPr>
          <p:cNvPr id="7" name="TextBox 6">
            <a:extLst>
              <a:ext uri="{FF2B5EF4-FFF2-40B4-BE49-F238E27FC236}">
                <a16:creationId xmlns:a16="http://schemas.microsoft.com/office/drawing/2014/main" id="{379A58AE-BD1C-4923-66F9-90724BF31130}"/>
              </a:ext>
            </a:extLst>
          </p:cNvPr>
          <p:cNvSpPr txBox="1"/>
          <p:nvPr/>
        </p:nvSpPr>
        <p:spPr>
          <a:xfrm>
            <a:off x="277898" y="1070961"/>
            <a:ext cx="862639" cy="276999"/>
          </a:xfrm>
          <a:prstGeom prst="rect">
            <a:avLst/>
          </a:prstGeom>
          <a:noFill/>
        </p:spPr>
        <p:txBody>
          <a:bodyPr wrap="square">
            <a:spAutoFit/>
          </a:bodyPr>
          <a:lstStyle/>
          <a:p>
            <a:r>
              <a:rPr lang="en-US" sz="1200" i="1" dirty="0">
                <a:solidFill>
                  <a:prstClr val="black"/>
                </a:solidFill>
                <a:latin typeface="Arial" panose="020B0604020202020204" pitchFamily="34" charset="0"/>
                <a:ea typeface="Calibri" panose="020F0502020204030204" pitchFamily="34" charset="0"/>
              </a:rPr>
              <a:t>AI/ ML</a:t>
            </a:r>
            <a:endParaRPr lang="en-IN" sz="1200" i="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9B2ED3EA-7D54-0CAC-648C-D66BB00443AF}"/>
              </a:ext>
            </a:extLst>
          </p:cNvPr>
          <p:cNvSpPr txBox="1"/>
          <p:nvPr/>
        </p:nvSpPr>
        <p:spPr>
          <a:xfrm>
            <a:off x="277898" y="1409974"/>
            <a:ext cx="1900614" cy="276999"/>
          </a:xfrm>
          <a:prstGeom prst="rect">
            <a:avLst/>
          </a:prstGeom>
          <a:noFill/>
        </p:spPr>
        <p:txBody>
          <a:bodyPr wrap="square">
            <a:spAutoFit/>
          </a:bodyPr>
          <a:lstStyle/>
          <a:p>
            <a:r>
              <a:rPr lang="en-US" sz="1200" i="1" dirty="0">
                <a:solidFill>
                  <a:prstClr val="black"/>
                </a:solidFill>
                <a:latin typeface="Arial" panose="020B0604020202020204" pitchFamily="34" charset="0"/>
                <a:ea typeface="Calibri" panose="020F0502020204030204" pitchFamily="34" charset="0"/>
              </a:rPr>
              <a:t>Software Engineering</a:t>
            </a:r>
            <a:endParaRPr lang="en-IN" sz="1200" i="1" dirty="0">
              <a:solidFill>
                <a:prstClr val="black"/>
              </a:solidFill>
              <a:latin typeface="Calibri" panose="020F0502020204030204"/>
            </a:endParaRPr>
          </a:p>
        </p:txBody>
      </p:sp>
      <p:sp>
        <p:nvSpPr>
          <p:cNvPr id="9" name="TextBox 8">
            <a:extLst>
              <a:ext uri="{FF2B5EF4-FFF2-40B4-BE49-F238E27FC236}">
                <a16:creationId xmlns:a16="http://schemas.microsoft.com/office/drawing/2014/main" id="{5550FCF3-65E5-358E-2875-83B9AB5AA236}"/>
              </a:ext>
            </a:extLst>
          </p:cNvPr>
          <p:cNvSpPr txBox="1"/>
          <p:nvPr/>
        </p:nvSpPr>
        <p:spPr>
          <a:xfrm>
            <a:off x="277898" y="1748987"/>
            <a:ext cx="1707569" cy="276999"/>
          </a:xfrm>
          <a:prstGeom prst="rect">
            <a:avLst/>
          </a:prstGeom>
          <a:noFill/>
        </p:spPr>
        <p:txBody>
          <a:bodyPr wrap="square">
            <a:spAutoFit/>
          </a:bodyPr>
          <a:lstStyle/>
          <a:p>
            <a:r>
              <a:rPr lang="en-US" sz="1200" i="1" dirty="0">
                <a:solidFill>
                  <a:prstClr val="black"/>
                </a:solidFill>
                <a:latin typeface="Arial" panose="020B0604020202020204" pitchFamily="34" charset="0"/>
              </a:rPr>
              <a:t>Chip &amp; Semiconductor</a:t>
            </a:r>
            <a:endParaRPr lang="en-IN" sz="1200" i="1" dirty="0">
              <a:solidFill>
                <a:prstClr val="black"/>
              </a:solidFill>
              <a:latin typeface="Calibri" panose="020F0502020204030204"/>
            </a:endParaRPr>
          </a:p>
        </p:txBody>
      </p:sp>
      <p:sp>
        <p:nvSpPr>
          <p:cNvPr id="10" name="TextBox 9">
            <a:extLst>
              <a:ext uri="{FF2B5EF4-FFF2-40B4-BE49-F238E27FC236}">
                <a16:creationId xmlns:a16="http://schemas.microsoft.com/office/drawing/2014/main" id="{AEF09551-1356-2B6E-43B0-0102BD770E3C}"/>
              </a:ext>
            </a:extLst>
          </p:cNvPr>
          <p:cNvSpPr txBox="1"/>
          <p:nvPr/>
        </p:nvSpPr>
        <p:spPr>
          <a:xfrm>
            <a:off x="277898" y="2088000"/>
            <a:ext cx="2080733" cy="276999"/>
          </a:xfrm>
          <a:prstGeom prst="rect">
            <a:avLst/>
          </a:prstGeom>
          <a:noFill/>
        </p:spPr>
        <p:txBody>
          <a:bodyPr wrap="square">
            <a:spAutoFit/>
          </a:bodyPr>
          <a:lstStyle/>
          <a:p>
            <a:r>
              <a:rPr lang="en-US" sz="1200" i="1" dirty="0">
                <a:solidFill>
                  <a:prstClr val="black"/>
                </a:solidFill>
                <a:latin typeface="Arial" panose="020B0604020202020204" pitchFamily="34" charset="0"/>
              </a:rPr>
              <a:t>Wireless &amp; Communication </a:t>
            </a:r>
            <a:endParaRPr lang="en-IN" sz="1200" i="1" dirty="0">
              <a:solidFill>
                <a:prstClr val="black"/>
              </a:solidFill>
              <a:latin typeface="Calibri" panose="020F0502020204030204"/>
            </a:endParaRPr>
          </a:p>
        </p:txBody>
      </p:sp>
      <p:sp>
        <p:nvSpPr>
          <p:cNvPr id="11" name="TextBox 10">
            <a:extLst>
              <a:ext uri="{FF2B5EF4-FFF2-40B4-BE49-F238E27FC236}">
                <a16:creationId xmlns:a16="http://schemas.microsoft.com/office/drawing/2014/main" id="{C35D42DB-FAAD-67AB-420D-980FAB059363}"/>
              </a:ext>
            </a:extLst>
          </p:cNvPr>
          <p:cNvSpPr txBox="1"/>
          <p:nvPr/>
        </p:nvSpPr>
        <p:spPr>
          <a:xfrm>
            <a:off x="277898" y="2427013"/>
            <a:ext cx="2080733" cy="276999"/>
          </a:xfrm>
          <a:prstGeom prst="rect">
            <a:avLst/>
          </a:prstGeom>
          <a:noFill/>
        </p:spPr>
        <p:txBody>
          <a:bodyPr wrap="square">
            <a:spAutoFit/>
          </a:bodyPr>
          <a:lstStyle/>
          <a:p>
            <a:r>
              <a:rPr lang="en-US" sz="1200" i="1" dirty="0">
                <a:solidFill>
                  <a:prstClr val="black"/>
                </a:solidFill>
                <a:latin typeface="Arial" panose="020B0604020202020204" pitchFamily="34" charset="0"/>
                <a:ea typeface="Calibri" panose="020F0502020204030204" pitchFamily="34" charset="0"/>
              </a:rPr>
              <a:t>Sensors, IoT, &amp; Wearables</a:t>
            </a:r>
            <a:endParaRPr lang="en-IN" sz="1200" i="1" dirty="0">
              <a:solidFill>
                <a:prstClr val="black"/>
              </a:solidFill>
              <a:latin typeface="Calibri" panose="020F0502020204030204"/>
            </a:endParaRPr>
          </a:p>
        </p:txBody>
      </p:sp>
      <p:sp>
        <p:nvSpPr>
          <p:cNvPr id="12" name="TextBox 11">
            <a:extLst>
              <a:ext uri="{FF2B5EF4-FFF2-40B4-BE49-F238E27FC236}">
                <a16:creationId xmlns:a16="http://schemas.microsoft.com/office/drawing/2014/main" id="{B629697C-95DF-B06D-284A-C5D3F09A6CAE}"/>
              </a:ext>
            </a:extLst>
          </p:cNvPr>
          <p:cNvSpPr txBox="1"/>
          <p:nvPr/>
        </p:nvSpPr>
        <p:spPr>
          <a:xfrm>
            <a:off x="277898" y="2766026"/>
            <a:ext cx="1707570" cy="276999"/>
          </a:xfrm>
          <a:prstGeom prst="rect">
            <a:avLst/>
          </a:prstGeom>
          <a:noFill/>
        </p:spPr>
        <p:txBody>
          <a:bodyPr wrap="square">
            <a:spAutoFit/>
          </a:bodyPr>
          <a:lstStyle/>
          <a:p>
            <a:r>
              <a:rPr lang="en-US" sz="1200" i="1" dirty="0">
                <a:solidFill>
                  <a:prstClr val="black"/>
                </a:solidFill>
                <a:latin typeface="Arial" panose="020B0604020202020204" pitchFamily="34" charset="0"/>
                <a:ea typeface="Calibri" panose="020F0502020204030204" pitchFamily="34" charset="0"/>
              </a:rPr>
              <a:t>Networking Overhaul</a:t>
            </a:r>
            <a:endParaRPr lang="en-IN" sz="1200" i="1" dirty="0">
              <a:solidFill>
                <a:prstClr val="black"/>
              </a:solidFill>
              <a:latin typeface="Calibri" panose="020F0502020204030204"/>
            </a:endParaRPr>
          </a:p>
        </p:txBody>
      </p:sp>
      <p:sp>
        <p:nvSpPr>
          <p:cNvPr id="13" name="TextBox 12">
            <a:extLst>
              <a:ext uri="{FF2B5EF4-FFF2-40B4-BE49-F238E27FC236}">
                <a16:creationId xmlns:a16="http://schemas.microsoft.com/office/drawing/2014/main" id="{32E605CA-5848-E88B-783A-435B0AFFFE50}"/>
              </a:ext>
            </a:extLst>
          </p:cNvPr>
          <p:cNvSpPr txBox="1"/>
          <p:nvPr/>
        </p:nvSpPr>
        <p:spPr>
          <a:xfrm>
            <a:off x="277898" y="3105039"/>
            <a:ext cx="1609270" cy="276999"/>
          </a:xfrm>
          <a:prstGeom prst="rect">
            <a:avLst/>
          </a:prstGeom>
          <a:noFill/>
        </p:spPr>
        <p:txBody>
          <a:bodyPr wrap="square">
            <a:spAutoFit/>
          </a:bodyPr>
          <a:lstStyle/>
          <a:p>
            <a:r>
              <a:rPr lang="en-US" sz="1200" i="1" dirty="0">
                <a:solidFill>
                  <a:prstClr val="black"/>
                </a:solidFill>
                <a:latin typeface="Arial" panose="020B0604020202020204" pitchFamily="34" charset="0"/>
              </a:rPr>
              <a:t>Advanced Material</a:t>
            </a:r>
            <a:endParaRPr lang="en-IN" sz="1200" i="1"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4870CB3B-AD80-EC14-C5C2-A92B32C65913}"/>
              </a:ext>
            </a:extLst>
          </p:cNvPr>
          <p:cNvSpPr txBox="1"/>
          <p:nvPr/>
        </p:nvSpPr>
        <p:spPr>
          <a:xfrm>
            <a:off x="277898" y="3444052"/>
            <a:ext cx="2015663" cy="461665"/>
          </a:xfrm>
          <a:prstGeom prst="rect">
            <a:avLst/>
          </a:prstGeom>
          <a:noFill/>
        </p:spPr>
        <p:txBody>
          <a:bodyPr wrap="square">
            <a:spAutoFit/>
          </a:bodyPr>
          <a:lstStyle/>
          <a:p>
            <a:r>
              <a:rPr lang="en-US" sz="1200" i="1" dirty="0">
                <a:solidFill>
                  <a:prstClr val="black"/>
                </a:solidFill>
                <a:latin typeface="Arial" panose="020B0604020202020204" pitchFamily="34" charset="0"/>
              </a:rPr>
              <a:t>3D Printing &amp; Advanced Manufacturing </a:t>
            </a:r>
            <a:endParaRPr lang="en-IN" sz="1200" i="1" dirty="0">
              <a:solidFill>
                <a:prstClr val="black"/>
              </a:solidFill>
              <a:latin typeface="Calibri" panose="020F0502020204030204"/>
            </a:endParaRPr>
          </a:p>
        </p:txBody>
      </p:sp>
      <p:sp>
        <p:nvSpPr>
          <p:cNvPr id="15" name="TextBox 14">
            <a:extLst>
              <a:ext uri="{FF2B5EF4-FFF2-40B4-BE49-F238E27FC236}">
                <a16:creationId xmlns:a16="http://schemas.microsoft.com/office/drawing/2014/main" id="{2F943E66-FAD9-1894-0606-1D788110B914}"/>
              </a:ext>
            </a:extLst>
          </p:cNvPr>
          <p:cNvSpPr txBox="1"/>
          <p:nvPr/>
        </p:nvSpPr>
        <p:spPr>
          <a:xfrm>
            <a:off x="277898" y="3967734"/>
            <a:ext cx="974629" cy="276999"/>
          </a:xfrm>
          <a:prstGeom prst="rect">
            <a:avLst/>
          </a:prstGeom>
          <a:noFill/>
        </p:spPr>
        <p:txBody>
          <a:bodyPr wrap="square">
            <a:spAutoFit/>
          </a:bodyPr>
          <a:lstStyle/>
          <a:p>
            <a:r>
              <a:rPr lang="en-US" sz="1200" i="1" dirty="0">
                <a:solidFill>
                  <a:prstClr val="black"/>
                </a:solidFill>
                <a:latin typeface="Arial" panose="020B0604020202020204" pitchFamily="34" charset="0"/>
              </a:rPr>
              <a:t>AR/VR</a:t>
            </a:r>
            <a:endParaRPr lang="en-IN" sz="1200" i="1" dirty="0">
              <a:solidFill>
                <a:prstClr val="black"/>
              </a:solidFill>
              <a:latin typeface="Calibri" panose="020F0502020204030204"/>
            </a:endParaRPr>
          </a:p>
        </p:txBody>
      </p:sp>
      <p:sp>
        <p:nvSpPr>
          <p:cNvPr id="16" name="Trapezoid 15">
            <a:extLst>
              <a:ext uri="{FF2B5EF4-FFF2-40B4-BE49-F238E27FC236}">
                <a16:creationId xmlns:a16="http://schemas.microsoft.com/office/drawing/2014/main" id="{83C50931-6BE9-4762-EBB8-35C54C0FD233}"/>
              </a:ext>
            </a:extLst>
          </p:cNvPr>
          <p:cNvSpPr/>
          <p:nvPr/>
        </p:nvSpPr>
        <p:spPr>
          <a:xfrm rot="5400000">
            <a:off x="1251253" y="2484708"/>
            <a:ext cx="2944536" cy="460157"/>
          </a:xfrm>
          <a:prstGeom prst="trapezoid">
            <a:avLst>
              <a:gd name="adj" fmla="val 150962"/>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7A6364A3-7016-3759-9A73-43DC2025CF11}"/>
              </a:ext>
            </a:extLst>
          </p:cNvPr>
          <p:cNvSpPr txBox="1"/>
          <p:nvPr/>
        </p:nvSpPr>
        <p:spPr>
          <a:xfrm rot="16200000">
            <a:off x="2047665" y="2528798"/>
            <a:ext cx="1344319" cy="338554"/>
          </a:xfrm>
          <a:prstGeom prst="rect">
            <a:avLst/>
          </a:prstGeom>
          <a:noFill/>
        </p:spPr>
        <p:txBody>
          <a:bodyPr wrap="square">
            <a:spAutoFit/>
          </a:bodyPr>
          <a:lstStyle/>
          <a:p>
            <a:r>
              <a:rPr lang="en-US" sz="1600" b="1" dirty="0">
                <a:solidFill>
                  <a:prstClr val="black"/>
                </a:solidFill>
                <a:latin typeface="Arial" panose="020B0604020202020204" pitchFamily="34" charset="0"/>
              </a:rPr>
              <a:t>Challenges</a:t>
            </a:r>
            <a:endParaRPr lang="en-IN" sz="1600" b="1" dirty="0">
              <a:solidFill>
                <a:prstClr val="black"/>
              </a:solidFill>
              <a:latin typeface="Calibri" panose="020F0502020204030204"/>
            </a:endParaRPr>
          </a:p>
        </p:txBody>
      </p:sp>
      <p:sp>
        <p:nvSpPr>
          <p:cNvPr id="18" name="TextBox 17">
            <a:extLst>
              <a:ext uri="{FF2B5EF4-FFF2-40B4-BE49-F238E27FC236}">
                <a16:creationId xmlns:a16="http://schemas.microsoft.com/office/drawing/2014/main" id="{4ED32DA7-F21F-46BB-DDC0-C4B62E84E27D}"/>
              </a:ext>
            </a:extLst>
          </p:cNvPr>
          <p:cNvSpPr txBox="1"/>
          <p:nvPr/>
        </p:nvSpPr>
        <p:spPr>
          <a:xfrm>
            <a:off x="3112655" y="779384"/>
            <a:ext cx="1945178" cy="523220"/>
          </a:xfrm>
          <a:prstGeom prst="rect">
            <a:avLst/>
          </a:prstGeom>
          <a:noFill/>
        </p:spPr>
        <p:txBody>
          <a:bodyPr wrap="square">
            <a:spAutoFit/>
          </a:bodyPr>
          <a:lstStyle/>
          <a:p>
            <a:r>
              <a:rPr lang="en-US" sz="1400" dirty="0">
                <a:solidFill>
                  <a:prstClr val="black"/>
                </a:solidFill>
                <a:latin typeface="Arial" panose="020B0604020202020204" pitchFamily="34" charset="0"/>
              </a:rPr>
              <a:t>Dependencies on Critical Technologies </a:t>
            </a:r>
            <a:endParaRPr lang="en-IN" sz="1400" dirty="0">
              <a:solidFill>
                <a:prstClr val="black"/>
              </a:solidFill>
              <a:latin typeface="Calibri" panose="020F0502020204030204"/>
            </a:endParaRPr>
          </a:p>
        </p:txBody>
      </p:sp>
      <p:sp>
        <p:nvSpPr>
          <p:cNvPr id="19" name="TextBox 18">
            <a:extLst>
              <a:ext uri="{FF2B5EF4-FFF2-40B4-BE49-F238E27FC236}">
                <a16:creationId xmlns:a16="http://schemas.microsoft.com/office/drawing/2014/main" id="{A6AAA308-DA75-9715-E071-957570BEDB50}"/>
              </a:ext>
            </a:extLst>
          </p:cNvPr>
          <p:cNvSpPr txBox="1"/>
          <p:nvPr/>
        </p:nvSpPr>
        <p:spPr>
          <a:xfrm>
            <a:off x="3112655" y="1494284"/>
            <a:ext cx="2103120" cy="523220"/>
          </a:xfrm>
          <a:prstGeom prst="rect">
            <a:avLst/>
          </a:prstGeom>
          <a:noFill/>
        </p:spPr>
        <p:txBody>
          <a:bodyPr wrap="square">
            <a:spAutoFit/>
          </a:bodyPr>
          <a:lstStyle/>
          <a:p>
            <a:r>
              <a:rPr lang="en-US" sz="1400" dirty="0">
                <a:solidFill>
                  <a:prstClr val="black"/>
                </a:solidFill>
                <a:latin typeface="Arial" panose="020B0604020202020204" pitchFamily="34" charset="0"/>
              </a:rPr>
              <a:t>Heightened Technology Geopolitics</a:t>
            </a:r>
            <a:endParaRPr lang="en-IN" sz="1400" dirty="0">
              <a:solidFill>
                <a:prstClr val="black"/>
              </a:solidFill>
              <a:latin typeface="Calibri" panose="020F0502020204030204"/>
            </a:endParaRPr>
          </a:p>
        </p:txBody>
      </p:sp>
      <p:sp>
        <p:nvSpPr>
          <p:cNvPr id="20" name="TextBox 19">
            <a:extLst>
              <a:ext uri="{FF2B5EF4-FFF2-40B4-BE49-F238E27FC236}">
                <a16:creationId xmlns:a16="http://schemas.microsoft.com/office/drawing/2014/main" id="{2B879E9B-3D21-653B-2B20-F319D41C8CC4}"/>
              </a:ext>
            </a:extLst>
          </p:cNvPr>
          <p:cNvSpPr txBox="1"/>
          <p:nvPr/>
        </p:nvSpPr>
        <p:spPr>
          <a:xfrm>
            <a:off x="3112655" y="2209184"/>
            <a:ext cx="2103120" cy="307777"/>
          </a:xfrm>
          <a:prstGeom prst="rect">
            <a:avLst/>
          </a:prstGeom>
          <a:noFill/>
        </p:spPr>
        <p:txBody>
          <a:bodyPr wrap="square">
            <a:spAutoFit/>
          </a:bodyPr>
          <a:lstStyle/>
          <a:p>
            <a:r>
              <a:rPr lang="en-US" sz="1400" dirty="0">
                <a:solidFill>
                  <a:prstClr val="black"/>
                </a:solidFill>
                <a:latin typeface="Arial" panose="020B0604020202020204" pitchFamily="34" charset="0"/>
              </a:rPr>
              <a:t>Supply Chain Security</a:t>
            </a:r>
            <a:endParaRPr lang="en-IN" sz="1400" dirty="0">
              <a:solidFill>
                <a:prstClr val="black"/>
              </a:solidFill>
              <a:latin typeface="Calibri" panose="020F0502020204030204"/>
            </a:endParaRPr>
          </a:p>
        </p:txBody>
      </p:sp>
      <p:sp>
        <p:nvSpPr>
          <p:cNvPr id="21" name="TextBox 20">
            <a:extLst>
              <a:ext uri="{FF2B5EF4-FFF2-40B4-BE49-F238E27FC236}">
                <a16:creationId xmlns:a16="http://schemas.microsoft.com/office/drawing/2014/main" id="{A98DBDA4-D7A3-B8CE-7407-A947A49EAD46}"/>
              </a:ext>
            </a:extLst>
          </p:cNvPr>
          <p:cNvSpPr txBox="1"/>
          <p:nvPr/>
        </p:nvSpPr>
        <p:spPr>
          <a:xfrm>
            <a:off x="3112655" y="2708641"/>
            <a:ext cx="1945178" cy="523220"/>
          </a:xfrm>
          <a:prstGeom prst="rect">
            <a:avLst/>
          </a:prstGeom>
          <a:noFill/>
        </p:spPr>
        <p:txBody>
          <a:bodyPr wrap="square">
            <a:spAutoFit/>
          </a:bodyPr>
          <a:lstStyle/>
          <a:p>
            <a:r>
              <a:rPr lang="en-US" sz="1400" dirty="0">
                <a:solidFill>
                  <a:prstClr val="black"/>
                </a:solidFill>
                <a:latin typeface="Arial" panose="020B0604020202020204" pitchFamily="34" charset="0"/>
              </a:rPr>
              <a:t>Increased Digital Footprint &amp; Exposure </a:t>
            </a:r>
            <a:endParaRPr lang="en-IN" sz="1400" dirty="0">
              <a:solidFill>
                <a:prstClr val="black"/>
              </a:solidFill>
              <a:latin typeface="Calibri" panose="020F0502020204030204"/>
            </a:endParaRPr>
          </a:p>
        </p:txBody>
      </p:sp>
      <p:sp>
        <p:nvSpPr>
          <p:cNvPr id="22" name="TextBox 21">
            <a:extLst>
              <a:ext uri="{FF2B5EF4-FFF2-40B4-BE49-F238E27FC236}">
                <a16:creationId xmlns:a16="http://schemas.microsoft.com/office/drawing/2014/main" id="{923FFBE5-6840-9444-31B0-6F07D0FA44F1}"/>
              </a:ext>
            </a:extLst>
          </p:cNvPr>
          <p:cNvSpPr txBox="1"/>
          <p:nvPr/>
        </p:nvSpPr>
        <p:spPr>
          <a:xfrm>
            <a:off x="3112655" y="3444514"/>
            <a:ext cx="1945178" cy="523220"/>
          </a:xfrm>
          <a:prstGeom prst="rect">
            <a:avLst/>
          </a:prstGeom>
          <a:noFill/>
        </p:spPr>
        <p:txBody>
          <a:bodyPr wrap="square">
            <a:spAutoFit/>
          </a:bodyPr>
          <a:lstStyle/>
          <a:p>
            <a:r>
              <a:rPr lang="en-US" sz="1400" dirty="0">
                <a:solidFill>
                  <a:prstClr val="black"/>
                </a:solidFill>
                <a:latin typeface="Arial" panose="020B0604020202020204" pitchFamily="34" charset="0"/>
              </a:rPr>
              <a:t>Advanced, Persistent &amp; Targeted Attacks </a:t>
            </a:r>
            <a:endParaRPr lang="en-IN" sz="1400" dirty="0">
              <a:solidFill>
                <a:prstClr val="black"/>
              </a:solidFill>
              <a:latin typeface="Calibri" panose="020F0502020204030204"/>
            </a:endParaRPr>
          </a:p>
        </p:txBody>
      </p:sp>
      <p:sp>
        <p:nvSpPr>
          <p:cNvPr id="23" name="TextBox 22">
            <a:extLst>
              <a:ext uri="{FF2B5EF4-FFF2-40B4-BE49-F238E27FC236}">
                <a16:creationId xmlns:a16="http://schemas.microsoft.com/office/drawing/2014/main" id="{8074DD22-2D39-7C01-D150-4613CE135170}"/>
              </a:ext>
            </a:extLst>
          </p:cNvPr>
          <p:cNvSpPr txBox="1"/>
          <p:nvPr/>
        </p:nvSpPr>
        <p:spPr>
          <a:xfrm>
            <a:off x="3112655" y="4138439"/>
            <a:ext cx="1945178" cy="523220"/>
          </a:xfrm>
          <a:prstGeom prst="rect">
            <a:avLst/>
          </a:prstGeom>
          <a:noFill/>
        </p:spPr>
        <p:txBody>
          <a:bodyPr wrap="square">
            <a:spAutoFit/>
          </a:bodyPr>
          <a:lstStyle/>
          <a:p>
            <a:r>
              <a:rPr lang="en-US" sz="1400" dirty="0">
                <a:solidFill>
                  <a:prstClr val="black"/>
                </a:solidFill>
                <a:latin typeface="Arial" panose="020B0604020202020204" pitchFamily="34" charset="0"/>
              </a:rPr>
              <a:t>State &amp; Non-State Actors</a:t>
            </a:r>
            <a:endParaRPr lang="en-IN" sz="1400" dirty="0">
              <a:solidFill>
                <a:prstClr val="black"/>
              </a:solidFill>
              <a:latin typeface="Calibri" panose="020F0502020204030204"/>
            </a:endParaRPr>
          </a:p>
        </p:txBody>
      </p:sp>
      <p:sp>
        <p:nvSpPr>
          <p:cNvPr id="24" name="Oval 23">
            <a:extLst>
              <a:ext uri="{FF2B5EF4-FFF2-40B4-BE49-F238E27FC236}">
                <a16:creationId xmlns:a16="http://schemas.microsoft.com/office/drawing/2014/main" id="{E528291B-CEA9-ED96-233F-EE8627C06907}"/>
              </a:ext>
            </a:extLst>
          </p:cNvPr>
          <p:cNvSpPr/>
          <p:nvPr/>
        </p:nvSpPr>
        <p:spPr>
          <a:xfrm>
            <a:off x="6267676" y="870662"/>
            <a:ext cx="4790114" cy="3735849"/>
          </a:xfrm>
          <a:prstGeom prst="ellipse">
            <a:avLst/>
          </a:prstGeom>
          <a:noFill/>
          <a:ln w="12700"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F050B9AC-0B69-286B-A964-EEA7A53EF41E}"/>
              </a:ext>
            </a:extLst>
          </p:cNvPr>
          <p:cNvSpPr txBox="1"/>
          <p:nvPr/>
        </p:nvSpPr>
        <p:spPr>
          <a:xfrm>
            <a:off x="7328682" y="667349"/>
            <a:ext cx="1271928"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Security Architectures</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E13A839-FF7D-E976-9980-927431A90330}"/>
              </a:ext>
            </a:extLst>
          </p:cNvPr>
          <p:cNvSpPr txBox="1"/>
          <p:nvPr/>
        </p:nvSpPr>
        <p:spPr>
          <a:xfrm>
            <a:off x="8963676" y="683500"/>
            <a:ext cx="1371196"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Co-creation of Technologies</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2F05AB1-0D39-4807-AD87-0ECC68ACCA86}"/>
              </a:ext>
            </a:extLst>
          </p:cNvPr>
          <p:cNvSpPr txBox="1"/>
          <p:nvPr/>
        </p:nvSpPr>
        <p:spPr>
          <a:xfrm>
            <a:off x="10221485" y="1339623"/>
            <a:ext cx="1271927"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Incubation &amp; Acceleration </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B3DA9A6E-C27B-74F0-8A85-85AC354B5201}"/>
              </a:ext>
            </a:extLst>
          </p:cNvPr>
          <p:cNvSpPr txBox="1"/>
          <p:nvPr/>
        </p:nvSpPr>
        <p:spPr>
          <a:xfrm>
            <a:off x="10490338" y="2107994"/>
            <a:ext cx="1650148"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Threat Modeling &amp; Security Research</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4B273D12-58D1-F134-F8FD-4E158EBBBBD6}"/>
              </a:ext>
            </a:extLst>
          </p:cNvPr>
          <p:cNvSpPr txBox="1"/>
          <p:nvPr/>
        </p:nvSpPr>
        <p:spPr>
          <a:xfrm>
            <a:off x="10504287" y="2887634"/>
            <a:ext cx="1592638"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 Devices Security</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257F324-56DC-782B-D3BA-8C56712E63D8}"/>
              </a:ext>
            </a:extLst>
          </p:cNvPr>
          <p:cNvSpPr txBox="1"/>
          <p:nvPr/>
        </p:nvSpPr>
        <p:spPr>
          <a:xfrm>
            <a:off x="8973612" y="4232345"/>
            <a:ext cx="1480849"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Training &amp; Skill Building</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F1FEC6F-09EF-B159-B3D1-7ABC975D1607}"/>
              </a:ext>
            </a:extLst>
          </p:cNvPr>
          <p:cNvSpPr txBox="1"/>
          <p:nvPr/>
        </p:nvSpPr>
        <p:spPr>
          <a:xfrm>
            <a:off x="7232267" y="4183318"/>
            <a:ext cx="1271927"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Market Development</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27CE7F3-A43C-3281-1F5D-AF8FDC6F5A24}"/>
              </a:ext>
            </a:extLst>
          </p:cNvPr>
          <p:cNvSpPr txBox="1"/>
          <p:nvPr/>
        </p:nvSpPr>
        <p:spPr>
          <a:xfrm>
            <a:off x="5832054" y="3569754"/>
            <a:ext cx="1480849"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Trials, &amp; Integrations</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2FDBE15-D94E-1B74-B583-91292A83B177}"/>
              </a:ext>
            </a:extLst>
          </p:cNvPr>
          <p:cNvSpPr txBox="1"/>
          <p:nvPr/>
        </p:nvSpPr>
        <p:spPr>
          <a:xfrm>
            <a:off x="5604904" y="2887634"/>
            <a:ext cx="1856891" cy="52322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Technology Adoption Roadmaps </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8527E4A-D973-4385-40F5-7A4C16D7AD7F}"/>
              </a:ext>
            </a:extLst>
          </p:cNvPr>
          <p:cNvSpPr txBox="1"/>
          <p:nvPr/>
        </p:nvSpPr>
        <p:spPr>
          <a:xfrm>
            <a:off x="5514669" y="2107994"/>
            <a:ext cx="2103120" cy="523220"/>
          </a:xfrm>
          <a:prstGeom prst="rect">
            <a:avLst/>
          </a:prstGeom>
          <a:solidFill>
            <a:sysClr val="window" lastClr="FFFFFF"/>
          </a:solidFill>
        </p:spPr>
        <p:txBody>
          <a:bodyPr wrap="square" rtlCol="0">
            <a:spAutoFit/>
          </a:bodyPr>
          <a:lstStyle>
            <a:defPPr>
              <a:defRPr lang="en-US"/>
            </a:defPPr>
            <a:lvl1pPr>
              <a:defRPr sz="1400">
                <a:latin typeface="Arial" panose="020B0604020202020204" pitchFamily="34" charset="0"/>
                <a:cs typeface="Arial" panose="020B0604020202020204"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Productization, &amp; Commercialization</a:t>
            </a:r>
            <a:endParaRPr kumimoji="0" lang="en-IN"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D3232EEA-9DD1-FFB4-D3FE-2781F76C0F60}"/>
              </a:ext>
            </a:extLst>
          </p:cNvPr>
          <p:cNvSpPr txBox="1"/>
          <p:nvPr/>
        </p:nvSpPr>
        <p:spPr>
          <a:xfrm>
            <a:off x="5754343" y="1339623"/>
            <a:ext cx="1868750" cy="523220"/>
          </a:xfrm>
          <a:prstGeom prst="rect">
            <a:avLst/>
          </a:prstGeom>
          <a:solidFill>
            <a:schemeClr val="bg1"/>
          </a:solidFill>
        </p:spPr>
        <p:txBody>
          <a:bodyPr wrap="square" rtlCol="0">
            <a:spAutoFit/>
          </a:bodyPr>
          <a:lstStyle/>
          <a:p>
            <a:r>
              <a:rPr lang="en-US" sz="1400" dirty="0">
                <a:latin typeface="Arial" panose="020B0604020202020204" pitchFamily="34" charset="0"/>
                <a:cs typeface="Arial" panose="020B0604020202020204" pitchFamily="34" charset="0"/>
              </a:rPr>
              <a:t>Research Strategies &amp; Promotion</a:t>
            </a:r>
            <a:endParaRPr lang="en-IN" sz="1400" dirty="0">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DE577DBD-85FB-BAFF-7179-6BCD52113175}"/>
              </a:ext>
            </a:extLst>
          </p:cNvPr>
          <p:cNvSpPr/>
          <p:nvPr/>
        </p:nvSpPr>
        <p:spPr>
          <a:xfrm>
            <a:off x="7835600" y="2177956"/>
            <a:ext cx="1843015" cy="1197447"/>
          </a:xfrm>
          <a:prstGeom prst="ellipse">
            <a:avLst/>
          </a:prstGeom>
          <a:solidFill>
            <a:sysClr val="window" lastClr="FFFFFF">
              <a:lumMod val="85000"/>
            </a:sysClr>
          </a:solidFill>
          <a:ln w="12700" cap="flat" cmpd="sng" algn="ctr">
            <a:solidFill>
              <a:sysClr val="window" lastClr="FFFFFF">
                <a:lumMod val="65000"/>
              </a:sysClr>
            </a:solidFill>
            <a:prstDash val="dash"/>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Arial" panose="020B0604020202020204" pitchFamily="34" charset="0"/>
              </a:rPr>
              <a:t>S</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pace Technology &amp; Cyber Security  </a:t>
            </a:r>
            <a:endParaRPr kumimoji="0" lang="en-IN"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B4EDA9FD-CCDB-D125-7942-316D3B3A709B}"/>
              </a:ext>
            </a:extLst>
          </p:cNvPr>
          <p:cNvSpPr/>
          <p:nvPr/>
        </p:nvSpPr>
        <p:spPr>
          <a:xfrm>
            <a:off x="140645" y="5002594"/>
            <a:ext cx="11898518" cy="849932"/>
          </a:xfrm>
          <a:prstGeom prst="rect">
            <a:avLst/>
          </a:prstGeom>
          <a:noFill/>
          <a:ln w="12700" cap="flat" cmpd="sng" algn="ctr">
            <a:solidFill>
              <a:sysClr val="window" lastClr="FFFFFF">
                <a:lumMod val="6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FEBF4503-5F27-78EB-E50B-EDC59FB0C356}"/>
              </a:ext>
            </a:extLst>
          </p:cNvPr>
          <p:cNvSpPr txBox="1"/>
          <p:nvPr/>
        </p:nvSpPr>
        <p:spPr>
          <a:xfrm>
            <a:off x="431174" y="5130168"/>
            <a:ext cx="974629" cy="553998"/>
          </a:xfrm>
          <a:prstGeom prst="rect">
            <a:avLst/>
          </a:prstGeom>
          <a:noFill/>
        </p:spPr>
        <p:txBody>
          <a:bodyPr wrap="square">
            <a:spAutoFit/>
          </a:bodyPr>
          <a:lstStyle/>
          <a:p>
            <a:r>
              <a:rPr lang="en-US" sz="1500" dirty="0">
                <a:solidFill>
                  <a:prstClr val="black"/>
                </a:solidFill>
                <a:latin typeface="Arial" panose="020B0604020202020204" pitchFamily="34" charset="0"/>
                <a:ea typeface="Calibri" panose="020F0502020204030204" pitchFamily="34" charset="0"/>
              </a:rPr>
              <a:t>Physical Facilities</a:t>
            </a:r>
            <a:endParaRPr lang="en-IN" sz="1500" dirty="0">
              <a:solidFill>
                <a:prstClr val="black"/>
              </a:solidFill>
              <a:latin typeface="Calibri" panose="020F0502020204030204"/>
            </a:endParaRPr>
          </a:p>
        </p:txBody>
      </p:sp>
      <p:sp>
        <p:nvSpPr>
          <p:cNvPr id="40" name="TextBox 39">
            <a:extLst>
              <a:ext uri="{FF2B5EF4-FFF2-40B4-BE49-F238E27FC236}">
                <a16:creationId xmlns:a16="http://schemas.microsoft.com/office/drawing/2014/main" id="{7D4D12C1-7D3A-708D-C0C3-5C7745776548}"/>
              </a:ext>
            </a:extLst>
          </p:cNvPr>
          <p:cNvSpPr txBox="1"/>
          <p:nvPr/>
        </p:nvSpPr>
        <p:spPr>
          <a:xfrm>
            <a:off x="1720351" y="5154647"/>
            <a:ext cx="1276707" cy="553998"/>
          </a:xfrm>
          <a:prstGeom prst="rect">
            <a:avLst/>
          </a:prstGeom>
          <a:noFill/>
        </p:spPr>
        <p:txBody>
          <a:bodyPr wrap="square">
            <a:spAutoFit/>
          </a:bodyPr>
          <a:lstStyle/>
          <a:p>
            <a:r>
              <a:rPr lang="en-US" sz="1500" dirty="0">
                <a:solidFill>
                  <a:prstClr val="black"/>
                </a:solidFill>
                <a:latin typeface="Arial" panose="020B0604020202020204" pitchFamily="34" charset="0"/>
                <a:ea typeface="Calibri" panose="020F0502020204030204" pitchFamily="34" charset="0"/>
              </a:rPr>
              <a:t>Technology Infra &amp; Lab</a:t>
            </a:r>
            <a:endParaRPr lang="en-IN" sz="1500" dirty="0">
              <a:solidFill>
                <a:prstClr val="black"/>
              </a:solidFill>
              <a:latin typeface="Calibri" panose="020F0502020204030204"/>
            </a:endParaRPr>
          </a:p>
        </p:txBody>
      </p:sp>
      <p:sp>
        <p:nvSpPr>
          <p:cNvPr id="41" name="TextBox 40">
            <a:extLst>
              <a:ext uri="{FF2B5EF4-FFF2-40B4-BE49-F238E27FC236}">
                <a16:creationId xmlns:a16="http://schemas.microsoft.com/office/drawing/2014/main" id="{E25169C4-9244-8A22-C4D1-7FE2D41F0792}"/>
              </a:ext>
            </a:extLst>
          </p:cNvPr>
          <p:cNvSpPr txBox="1"/>
          <p:nvPr/>
        </p:nvSpPr>
        <p:spPr>
          <a:xfrm>
            <a:off x="3253809" y="5188688"/>
            <a:ext cx="1547273" cy="507831"/>
          </a:xfrm>
          <a:prstGeom prst="rect">
            <a:avLst/>
          </a:prstGeom>
          <a:noFill/>
        </p:spPr>
        <p:txBody>
          <a:bodyPr wrap="square">
            <a:spAutoFit/>
          </a:bodyPr>
          <a:lstStyle/>
          <a:p>
            <a:r>
              <a:rPr lang="en-US" sz="1500" dirty="0">
                <a:solidFill>
                  <a:prstClr val="black"/>
                </a:solidFill>
                <a:latin typeface="Arial" panose="020B0604020202020204" pitchFamily="34" charset="0"/>
              </a:rPr>
              <a:t>Team: </a:t>
            </a:r>
            <a:r>
              <a:rPr lang="en-US" sz="1200" dirty="0">
                <a:solidFill>
                  <a:prstClr val="black"/>
                </a:solidFill>
                <a:latin typeface="Arial" panose="020B0604020202020204" pitchFamily="34" charset="0"/>
              </a:rPr>
              <a:t>(Technical &amp; Program)</a:t>
            </a:r>
            <a:endParaRPr lang="en-IN" sz="1500" dirty="0">
              <a:solidFill>
                <a:prstClr val="black"/>
              </a:solidFill>
              <a:latin typeface="Calibri" panose="020F0502020204030204"/>
            </a:endParaRPr>
          </a:p>
        </p:txBody>
      </p:sp>
      <p:sp>
        <p:nvSpPr>
          <p:cNvPr id="42" name="TextBox 41">
            <a:extLst>
              <a:ext uri="{FF2B5EF4-FFF2-40B4-BE49-F238E27FC236}">
                <a16:creationId xmlns:a16="http://schemas.microsoft.com/office/drawing/2014/main" id="{74F091D8-DD55-733D-26D8-C4A895A40629}"/>
              </a:ext>
            </a:extLst>
          </p:cNvPr>
          <p:cNvSpPr txBox="1"/>
          <p:nvPr/>
        </p:nvSpPr>
        <p:spPr>
          <a:xfrm>
            <a:off x="5057833" y="5129251"/>
            <a:ext cx="1969698" cy="723275"/>
          </a:xfrm>
          <a:prstGeom prst="rect">
            <a:avLst/>
          </a:prstGeom>
          <a:noFill/>
        </p:spPr>
        <p:txBody>
          <a:bodyPr wrap="square">
            <a:spAutoFit/>
          </a:bodyPr>
          <a:lstStyle/>
          <a:p>
            <a:r>
              <a:rPr lang="en-US" sz="1500" dirty="0">
                <a:solidFill>
                  <a:prstClr val="black"/>
                </a:solidFill>
                <a:latin typeface="Arial" panose="020B0604020202020204" pitchFamily="34" charset="0"/>
              </a:rPr>
              <a:t>Programs Activities</a:t>
            </a:r>
          </a:p>
          <a:p>
            <a:r>
              <a:rPr lang="en-US" sz="1400" dirty="0">
                <a:solidFill>
                  <a:prstClr val="black"/>
                </a:solidFill>
                <a:latin typeface="Arial" panose="020B0604020202020204" pitchFamily="34" charset="0"/>
              </a:rPr>
              <a:t>(</a:t>
            </a:r>
            <a:r>
              <a:rPr lang="en-US" sz="1200" dirty="0">
                <a:solidFill>
                  <a:prstClr val="black"/>
                </a:solidFill>
                <a:latin typeface="Arial" panose="020B0604020202020204" pitchFamily="34" charset="0"/>
              </a:rPr>
              <a:t>Co-creation, Acceleration | Assessments, etc.)</a:t>
            </a:r>
            <a:endParaRPr lang="en-IN" sz="1500" dirty="0">
              <a:solidFill>
                <a:prstClr val="black"/>
              </a:solidFill>
              <a:latin typeface="Calibri" panose="020F0502020204030204"/>
            </a:endParaRPr>
          </a:p>
        </p:txBody>
      </p:sp>
      <p:sp>
        <p:nvSpPr>
          <p:cNvPr id="43" name="TextBox 42">
            <a:extLst>
              <a:ext uri="{FF2B5EF4-FFF2-40B4-BE49-F238E27FC236}">
                <a16:creationId xmlns:a16="http://schemas.microsoft.com/office/drawing/2014/main" id="{32793928-A804-A91F-7BBE-09F1A174D3C8}"/>
              </a:ext>
            </a:extLst>
          </p:cNvPr>
          <p:cNvSpPr txBox="1"/>
          <p:nvPr/>
        </p:nvSpPr>
        <p:spPr>
          <a:xfrm>
            <a:off x="7205488" y="5152253"/>
            <a:ext cx="2303143" cy="692497"/>
          </a:xfrm>
          <a:prstGeom prst="rect">
            <a:avLst/>
          </a:prstGeom>
          <a:noFill/>
        </p:spPr>
        <p:txBody>
          <a:bodyPr wrap="square">
            <a:spAutoFit/>
          </a:bodyPr>
          <a:lstStyle/>
          <a:p>
            <a:r>
              <a:rPr lang="en-US" sz="1500" dirty="0">
                <a:solidFill>
                  <a:prstClr val="black"/>
                </a:solidFill>
                <a:latin typeface="Arial" panose="020B0604020202020204" pitchFamily="34" charset="0"/>
              </a:rPr>
              <a:t>Research &amp; Study</a:t>
            </a:r>
          </a:p>
          <a:p>
            <a:r>
              <a:rPr lang="en-US" sz="1200" dirty="0">
                <a:solidFill>
                  <a:prstClr val="black"/>
                </a:solidFill>
                <a:latin typeface="Arial" panose="020B0604020202020204" pitchFamily="34" charset="0"/>
              </a:rPr>
              <a:t>(Trends, Practices, Frameworks, Reference Arch)</a:t>
            </a:r>
            <a:endParaRPr lang="en-IN" sz="1200" dirty="0">
              <a:solidFill>
                <a:prstClr val="black"/>
              </a:solidFill>
              <a:latin typeface="Calibri" panose="020F0502020204030204"/>
            </a:endParaRPr>
          </a:p>
        </p:txBody>
      </p:sp>
      <p:sp>
        <p:nvSpPr>
          <p:cNvPr id="44" name="TextBox 43">
            <a:extLst>
              <a:ext uri="{FF2B5EF4-FFF2-40B4-BE49-F238E27FC236}">
                <a16:creationId xmlns:a16="http://schemas.microsoft.com/office/drawing/2014/main" id="{92BCE675-175A-4C76-F15C-DE8B210BE2EB}"/>
              </a:ext>
            </a:extLst>
          </p:cNvPr>
          <p:cNvSpPr txBox="1"/>
          <p:nvPr/>
        </p:nvSpPr>
        <p:spPr>
          <a:xfrm>
            <a:off x="9690185" y="5160029"/>
            <a:ext cx="2260099" cy="692497"/>
          </a:xfrm>
          <a:prstGeom prst="rect">
            <a:avLst/>
          </a:prstGeom>
          <a:noFill/>
        </p:spPr>
        <p:txBody>
          <a:bodyPr wrap="square">
            <a:spAutoFit/>
          </a:bodyPr>
          <a:lstStyle/>
          <a:p>
            <a:r>
              <a:rPr lang="en-US" sz="1500" dirty="0">
                <a:solidFill>
                  <a:prstClr val="black"/>
                </a:solidFill>
                <a:latin typeface="Arial" panose="020B0604020202020204" pitchFamily="34" charset="0"/>
              </a:rPr>
              <a:t>Events &amp; Training</a:t>
            </a:r>
          </a:p>
          <a:p>
            <a:r>
              <a:rPr lang="en-US" sz="1200" dirty="0">
                <a:solidFill>
                  <a:prstClr val="black"/>
                </a:solidFill>
                <a:latin typeface="Arial" panose="020B0604020202020204" pitchFamily="34" charset="0"/>
              </a:rPr>
              <a:t>(Trends, Practices, Frameworks, Reference Arch)</a:t>
            </a:r>
            <a:endParaRPr lang="en-IN" sz="12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A81F8462-B0B6-42DA-4EB7-0C87BF99CABF}"/>
              </a:ext>
            </a:extLst>
          </p:cNvPr>
          <p:cNvSpPr txBox="1"/>
          <p:nvPr/>
        </p:nvSpPr>
        <p:spPr>
          <a:xfrm>
            <a:off x="140645" y="5901319"/>
            <a:ext cx="11898518" cy="923330"/>
          </a:xfrm>
          <a:prstGeom prst="rect">
            <a:avLst/>
          </a:prstGeom>
          <a:noFill/>
          <a:ln>
            <a:solidFill>
              <a:schemeClr val="tx1"/>
            </a:solidFill>
            <a:prstDash val="dash"/>
          </a:ln>
        </p:spPr>
        <p:txBody>
          <a:bodyPr wrap="square">
            <a:spAutoFit/>
          </a:bodyPr>
          <a:lstStyle/>
          <a:p>
            <a:r>
              <a:rPr lang="en-US" dirty="0"/>
              <a:t>The solution is not just to be found in technology; it's also about innovative operational concepts, increasing awareness, sharing cyber solutions and cyber threat knowledge across the supply and value chains, and embracing security-by-design.</a:t>
            </a:r>
            <a:endParaRPr lang="en-IN" dirty="0"/>
          </a:p>
        </p:txBody>
      </p:sp>
    </p:spTree>
    <p:extLst>
      <p:ext uri="{BB962C8B-B14F-4D97-AF65-F5344CB8AC3E}">
        <p14:creationId xmlns:p14="http://schemas.microsoft.com/office/powerpoint/2010/main" val="2985880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420AE09-7686-4BBF-8030-080069842D4D}"/>
              </a:ext>
            </a:extLst>
          </p:cNvPr>
          <p:cNvGraphicFramePr>
            <a:graphicFrameLocks noGrp="1"/>
          </p:cNvGraphicFramePr>
          <p:nvPr>
            <p:ph idx="1"/>
            <p:extLst>
              <p:ext uri="{D42A27DB-BD31-4B8C-83A1-F6EECF244321}">
                <p14:modId xmlns:p14="http://schemas.microsoft.com/office/powerpoint/2010/main" val="1477918060"/>
              </p:ext>
            </p:extLst>
          </p:nvPr>
        </p:nvGraphicFramePr>
        <p:xfrm>
          <a:off x="0" y="0"/>
          <a:ext cx="12192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779F8C4-1C9B-819B-1449-8558FD9B353C}"/>
              </a:ext>
            </a:extLst>
          </p:cNvPr>
          <p:cNvSpPr txBox="1"/>
          <p:nvPr/>
        </p:nvSpPr>
        <p:spPr>
          <a:xfrm>
            <a:off x="4208303" y="3105833"/>
            <a:ext cx="3775393" cy="646331"/>
          </a:xfrm>
          <a:prstGeom prst="rect">
            <a:avLst/>
          </a:prstGeom>
          <a:noFill/>
        </p:spPr>
        <p:txBody>
          <a:bodyPr wrap="none" rtlCol="0">
            <a:spAutoFit/>
          </a:bodyPr>
          <a:lstStyle/>
          <a:p>
            <a:r>
              <a:rPr lang="en-IN" sz="1800" b="1" dirty="0">
                <a:effectLst/>
                <a:latin typeface="Arial" panose="020B0604020202020204" pitchFamily="34" charset="0"/>
                <a:ea typeface="Aptos" panose="020B0004020202020204" pitchFamily="34" charset="0"/>
              </a:rPr>
              <a:t>Measures &amp; Interventions for </a:t>
            </a:r>
          </a:p>
          <a:p>
            <a:r>
              <a:rPr lang="en-IN" sz="1800" b="1" dirty="0">
                <a:effectLst/>
                <a:latin typeface="Arial" panose="020B0604020202020204" pitchFamily="34" charset="0"/>
                <a:ea typeface="Aptos" panose="020B0004020202020204" pitchFamily="34" charset="0"/>
              </a:rPr>
              <a:t>mitigating Risks to Space Sector</a:t>
            </a:r>
            <a:endParaRPr lang="en-IN" dirty="0"/>
          </a:p>
        </p:txBody>
      </p:sp>
    </p:spTree>
    <p:extLst>
      <p:ext uri="{BB962C8B-B14F-4D97-AF65-F5344CB8AC3E}">
        <p14:creationId xmlns:p14="http://schemas.microsoft.com/office/powerpoint/2010/main" val="1101024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249</TotalTime>
  <Words>1132</Words>
  <Application>Microsoft Office PowerPoint</Application>
  <PresentationFormat>Widescreen</PresentationFormat>
  <Paragraphs>111</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Cyber Shield For Space: Integrating Space &amp; Cyber</vt:lpstr>
      <vt:lpstr>PowerPoint Presentation</vt:lpstr>
      <vt:lpstr>PowerPoint Presentation</vt:lpstr>
      <vt:lpstr>Space Ecosystem</vt:lpstr>
      <vt:lpstr>PowerPoint Presentation</vt:lpstr>
      <vt:lpstr>PowerPoint Presentation</vt:lpstr>
      <vt:lpstr>Space Sector: Threat Landscape</vt:lpstr>
      <vt:lpstr>PowerPoint Presentation</vt:lpstr>
      <vt:lpstr>PowerPoint Presentation</vt:lpstr>
      <vt:lpstr>Increased Reliance on Space-Based Technologies </vt:lpstr>
      <vt:lpstr>Emerging Cyber Threats to Space Assets</vt:lpstr>
      <vt:lpstr>Enhancing Cybersecurity Measures </vt:lpstr>
      <vt:lpstr>Regulatory and Policy Frameworks </vt:lpstr>
      <vt:lpstr>Technological Advancements </vt:lpstr>
      <vt:lpstr>Future Trends and Considerations </vt:lpstr>
      <vt:lpstr>Public-Private Partnerships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Devesh Vatsa (DSCI)</dc:creator>
  <cp:lastModifiedBy>Devesh Vatsa (DSCI)</cp:lastModifiedBy>
  <cp:revision>1</cp:revision>
  <dcterms:created xsi:type="dcterms:W3CDTF">2025-01-04T07:54:09Z</dcterms:created>
  <dcterms:modified xsi:type="dcterms:W3CDTF">2025-01-05T08:05:00Z</dcterms:modified>
</cp:coreProperties>
</file>